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  <p:sldMasterId id="2147483682" r:id="rId2"/>
  </p:sldMasterIdLst>
  <p:notesMasterIdLst>
    <p:notesMasterId r:id="rId13"/>
  </p:notesMasterIdLst>
  <p:sldIdLst>
    <p:sldId id="261" r:id="rId3"/>
    <p:sldId id="323" r:id="rId4"/>
    <p:sldId id="325" r:id="rId5"/>
    <p:sldId id="284" r:id="rId6"/>
    <p:sldId id="326" r:id="rId7"/>
    <p:sldId id="328" r:id="rId8"/>
    <p:sldId id="329" r:id="rId9"/>
    <p:sldId id="330" r:id="rId10"/>
    <p:sldId id="324" r:id="rId11"/>
    <p:sldId id="266" r:id="rId12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B8E818F-83B4-42DF-910A-CF69AF1080A5}">
          <p14:sldIdLst>
            <p14:sldId id="261"/>
            <p14:sldId id="323"/>
            <p14:sldId id="325"/>
            <p14:sldId id="284"/>
            <p14:sldId id="326"/>
            <p14:sldId id="328"/>
            <p14:sldId id="329"/>
            <p14:sldId id="330"/>
            <p14:sldId id="324"/>
            <p14:sldId id="266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  <p:cmAuthor id="3" name="CC LAM" initials="CL" lastIdx="1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FF00"/>
    <a:srgbClr val="B5B5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13B965-C4D1-4992-BD27-F1B5637CD367}" v="94" dt="2021-10-29T01:52:34.2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156" autoAdjust="0"/>
    <p:restoredTop sz="66262" autoAdjust="0"/>
  </p:normalViewPr>
  <p:slideViewPr>
    <p:cSldViewPr snapToGrid="0">
      <p:cViewPr varScale="1">
        <p:scale>
          <a:sx n="75" d="100"/>
          <a:sy n="75" d="100"/>
        </p:scale>
        <p:origin x="-1704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"/>
    </p:cViewPr>
  </p:outlineViewPr>
  <p:notesTextViewPr>
    <p:cViewPr>
      <p:scale>
        <a:sx n="125" d="100"/>
        <a:sy n="125" d="100"/>
      </p:scale>
      <p:origin x="0" y="0"/>
    </p:cViewPr>
  </p:notesTextViewPr>
  <p:notesViewPr>
    <p:cSldViewPr snapToGrid="0">
      <p:cViewPr varScale="1">
        <p:scale>
          <a:sx n="45" d="100"/>
          <a:sy n="45" d="100"/>
        </p:scale>
        <p:origin x="2796" y="6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C LAM" userId="7c7956ceca567846" providerId="LiveId" clId="{0C7D35EF-E723-46E2-A080-FC943D1498B5}"/>
    <pc:docChg chg="undo custSel addSld delSld modSld sldOrd delMainMaster modSection">
      <pc:chgData name="CC LAM" userId="7c7956ceca567846" providerId="LiveId" clId="{0C7D35EF-E723-46E2-A080-FC943D1498B5}" dt="2021-10-28T18:23:11.999" v="3014" actId="368"/>
      <pc:docMkLst>
        <pc:docMk/>
      </pc:docMkLst>
      <pc:sldChg chg="modNotesTx">
        <pc:chgData name="CC LAM" userId="7c7956ceca567846" providerId="LiveId" clId="{0C7D35EF-E723-46E2-A080-FC943D1498B5}" dt="2021-10-28T18:22:39.287" v="3013" actId="20577"/>
        <pc:sldMkLst>
          <pc:docMk/>
          <pc:sldMk cId="2779558775" sldId="266"/>
        </pc:sldMkLst>
      </pc:sldChg>
      <pc:sldChg chg="modSp mod">
        <pc:chgData name="CC LAM" userId="7c7956ceca567846" providerId="LiveId" clId="{0C7D35EF-E723-46E2-A080-FC943D1498B5}" dt="2021-10-28T16:46:18.027" v="2" actId="2711"/>
        <pc:sldMkLst>
          <pc:docMk/>
          <pc:sldMk cId="3001289150" sldId="284"/>
        </pc:sldMkLst>
        <pc:spChg chg="mod">
          <ac:chgData name="CC LAM" userId="7c7956ceca567846" providerId="LiveId" clId="{0C7D35EF-E723-46E2-A080-FC943D1498B5}" dt="2021-10-28T16:46:18.027" v="2" actId="2711"/>
          <ac:spMkLst>
            <pc:docMk/>
            <pc:sldMk cId="3001289150" sldId="284"/>
            <ac:spMk id="3" creationId="{E7380928-DFD1-4F1C-813B-F330D0709B68}"/>
          </ac:spMkLst>
        </pc:spChg>
      </pc:sldChg>
      <pc:sldChg chg="del">
        <pc:chgData name="CC LAM" userId="7c7956ceca567846" providerId="LiveId" clId="{0C7D35EF-E723-46E2-A080-FC943D1498B5}" dt="2021-10-28T18:01:06.693" v="1916" actId="47"/>
        <pc:sldMkLst>
          <pc:docMk/>
          <pc:sldMk cId="1116004768" sldId="308"/>
        </pc:sldMkLst>
      </pc:sldChg>
      <pc:sldChg chg="del">
        <pc:chgData name="CC LAM" userId="7c7956ceca567846" providerId="LiveId" clId="{0C7D35EF-E723-46E2-A080-FC943D1498B5}" dt="2021-10-28T18:01:07.324" v="1917" actId="47"/>
        <pc:sldMkLst>
          <pc:docMk/>
          <pc:sldMk cId="293071367" sldId="310"/>
        </pc:sldMkLst>
      </pc:sldChg>
      <pc:sldChg chg="del">
        <pc:chgData name="CC LAM" userId="7c7956ceca567846" providerId="LiveId" clId="{0C7D35EF-E723-46E2-A080-FC943D1498B5}" dt="2021-10-28T18:01:11.898" v="1919" actId="47"/>
        <pc:sldMkLst>
          <pc:docMk/>
          <pc:sldMk cId="7215709" sldId="311"/>
        </pc:sldMkLst>
      </pc:sldChg>
      <pc:sldChg chg="del">
        <pc:chgData name="CC LAM" userId="7c7956ceca567846" providerId="LiveId" clId="{0C7D35EF-E723-46E2-A080-FC943D1498B5}" dt="2021-10-28T18:01:09.365" v="1918" actId="47"/>
        <pc:sldMkLst>
          <pc:docMk/>
          <pc:sldMk cId="461736513" sldId="318"/>
        </pc:sldMkLst>
      </pc:sldChg>
      <pc:sldChg chg="del">
        <pc:chgData name="CC LAM" userId="7c7956ceca567846" providerId="LiveId" clId="{0C7D35EF-E723-46E2-A080-FC943D1498B5}" dt="2021-10-28T18:01:04.015" v="1914" actId="47"/>
        <pc:sldMkLst>
          <pc:docMk/>
          <pc:sldMk cId="3570381686" sldId="321"/>
        </pc:sldMkLst>
      </pc:sldChg>
      <pc:sldChg chg="del">
        <pc:chgData name="CC LAM" userId="7c7956ceca567846" providerId="LiveId" clId="{0C7D35EF-E723-46E2-A080-FC943D1498B5}" dt="2021-10-28T18:01:05.269" v="1915" actId="47"/>
        <pc:sldMkLst>
          <pc:docMk/>
          <pc:sldMk cId="1686567671" sldId="322"/>
        </pc:sldMkLst>
      </pc:sldChg>
      <pc:sldChg chg="modSp mod">
        <pc:chgData name="CC LAM" userId="7c7956ceca567846" providerId="LiveId" clId="{0C7D35EF-E723-46E2-A080-FC943D1498B5}" dt="2021-10-28T18:23:11.999" v="3014" actId="368"/>
        <pc:sldMkLst>
          <pc:docMk/>
          <pc:sldMk cId="3008386368" sldId="323"/>
        </pc:sldMkLst>
        <pc:spChg chg="mod">
          <ac:chgData name="CC LAM" userId="7c7956ceca567846" providerId="LiveId" clId="{0C7D35EF-E723-46E2-A080-FC943D1498B5}" dt="2021-10-28T18:23:11.999" v="3014" actId="368"/>
          <ac:spMkLst>
            <pc:docMk/>
            <pc:sldMk cId="3008386368" sldId="323"/>
            <ac:spMk id="3" creationId="{E7380928-DFD1-4F1C-813B-F330D0709B68}"/>
          </ac:spMkLst>
        </pc:spChg>
      </pc:sldChg>
      <pc:sldChg chg="addSp delSp modSp mod modNotesTx">
        <pc:chgData name="CC LAM" userId="7c7956ceca567846" providerId="LiveId" clId="{0C7D35EF-E723-46E2-A080-FC943D1498B5}" dt="2021-10-28T18:07:23.002" v="2022" actId="6549"/>
        <pc:sldMkLst>
          <pc:docMk/>
          <pc:sldMk cId="2868589443" sldId="324"/>
        </pc:sldMkLst>
        <pc:spChg chg="mod">
          <ac:chgData name="CC LAM" userId="7c7956ceca567846" providerId="LiveId" clId="{0C7D35EF-E723-46E2-A080-FC943D1498B5}" dt="2021-10-28T17:33:44.040" v="1509"/>
          <ac:spMkLst>
            <pc:docMk/>
            <pc:sldMk cId="2868589443" sldId="324"/>
            <ac:spMk id="2" creationId="{249ECDD0-F1E4-4D5B-A245-C5092B002602}"/>
          </ac:spMkLst>
        </pc:spChg>
        <pc:spChg chg="mod">
          <ac:chgData name="CC LAM" userId="7c7956ceca567846" providerId="LiveId" clId="{0C7D35EF-E723-46E2-A080-FC943D1498B5}" dt="2021-10-28T18:02:56.703" v="1994"/>
          <ac:spMkLst>
            <pc:docMk/>
            <pc:sldMk cId="2868589443" sldId="324"/>
            <ac:spMk id="3" creationId="{5256A230-DB1C-4706-92E2-97A161B08A47}"/>
          </ac:spMkLst>
        </pc:spChg>
        <pc:spChg chg="add del mod">
          <ac:chgData name="CC LAM" userId="7c7956ceca567846" providerId="LiveId" clId="{0C7D35EF-E723-46E2-A080-FC943D1498B5}" dt="2021-10-28T17:37:54.757" v="1513" actId="33987"/>
          <ac:spMkLst>
            <pc:docMk/>
            <pc:sldMk cId="2868589443" sldId="324"/>
            <ac:spMk id="4" creationId="{7CAB31B2-8722-4A14-9E21-8E089B09BE64}"/>
          </ac:spMkLst>
        </pc:spChg>
      </pc:sldChg>
      <pc:sldChg chg="modSp mod">
        <pc:chgData name="CC LAM" userId="7c7956ceca567846" providerId="LiveId" clId="{0C7D35EF-E723-46E2-A080-FC943D1498B5}" dt="2021-10-28T16:45:42.638" v="1" actId="27636"/>
        <pc:sldMkLst>
          <pc:docMk/>
          <pc:sldMk cId="3311960050" sldId="325"/>
        </pc:sldMkLst>
        <pc:spChg chg="mod">
          <ac:chgData name="CC LAM" userId="7c7956ceca567846" providerId="LiveId" clId="{0C7D35EF-E723-46E2-A080-FC943D1498B5}" dt="2021-10-28T16:45:42.638" v="1" actId="27636"/>
          <ac:spMkLst>
            <pc:docMk/>
            <pc:sldMk cId="3311960050" sldId="325"/>
            <ac:spMk id="3" creationId="{05C7AB48-DE38-46E7-9265-09170E87050B}"/>
          </ac:spMkLst>
        </pc:spChg>
      </pc:sldChg>
      <pc:sldChg chg="modSp mod">
        <pc:chgData name="CC LAM" userId="7c7956ceca567846" providerId="LiveId" clId="{0C7D35EF-E723-46E2-A080-FC943D1498B5}" dt="2021-10-28T16:54:31.364" v="94" actId="113"/>
        <pc:sldMkLst>
          <pc:docMk/>
          <pc:sldMk cId="1394167721" sldId="326"/>
        </pc:sldMkLst>
        <pc:spChg chg="mod">
          <ac:chgData name="CC LAM" userId="7c7956ceca567846" providerId="LiveId" clId="{0C7D35EF-E723-46E2-A080-FC943D1498B5}" dt="2021-10-28T16:50:32.516" v="37" actId="20577"/>
          <ac:spMkLst>
            <pc:docMk/>
            <pc:sldMk cId="1394167721" sldId="326"/>
            <ac:spMk id="2" creationId="{708161D1-F2BF-4E96-84B6-909C4B14EC9E}"/>
          </ac:spMkLst>
        </pc:spChg>
        <pc:spChg chg="mod">
          <ac:chgData name="CC LAM" userId="7c7956ceca567846" providerId="LiveId" clId="{0C7D35EF-E723-46E2-A080-FC943D1498B5}" dt="2021-10-28T16:54:31.364" v="94" actId="113"/>
          <ac:spMkLst>
            <pc:docMk/>
            <pc:sldMk cId="1394167721" sldId="326"/>
            <ac:spMk id="3" creationId="{E7380928-DFD1-4F1C-813B-F330D0709B68}"/>
          </ac:spMkLst>
        </pc:spChg>
      </pc:sldChg>
      <pc:sldChg chg="modSp del mod modNotesTx">
        <pc:chgData name="CC LAM" userId="7c7956ceca567846" providerId="LiveId" clId="{0C7D35EF-E723-46E2-A080-FC943D1498B5}" dt="2021-10-28T16:59:47.858" v="336" actId="2696"/>
        <pc:sldMkLst>
          <pc:docMk/>
          <pc:sldMk cId="111398321" sldId="327"/>
        </pc:sldMkLst>
        <pc:spChg chg="mod">
          <ac:chgData name="CC LAM" userId="7c7956ceca567846" providerId="LiveId" clId="{0C7D35EF-E723-46E2-A080-FC943D1498B5}" dt="2021-10-28T16:50:40.896" v="46" actId="6549"/>
          <ac:spMkLst>
            <pc:docMk/>
            <pc:sldMk cId="111398321" sldId="327"/>
            <ac:spMk id="2" creationId="{708161D1-F2BF-4E96-84B6-909C4B14EC9E}"/>
          </ac:spMkLst>
        </pc:spChg>
        <pc:spChg chg="mod">
          <ac:chgData name="CC LAM" userId="7c7956ceca567846" providerId="LiveId" clId="{0C7D35EF-E723-46E2-A080-FC943D1498B5}" dt="2021-10-28T16:48:09.615" v="5" actId="368"/>
          <ac:spMkLst>
            <pc:docMk/>
            <pc:sldMk cId="111398321" sldId="327"/>
            <ac:spMk id="3" creationId="{E7380928-DFD1-4F1C-813B-F330D0709B68}"/>
          </ac:spMkLst>
        </pc:spChg>
      </pc:sldChg>
      <pc:sldChg chg="modSp add mod ord modNotesTx">
        <pc:chgData name="CC LAM" userId="7c7956ceca567846" providerId="LiveId" clId="{0C7D35EF-E723-46E2-A080-FC943D1498B5}" dt="2021-10-28T16:53:31.967" v="89" actId="113"/>
        <pc:sldMkLst>
          <pc:docMk/>
          <pc:sldMk cId="4211420011" sldId="328"/>
        </pc:sldMkLst>
        <pc:spChg chg="mod">
          <ac:chgData name="CC LAM" userId="7c7956ceca567846" providerId="LiveId" clId="{0C7D35EF-E723-46E2-A080-FC943D1498B5}" dt="2021-10-28T16:53:31.967" v="89" actId="113"/>
          <ac:spMkLst>
            <pc:docMk/>
            <pc:sldMk cId="4211420011" sldId="328"/>
            <ac:spMk id="3" creationId="{E7380928-DFD1-4F1C-813B-F330D0709B68}"/>
          </ac:spMkLst>
        </pc:spChg>
      </pc:sldChg>
      <pc:sldChg chg="modSp add mod ord modNotesTx">
        <pc:chgData name="CC LAM" userId="7c7956ceca567846" providerId="LiveId" clId="{0C7D35EF-E723-46E2-A080-FC943D1498B5}" dt="2021-10-28T17:05:15.548" v="416" actId="20577"/>
        <pc:sldMkLst>
          <pc:docMk/>
          <pc:sldMk cId="2081879548" sldId="329"/>
        </pc:sldMkLst>
        <pc:spChg chg="mod">
          <ac:chgData name="CC LAM" userId="7c7956ceca567846" providerId="LiveId" clId="{0C7D35EF-E723-46E2-A080-FC943D1498B5}" dt="2021-10-28T16:53:59.668" v="93" actId="113"/>
          <ac:spMkLst>
            <pc:docMk/>
            <pc:sldMk cId="2081879548" sldId="329"/>
            <ac:spMk id="3" creationId="{E7380928-DFD1-4F1C-813B-F330D0709B68}"/>
          </ac:spMkLst>
        </pc:spChg>
      </pc:sldChg>
      <pc:sldChg chg="modSp new mod">
        <pc:chgData name="CC LAM" userId="7c7956ceca567846" providerId="LiveId" clId="{0C7D35EF-E723-46E2-A080-FC943D1498B5}" dt="2021-10-28T17:28:50.081" v="1273"/>
        <pc:sldMkLst>
          <pc:docMk/>
          <pc:sldMk cId="634846959" sldId="330"/>
        </pc:sldMkLst>
        <pc:spChg chg="mod">
          <ac:chgData name="CC LAM" userId="7c7956ceca567846" providerId="LiveId" clId="{0C7D35EF-E723-46E2-A080-FC943D1498B5}" dt="2021-10-28T17:28:50.081" v="1273"/>
          <ac:spMkLst>
            <pc:docMk/>
            <pc:sldMk cId="634846959" sldId="330"/>
            <ac:spMk id="2" creationId="{A9CF92C5-9D6B-4FD8-A8B9-98CA540FFA4B}"/>
          </ac:spMkLst>
        </pc:spChg>
      </pc:sldChg>
      <pc:sldMasterChg chg="del delSldLayout">
        <pc:chgData name="CC LAM" userId="7c7956ceca567846" providerId="LiveId" clId="{0C7D35EF-E723-46E2-A080-FC943D1498B5}" dt="2021-10-28T18:01:11.898" v="1919" actId="47"/>
        <pc:sldMasterMkLst>
          <pc:docMk/>
          <pc:sldMasterMk cId="4182161651" sldId="2147483682"/>
        </pc:sldMasterMkLst>
        <pc:sldLayoutChg chg="del">
          <pc:chgData name="CC LAM" userId="7c7956ceca567846" providerId="LiveId" clId="{0C7D35EF-E723-46E2-A080-FC943D1498B5}" dt="2021-10-28T18:01:11.898" v="1919" actId="47"/>
          <pc:sldLayoutMkLst>
            <pc:docMk/>
            <pc:sldMasterMk cId="4182161651" sldId="2147483682"/>
            <pc:sldLayoutMk cId="858661054" sldId="2147483683"/>
          </pc:sldLayoutMkLst>
        </pc:sldLayoutChg>
        <pc:sldLayoutChg chg="del">
          <pc:chgData name="CC LAM" userId="7c7956ceca567846" providerId="LiveId" clId="{0C7D35EF-E723-46E2-A080-FC943D1498B5}" dt="2021-10-28T18:01:11.898" v="1919" actId="47"/>
          <pc:sldLayoutMkLst>
            <pc:docMk/>
            <pc:sldMasterMk cId="4182161651" sldId="2147483682"/>
            <pc:sldLayoutMk cId="421210218" sldId="2147483684"/>
          </pc:sldLayoutMkLst>
        </pc:sldLayoutChg>
        <pc:sldLayoutChg chg="del">
          <pc:chgData name="CC LAM" userId="7c7956ceca567846" providerId="LiveId" clId="{0C7D35EF-E723-46E2-A080-FC943D1498B5}" dt="2021-10-28T18:01:11.898" v="1919" actId="47"/>
          <pc:sldLayoutMkLst>
            <pc:docMk/>
            <pc:sldMasterMk cId="4182161651" sldId="2147483682"/>
            <pc:sldLayoutMk cId="3615357527" sldId="2147483685"/>
          </pc:sldLayoutMkLst>
        </pc:sldLayoutChg>
        <pc:sldLayoutChg chg="del">
          <pc:chgData name="CC LAM" userId="7c7956ceca567846" providerId="LiveId" clId="{0C7D35EF-E723-46E2-A080-FC943D1498B5}" dt="2021-10-28T18:01:11.898" v="1919" actId="47"/>
          <pc:sldLayoutMkLst>
            <pc:docMk/>
            <pc:sldMasterMk cId="4182161651" sldId="2147483682"/>
            <pc:sldLayoutMk cId="3623441815" sldId="2147483686"/>
          </pc:sldLayoutMkLst>
        </pc:sldLayoutChg>
        <pc:sldLayoutChg chg="del">
          <pc:chgData name="CC LAM" userId="7c7956ceca567846" providerId="LiveId" clId="{0C7D35EF-E723-46E2-A080-FC943D1498B5}" dt="2021-10-28T18:01:11.898" v="1919" actId="47"/>
          <pc:sldLayoutMkLst>
            <pc:docMk/>
            <pc:sldMasterMk cId="4182161651" sldId="2147483682"/>
            <pc:sldLayoutMk cId="2666707213" sldId="2147483687"/>
          </pc:sldLayoutMkLst>
        </pc:sldLayoutChg>
        <pc:sldLayoutChg chg="del">
          <pc:chgData name="CC LAM" userId="7c7956ceca567846" providerId="LiveId" clId="{0C7D35EF-E723-46E2-A080-FC943D1498B5}" dt="2021-10-28T18:01:11.898" v="1919" actId="47"/>
          <pc:sldLayoutMkLst>
            <pc:docMk/>
            <pc:sldMasterMk cId="4182161651" sldId="2147483682"/>
            <pc:sldLayoutMk cId="1346667211" sldId="2147483688"/>
          </pc:sldLayoutMkLst>
        </pc:sldLayoutChg>
        <pc:sldLayoutChg chg="del">
          <pc:chgData name="CC LAM" userId="7c7956ceca567846" providerId="LiveId" clId="{0C7D35EF-E723-46E2-A080-FC943D1498B5}" dt="2021-10-28T18:01:11.898" v="1919" actId="47"/>
          <pc:sldLayoutMkLst>
            <pc:docMk/>
            <pc:sldMasterMk cId="4182161651" sldId="2147483682"/>
            <pc:sldLayoutMk cId="902966594" sldId="2147483689"/>
          </pc:sldLayoutMkLst>
        </pc:sldLayoutChg>
        <pc:sldLayoutChg chg="del">
          <pc:chgData name="CC LAM" userId="7c7956ceca567846" providerId="LiveId" clId="{0C7D35EF-E723-46E2-A080-FC943D1498B5}" dt="2021-10-28T18:01:11.898" v="1919" actId="47"/>
          <pc:sldLayoutMkLst>
            <pc:docMk/>
            <pc:sldMasterMk cId="4182161651" sldId="2147483682"/>
            <pc:sldLayoutMk cId="1110719946" sldId="2147483690"/>
          </pc:sldLayoutMkLst>
        </pc:sldLayoutChg>
        <pc:sldLayoutChg chg="del">
          <pc:chgData name="CC LAM" userId="7c7956ceca567846" providerId="LiveId" clId="{0C7D35EF-E723-46E2-A080-FC943D1498B5}" dt="2021-10-28T18:01:11.898" v="1919" actId="47"/>
          <pc:sldLayoutMkLst>
            <pc:docMk/>
            <pc:sldMasterMk cId="4182161651" sldId="2147483682"/>
            <pc:sldLayoutMk cId="6560555" sldId="2147483691"/>
          </pc:sldLayoutMkLst>
        </pc:sldLayoutChg>
        <pc:sldLayoutChg chg="del">
          <pc:chgData name="CC LAM" userId="7c7956ceca567846" providerId="LiveId" clId="{0C7D35EF-E723-46E2-A080-FC943D1498B5}" dt="2021-10-28T18:01:11.898" v="1919" actId="47"/>
          <pc:sldLayoutMkLst>
            <pc:docMk/>
            <pc:sldMasterMk cId="4182161651" sldId="2147483682"/>
            <pc:sldLayoutMk cId="3445380726" sldId="2147483692"/>
          </pc:sldLayoutMkLst>
        </pc:sldLayoutChg>
        <pc:sldLayoutChg chg="del">
          <pc:chgData name="CC LAM" userId="7c7956ceca567846" providerId="LiveId" clId="{0C7D35EF-E723-46E2-A080-FC943D1498B5}" dt="2021-10-28T18:01:11.898" v="1919" actId="47"/>
          <pc:sldLayoutMkLst>
            <pc:docMk/>
            <pc:sldMasterMk cId="4182161651" sldId="2147483682"/>
            <pc:sldLayoutMk cId="3002470401" sldId="2147483693"/>
          </pc:sldLayoutMkLst>
        </pc:sldLayoutChg>
        <pc:sldLayoutChg chg="del">
          <pc:chgData name="CC LAM" userId="7c7956ceca567846" providerId="LiveId" clId="{0C7D35EF-E723-46E2-A080-FC943D1498B5}" dt="2021-10-28T18:01:11.898" v="1919" actId="47"/>
          <pc:sldLayoutMkLst>
            <pc:docMk/>
            <pc:sldMasterMk cId="4182161651" sldId="2147483682"/>
            <pc:sldLayoutMk cId="1301559298" sldId="2147483694"/>
          </pc:sldLayoutMkLst>
        </pc:sldLayoutChg>
        <pc:sldLayoutChg chg="del">
          <pc:chgData name="CC LAM" userId="7c7956ceca567846" providerId="LiveId" clId="{0C7D35EF-E723-46E2-A080-FC943D1498B5}" dt="2021-10-28T18:01:11.898" v="1919" actId="47"/>
          <pc:sldLayoutMkLst>
            <pc:docMk/>
            <pc:sldMasterMk cId="4182161651" sldId="2147483682"/>
            <pc:sldLayoutMk cId="4120168402" sldId="2147483695"/>
          </pc:sldLayoutMkLst>
        </pc:sldLayoutChg>
        <pc:sldLayoutChg chg="del">
          <pc:chgData name="CC LAM" userId="7c7956ceca567846" providerId="LiveId" clId="{0C7D35EF-E723-46E2-A080-FC943D1498B5}" dt="2021-10-28T18:01:11.898" v="1919" actId="47"/>
          <pc:sldLayoutMkLst>
            <pc:docMk/>
            <pc:sldMasterMk cId="4182161651" sldId="2147483682"/>
            <pc:sldLayoutMk cId="2419885445" sldId="2147483696"/>
          </pc:sldLayoutMkLst>
        </pc:sldLayoutChg>
        <pc:sldLayoutChg chg="del">
          <pc:chgData name="CC LAM" userId="7c7956ceca567846" providerId="LiveId" clId="{0C7D35EF-E723-46E2-A080-FC943D1498B5}" dt="2021-10-28T18:01:11.898" v="1919" actId="47"/>
          <pc:sldLayoutMkLst>
            <pc:docMk/>
            <pc:sldMasterMk cId="4182161651" sldId="2147483682"/>
            <pc:sldLayoutMk cId="3396125919" sldId="2147483697"/>
          </pc:sldLayoutMkLst>
        </pc:sldLayoutChg>
        <pc:sldLayoutChg chg="del">
          <pc:chgData name="CC LAM" userId="7c7956ceca567846" providerId="LiveId" clId="{0C7D35EF-E723-46E2-A080-FC943D1498B5}" dt="2021-10-28T18:01:11.898" v="1919" actId="47"/>
          <pc:sldLayoutMkLst>
            <pc:docMk/>
            <pc:sldMasterMk cId="4182161651" sldId="2147483682"/>
            <pc:sldLayoutMk cId="3056644991" sldId="2147483698"/>
          </pc:sldLayoutMkLst>
        </pc:sldLayoutChg>
      </pc:sldMasterChg>
    </pc:docChg>
  </pc:docChgLst>
  <pc:docChgLst>
    <pc:chgData name="CC LAM" userId="7c7956ceca567846" providerId="LiveId" clId="{CAC06818-219B-42C1-B152-F666A3598F84}"/>
    <pc:docChg chg="modSld">
      <pc:chgData name="CC LAM" userId="7c7956ceca567846" providerId="LiveId" clId="{CAC06818-219B-42C1-B152-F666A3598F84}" dt="2021-10-29T05:07:54.788" v="12" actId="5793"/>
      <pc:docMkLst>
        <pc:docMk/>
      </pc:docMkLst>
      <pc:sldChg chg="modNotesTx">
        <pc:chgData name="CC LAM" userId="7c7956ceca567846" providerId="LiveId" clId="{CAC06818-219B-42C1-B152-F666A3598F84}" dt="2021-10-29T05:03:44.369" v="1" actId="5793"/>
        <pc:sldMkLst>
          <pc:docMk/>
          <pc:sldMk cId="35182549" sldId="261"/>
        </pc:sldMkLst>
      </pc:sldChg>
      <pc:sldChg chg="modSp mod modNotesTx">
        <pc:chgData name="CC LAM" userId="7c7956ceca567846" providerId="LiveId" clId="{CAC06818-219B-42C1-B152-F666A3598F84}" dt="2021-10-29T05:07:54.788" v="12" actId="5793"/>
        <pc:sldMkLst>
          <pc:docMk/>
          <pc:sldMk cId="2779558775" sldId="266"/>
        </pc:sldMkLst>
        <pc:spChg chg="mod">
          <ac:chgData name="CC LAM" userId="7c7956ceca567846" providerId="LiveId" clId="{CAC06818-219B-42C1-B152-F666A3598F84}" dt="2021-10-29T05:07:41.369" v="10" actId="207"/>
          <ac:spMkLst>
            <pc:docMk/>
            <pc:sldMk cId="2779558775" sldId="266"/>
            <ac:spMk id="3" creationId="{8406D53C-3270-4507-BA01-C8846A78E206}"/>
          </ac:spMkLst>
        </pc:spChg>
      </pc:sldChg>
      <pc:sldChg chg="modNotesTx">
        <pc:chgData name="CC LAM" userId="7c7956ceca567846" providerId="LiveId" clId="{CAC06818-219B-42C1-B152-F666A3598F84}" dt="2021-10-29T05:04:53.628" v="9" actId="5793"/>
        <pc:sldMkLst>
          <pc:docMk/>
          <pc:sldMk cId="2868589443" sldId="324"/>
        </pc:sldMkLst>
      </pc:sldChg>
      <pc:sldChg chg="modNotesTx">
        <pc:chgData name="CC LAM" userId="7c7956ceca567846" providerId="LiveId" clId="{CAC06818-219B-42C1-B152-F666A3598F84}" dt="2021-10-29T05:03:54.304" v="2" actId="20577"/>
        <pc:sldMkLst>
          <pc:docMk/>
          <pc:sldMk cId="3311960050" sldId="325"/>
        </pc:sldMkLst>
      </pc:sldChg>
      <pc:sldChg chg="modNotesTx">
        <pc:chgData name="CC LAM" userId="7c7956ceca567846" providerId="LiveId" clId="{CAC06818-219B-42C1-B152-F666A3598F84}" dt="2021-10-29T05:04:23.970" v="3" actId="20577"/>
        <pc:sldMkLst>
          <pc:docMk/>
          <pc:sldMk cId="1394167721" sldId="326"/>
        </pc:sldMkLst>
      </pc:sldChg>
      <pc:sldChg chg="modNotesTx">
        <pc:chgData name="CC LAM" userId="7c7956ceca567846" providerId="LiveId" clId="{CAC06818-219B-42C1-B152-F666A3598F84}" dt="2021-10-29T05:04:29.889" v="4" actId="20577"/>
        <pc:sldMkLst>
          <pc:docMk/>
          <pc:sldMk cId="4211420011" sldId="328"/>
        </pc:sldMkLst>
      </pc:sldChg>
      <pc:sldChg chg="modNotesTx">
        <pc:chgData name="CC LAM" userId="7c7956ceca567846" providerId="LiveId" clId="{CAC06818-219B-42C1-B152-F666A3598F84}" dt="2021-10-29T05:04:36.939" v="5" actId="20577"/>
        <pc:sldMkLst>
          <pc:docMk/>
          <pc:sldMk cId="2081879548" sldId="329"/>
        </pc:sldMkLst>
      </pc:sldChg>
      <pc:sldChg chg="modNotesTx">
        <pc:chgData name="CC LAM" userId="7c7956ceca567846" providerId="LiveId" clId="{CAC06818-219B-42C1-B152-F666A3598F84}" dt="2021-10-29T05:04:47.236" v="7" actId="5793"/>
        <pc:sldMkLst>
          <pc:docMk/>
          <pc:sldMk cId="634846959" sldId="330"/>
        </pc:sldMkLst>
      </pc:sldChg>
    </pc:docChg>
  </pc:docChgLst>
  <pc:docChgLst>
    <pc:chgData name="CC LAM" userId="7c7956ceca567846" providerId="LiveId" clId="{43A0766D-CA39-429F-9785-58748A3F919C}"/>
    <pc:docChg chg="undo custSel modSld">
      <pc:chgData name="CC LAM" userId="7c7956ceca567846" providerId="LiveId" clId="{43A0766D-CA39-429F-9785-58748A3F919C}" dt="2021-09-25T14:00:06.582" v="2671" actId="20577"/>
      <pc:docMkLst>
        <pc:docMk/>
      </pc:docMkLst>
      <pc:sldChg chg="modNotesTx">
        <pc:chgData name="CC LAM" userId="7c7956ceca567846" providerId="LiveId" clId="{43A0766D-CA39-429F-9785-58748A3F919C}" dt="2021-09-25T12:36:02.626" v="1726" actId="6549"/>
        <pc:sldMkLst>
          <pc:docMk/>
          <pc:sldMk cId="35182549" sldId="261"/>
        </pc:sldMkLst>
      </pc:sldChg>
      <pc:sldChg chg="modNotesTx">
        <pc:chgData name="CC LAM" userId="7c7956ceca567846" providerId="LiveId" clId="{43A0766D-CA39-429F-9785-58748A3F919C}" dt="2021-09-25T12:36:51.113" v="1765" actId="20577"/>
        <pc:sldMkLst>
          <pc:docMk/>
          <pc:sldMk cId="3001289150" sldId="284"/>
        </pc:sldMkLst>
      </pc:sldChg>
      <pc:sldChg chg="modSp mod modNotesTx">
        <pc:chgData name="CC LAM" userId="7c7956ceca567846" providerId="LiveId" clId="{43A0766D-CA39-429F-9785-58748A3F919C}" dt="2021-09-25T11:11:46.323" v="1723" actId="20577"/>
        <pc:sldMkLst>
          <pc:docMk/>
          <pc:sldMk cId="3157174064" sldId="304"/>
        </pc:sldMkLst>
        <pc:graphicFrameChg chg="modGraphic">
          <ac:chgData name="CC LAM" userId="7c7956ceca567846" providerId="LiveId" clId="{43A0766D-CA39-429F-9785-58748A3F919C}" dt="2021-09-25T11:11:46.323" v="1723" actId="20577"/>
          <ac:graphicFrameMkLst>
            <pc:docMk/>
            <pc:sldMk cId="3157174064" sldId="304"/>
            <ac:graphicFrameMk id="4" creationId="{2AB486FB-300D-4CDB-93DB-00B42F19E5E5}"/>
          </ac:graphicFrameMkLst>
        </pc:graphicFrameChg>
      </pc:sldChg>
      <pc:sldChg chg="modNotesTx">
        <pc:chgData name="CC LAM" userId="7c7956ceca567846" providerId="LiveId" clId="{43A0766D-CA39-429F-9785-58748A3F919C}" dt="2021-09-25T13:49:19.015" v="2484" actId="6549"/>
        <pc:sldMkLst>
          <pc:docMk/>
          <pc:sldMk cId="1116004768" sldId="308"/>
        </pc:sldMkLst>
      </pc:sldChg>
      <pc:sldChg chg="modNotesTx">
        <pc:chgData name="CC LAM" userId="7c7956ceca567846" providerId="LiveId" clId="{43A0766D-CA39-429F-9785-58748A3F919C}" dt="2021-09-25T12:54:35.287" v="2341" actId="20577"/>
        <pc:sldMkLst>
          <pc:docMk/>
          <pc:sldMk cId="293071367" sldId="310"/>
        </pc:sldMkLst>
      </pc:sldChg>
      <pc:sldChg chg="modNotesTx">
        <pc:chgData name="CC LAM" userId="7c7956ceca567846" providerId="LiveId" clId="{43A0766D-CA39-429F-9785-58748A3F919C}" dt="2021-09-25T14:00:06.582" v="2671" actId="20577"/>
        <pc:sldMkLst>
          <pc:docMk/>
          <pc:sldMk cId="7215709" sldId="311"/>
        </pc:sldMkLst>
      </pc:sldChg>
      <pc:sldChg chg="modNotesTx">
        <pc:chgData name="CC LAM" userId="7c7956ceca567846" providerId="LiveId" clId="{43A0766D-CA39-429F-9785-58748A3F919C}" dt="2021-09-25T13:57:29.229" v="2632" actId="20577"/>
        <pc:sldMkLst>
          <pc:docMk/>
          <pc:sldMk cId="461736513" sldId="318"/>
        </pc:sldMkLst>
      </pc:sldChg>
      <pc:sldChg chg="modNotesTx">
        <pc:chgData name="CC LAM" userId="7c7956ceca567846" providerId="LiveId" clId="{43A0766D-CA39-429F-9785-58748A3F919C}" dt="2021-09-25T12:41:31.244" v="1766" actId="113"/>
        <pc:sldMkLst>
          <pc:docMk/>
          <pc:sldMk cId="3570381686" sldId="321"/>
        </pc:sldMkLst>
      </pc:sldChg>
      <pc:sldChg chg="modNotesTx">
        <pc:chgData name="CC LAM" userId="7c7956ceca567846" providerId="LiveId" clId="{43A0766D-CA39-429F-9785-58748A3F919C}" dt="2021-09-25T12:46:40.719" v="2013" actId="20577"/>
        <pc:sldMkLst>
          <pc:docMk/>
          <pc:sldMk cId="1686567671" sldId="322"/>
        </pc:sldMkLst>
      </pc:sldChg>
    </pc:docChg>
  </pc:docChgLst>
  <pc:docChgLst>
    <pc:chgData name="CC LAM" userId="7c7956ceca567846" providerId="LiveId" clId="{59F0EF9B-945E-4EE2-B0B5-AA7DF30603DB}"/>
    <pc:docChg chg="undo custSel addSld delSld modSld sldOrd modSection">
      <pc:chgData name="CC LAM" userId="7c7956ceca567846" providerId="LiveId" clId="{59F0EF9B-945E-4EE2-B0B5-AA7DF30603DB}" dt="2021-10-28T16:12:57.499" v="1131" actId="20577"/>
      <pc:docMkLst>
        <pc:docMk/>
      </pc:docMkLst>
      <pc:sldChg chg="modSp mod modNotesTx">
        <pc:chgData name="CC LAM" userId="7c7956ceca567846" providerId="LiveId" clId="{59F0EF9B-945E-4EE2-B0B5-AA7DF30603DB}" dt="2021-10-28T15:27:34.351" v="287" actId="20577"/>
        <pc:sldMkLst>
          <pc:docMk/>
          <pc:sldMk cId="35182549" sldId="261"/>
        </pc:sldMkLst>
        <pc:spChg chg="mod">
          <ac:chgData name="CC LAM" userId="7c7956ceca567846" providerId="LiveId" clId="{59F0EF9B-945E-4EE2-B0B5-AA7DF30603DB}" dt="2021-10-28T15:20:20.914" v="52"/>
          <ac:spMkLst>
            <pc:docMk/>
            <pc:sldMk cId="35182549" sldId="261"/>
            <ac:spMk id="4" creationId="{45826D50-69FD-4D17-B3BC-FD2358C42EBA}"/>
          </ac:spMkLst>
        </pc:spChg>
        <pc:spChg chg="mod">
          <ac:chgData name="CC LAM" userId="7c7956ceca567846" providerId="LiveId" clId="{59F0EF9B-945E-4EE2-B0B5-AA7DF30603DB}" dt="2021-10-28T15:20:32.556" v="75"/>
          <ac:spMkLst>
            <pc:docMk/>
            <pc:sldMk cId="35182549" sldId="261"/>
            <ac:spMk id="5" creationId="{DE32025C-4CD3-40D8-BAE8-067B9A085B78}"/>
          </ac:spMkLst>
        </pc:spChg>
      </pc:sldChg>
      <pc:sldChg chg="modSp add del mod ord modNotesTx">
        <pc:chgData name="CC LAM" userId="7c7956ceca567846" providerId="LiveId" clId="{59F0EF9B-945E-4EE2-B0B5-AA7DF30603DB}" dt="2021-10-28T16:00:36.842" v="947" actId="2696"/>
        <pc:sldMkLst>
          <pc:docMk/>
          <pc:sldMk cId="3001289150" sldId="284"/>
        </pc:sldMkLst>
        <pc:spChg chg="mod">
          <ac:chgData name="CC LAM" userId="7c7956ceca567846" providerId="LiveId" clId="{59F0EF9B-945E-4EE2-B0B5-AA7DF30603DB}" dt="2021-10-28T15:28:12.398" v="313"/>
          <ac:spMkLst>
            <pc:docMk/>
            <pc:sldMk cId="3001289150" sldId="284"/>
            <ac:spMk id="2" creationId="{708161D1-F2BF-4E96-84B6-909C4B14EC9E}"/>
          </ac:spMkLst>
        </pc:spChg>
        <pc:spChg chg="mod">
          <ac:chgData name="CC LAM" userId="7c7956ceca567846" providerId="LiveId" clId="{59F0EF9B-945E-4EE2-B0B5-AA7DF30603DB}" dt="2021-10-28T15:28:46.053" v="319" actId="20577"/>
          <ac:spMkLst>
            <pc:docMk/>
            <pc:sldMk cId="3001289150" sldId="284"/>
            <ac:spMk id="3" creationId="{E7380928-DFD1-4F1C-813B-F330D0709B68}"/>
          </ac:spMkLst>
        </pc:spChg>
      </pc:sldChg>
      <pc:sldChg chg="del">
        <pc:chgData name="CC LAM" userId="7c7956ceca567846" providerId="LiveId" clId="{59F0EF9B-945E-4EE2-B0B5-AA7DF30603DB}" dt="2021-10-28T15:20:39.139" v="76" actId="2696"/>
        <pc:sldMkLst>
          <pc:docMk/>
          <pc:sldMk cId="3157174064" sldId="304"/>
        </pc:sldMkLst>
      </pc:sldChg>
      <pc:sldChg chg="modSp add mod modNotesTx">
        <pc:chgData name="CC LAM" userId="7c7956ceca567846" providerId="LiveId" clId="{59F0EF9B-945E-4EE2-B0B5-AA7DF30603DB}" dt="2021-10-28T15:29:40.083" v="330" actId="14"/>
        <pc:sldMkLst>
          <pc:docMk/>
          <pc:sldMk cId="3008386368" sldId="323"/>
        </pc:sldMkLst>
        <pc:spChg chg="mod">
          <ac:chgData name="CC LAM" userId="7c7956ceca567846" providerId="LiveId" clId="{59F0EF9B-945E-4EE2-B0B5-AA7DF30603DB}" dt="2021-10-28T15:29:06.139" v="322" actId="6549"/>
          <ac:spMkLst>
            <pc:docMk/>
            <pc:sldMk cId="3008386368" sldId="323"/>
            <ac:spMk id="3" creationId="{E7380928-DFD1-4F1C-813B-F330D0709B68}"/>
          </ac:spMkLst>
        </pc:spChg>
      </pc:sldChg>
      <pc:sldChg chg="new">
        <pc:chgData name="CC LAM" userId="7c7956ceca567846" providerId="LiveId" clId="{59F0EF9B-945E-4EE2-B0B5-AA7DF30603DB}" dt="2021-10-28T15:29:31.172" v="329" actId="680"/>
        <pc:sldMkLst>
          <pc:docMk/>
          <pc:sldMk cId="2868589443" sldId="324"/>
        </pc:sldMkLst>
      </pc:sldChg>
      <pc:sldChg chg="modSp new mod modNotesTx">
        <pc:chgData name="CC LAM" userId="7c7956ceca567846" providerId="LiveId" clId="{59F0EF9B-945E-4EE2-B0B5-AA7DF30603DB}" dt="2021-10-28T15:46:34.674" v="923"/>
        <pc:sldMkLst>
          <pc:docMk/>
          <pc:sldMk cId="3311960050" sldId="325"/>
        </pc:sldMkLst>
        <pc:spChg chg="mod">
          <ac:chgData name="CC LAM" userId="7c7956ceca567846" providerId="LiveId" clId="{59F0EF9B-945E-4EE2-B0B5-AA7DF30603DB}" dt="2021-10-28T15:46:34.674" v="923"/>
          <ac:spMkLst>
            <pc:docMk/>
            <pc:sldMk cId="3311960050" sldId="325"/>
            <ac:spMk id="2" creationId="{DB993B49-CB98-44B8-94C6-1946717B3CA1}"/>
          </ac:spMkLst>
        </pc:spChg>
        <pc:spChg chg="mod">
          <ac:chgData name="CC LAM" userId="7c7956ceca567846" providerId="LiveId" clId="{59F0EF9B-945E-4EE2-B0B5-AA7DF30603DB}" dt="2021-10-28T15:42:14.853" v="834" actId="27636"/>
          <ac:spMkLst>
            <pc:docMk/>
            <pc:sldMk cId="3311960050" sldId="325"/>
            <ac:spMk id="3" creationId="{05C7AB48-DE38-46E7-9265-09170E87050B}"/>
          </ac:spMkLst>
        </pc:spChg>
      </pc:sldChg>
      <pc:sldChg chg="modSp add mod modNotesTx">
        <pc:chgData name="CC LAM" userId="7c7956ceca567846" providerId="LiveId" clId="{59F0EF9B-945E-4EE2-B0B5-AA7DF30603DB}" dt="2021-10-28T16:10:48.821" v="1099" actId="20577"/>
        <pc:sldMkLst>
          <pc:docMk/>
          <pc:sldMk cId="1394167721" sldId="326"/>
        </pc:sldMkLst>
        <pc:spChg chg="mod">
          <ac:chgData name="CC LAM" userId="7c7956ceca567846" providerId="LiveId" clId="{59F0EF9B-945E-4EE2-B0B5-AA7DF30603DB}" dt="2021-10-28T16:10:48.821" v="1099" actId="20577"/>
          <ac:spMkLst>
            <pc:docMk/>
            <pc:sldMk cId="1394167721" sldId="326"/>
            <ac:spMk id="2" creationId="{708161D1-F2BF-4E96-84B6-909C4B14EC9E}"/>
          </ac:spMkLst>
        </pc:spChg>
        <pc:spChg chg="mod">
          <ac:chgData name="CC LAM" userId="7c7956ceca567846" providerId="LiveId" clId="{59F0EF9B-945E-4EE2-B0B5-AA7DF30603DB}" dt="2021-10-28T16:06:46.799" v="1028" actId="27636"/>
          <ac:spMkLst>
            <pc:docMk/>
            <pc:sldMk cId="1394167721" sldId="326"/>
            <ac:spMk id="3" creationId="{E7380928-DFD1-4F1C-813B-F330D0709B68}"/>
          </ac:spMkLst>
        </pc:spChg>
      </pc:sldChg>
      <pc:sldChg chg="modSp new del mod">
        <pc:chgData name="CC LAM" userId="7c7956ceca567846" providerId="LiveId" clId="{59F0EF9B-945E-4EE2-B0B5-AA7DF30603DB}" dt="2021-10-28T15:55:24.008" v="924" actId="2696"/>
        <pc:sldMkLst>
          <pc:docMk/>
          <pc:sldMk cId="3557313119" sldId="326"/>
        </pc:sldMkLst>
        <pc:spChg chg="mod">
          <ac:chgData name="CC LAM" userId="7c7956ceca567846" providerId="LiveId" clId="{59F0EF9B-945E-4EE2-B0B5-AA7DF30603DB}" dt="2021-10-28T15:42:36.100" v="853" actId="20577"/>
          <ac:spMkLst>
            <pc:docMk/>
            <pc:sldMk cId="3557313119" sldId="326"/>
            <ac:spMk id="2" creationId="{D2D72AC4-7CB2-4A4F-8744-10EBE9B1B0DE}"/>
          </ac:spMkLst>
        </pc:spChg>
      </pc:sldChg>
      <pc:sldChg chg="modSp add mod ord modNotesTx">
        <pc:chgData name="CC LAM" userId="7c7956ceca567846" providerId="LiveId" clId="{59F0EF9B-945E-4EE2-B0B5-AA7DF30603DB}" dt="2021-10-28T16:12:57.499" v="1131" actId="20577"/>
        <pc:sldMkLst>
          <pc:docMk/>
          <pc:sldMk cId="111398321" sldId="327"/>
        </pc:sldMkLst>
        <pc:spChg chg="mod">
          <ac:chgData name="CC LAM" userId="7c7956ceca567846" providerId="LiveId" clId="{59F0EF9B-945E-4EE2-B0B5-AA7DF30603DB}" dt="2021-10-28T16:11:31.201" v="1108"/>
          <ac:spMkLst>
            <pc:docMk/>
            <pc:sldMk cId="111398321" sldId="327"/>
            <ac:spMk id="2" creationId="{708161D1-F2BF-4E96-84B6-909C4B14EC9E}"/>
          </ac:spMkLst>
        </pc:spChg>
        <pc:spChg chg="mod">
          <ac:chgData name="CC LAM" userId="7c7956ceca567846" providerId="LiveId" clId="{59F0EF9B-945E-4EE2-B0B5-AA7DF30603DB}" dt="2021-10-28T16:11:43.318" v="1110" actId="20577"/>
          <ac:spMkLst>
            <pc:docMk/>
            <pc:sldMk cId="111398321" sldId="327"/>
            <ac:spMk id="3" creationId="{E7380928-DFD1-4F1C-813B-F330D0709B68}"/>
          </ac:spMkLst>
        </pc:spChg>
      </pc:sldChg>
    </pc:docChg>
  </pc:docChgLst>
  <pc:docChgLst>
    <pc:chgData name="CC LAM" userId="7c7956ceca567846" providerId="LiveId" clId="{4013B965-C4D1-4992-BD27-F1B5637CD367}"/>
    <pc:docChg chg="custSel modSld">
      <pc:chgData name="CC LAM" userId="7c7956ceca567846" providerId="LiveId" clId="{4013B965-C4D1-4992-BD27-F1B5637CD367}" dt="2021-10-29T01:52:34.265" v="322" actId="20577"/>
      <pc:docMkLst>
        <pc:docMk/>
      </pc:docMkLst>
      <pc:sldChg chg="modNotesTx">
        <pc:chgData name="CC LAM" userId="7c7956ceca567846" providerId="LiveId" clId="{4013B965-C4D1-4992-BD27-F1B5637CD367}" dt="2021-10-29T01:52:34.265" v="322" actId="20577"/>
        <pc:sldMkLst>
          <pc:docMk/>
          <pc:sldMk cId="2868589443" sldId="324"/>
        </pc:sldMkLst>
      </pc:sldChg>
      <pc:sldChg chg="modSp mod">
        <pc:chgData name="CC LAM" userId="7c7956ceca567846" providerId="LiveId" clId="{4013B965-C4D1-4992-BD27-F1B5637CD367}" dt="2021-10-29T01:42:17.766" v="78"/>
        <pc:sldMkLst>
          <pc:docMk/>
          <pc:sldMk cId="3311960050" sldId="325"/>
        </pc:sldMkLst>
        <pc:spChg chg="mod">
          <ac:chgData name="CC LAM" userId="7c7956ceca567846" providerId="LiveId" clId="{4013B965-C4D1-4992-BD27-F1B5637CD367}" dt="2021-10-29T01:36:21.282" v="24"/>
          <ac:spMkLst>
            <pc:docMk/>
            <pc:sldMk cId="3311960050" sldId="325"/>
            <ac:spMk id="2" creationId="{DB993B49-CB98-44B8-94C6-1946717B3CA1}"/>
          </ac:spMkLst>
        </pc:spChg>
        <pc:spChg chg="mod">
          <ac:chgData name="CC LAM" userId="7c7956ceca567846" providerId="LiveId" clId="{4013B965-C4D1-4992-BD27-F1B5637CD367}" dt="2021-10-29T01:42:17.766" v="78"/>
          <ac:spMkLst>
            <pc:docMk/>
            <pc:sldMk cId="3311960050" sldId="325"/>
            <ac:spMk id="3" creationId="{05C7AB48-DE38-46E7-9265-09170E87050B}"/>
          </ac:spMkLst>
        </pc:spChg>
      </pc:sldChg>
      <pc:sldChg chg="modNotesTx">
        <pc:chgData name="CC LAM" userId="7c7956ceca567846" providerId="LiveId" clId="{4013B965-C4D1-4992-BD27-F1B5637CD367}" dt="2021-10-29T01:46:47.790" v="146" actId="20577"/>
        <pc:sldMkLst>
          <pc:docMk/>
          <pc:sldMk cId="2081879548" sldId="329"/>
        </pc:sldMkLst>
      </pc:sldChg>
      <pc:sldChg chg="modNotesTx">
        <pc:chgData name="CC LAM" userId="7c7956ceca567846" providerId="LiveId" clId="{4013B965-C4D1-4992-BD27-F1B5637CD367}" dt="2021-10-29T01:49:53.458" v="254" actId="20577"/>
        <pc:sldMkLst>
          <pc:docMk/>
          <pc:sldMk cId="634846959" sldId="330"/>
        </pc:sldMkLst>
      </pc:sldChg>
    </pc:docChg>
  </pc:docChgLst>
  <pc:docChgLst>
    <pc:chgData name="CC LAM" userId="7c7956ceca567846" providerId="LiveId" clId="{6AAD0AC5-CF40-4554-BA1A-33DFA08C6F44}"/>
    <pc:docChg chg="undo custSel delSld modSld modSection modNotesMaster">
      <pc:chgData name="CC LAM" userId="7c7956ceca567846" providerId="LiveId" clId="{6AAD0AC5-CF40-4554-BA1A-33DFA08C6F44}" dt="2021-09-25T07:57:03.042" v="3355" actId="2696"/>
      <pc:docMkLst>
        <pc:docMk/>
      </pc:docMkLst>
      <pc:sldChg chg="modNotesTx">
        <pc:chgData name="CC LAM" userId="7c7956ceca567846" providerId="LiveId" clId="{6AAD0AC5-CF40-4554-BA1A-33DFA08C6F44}" dt="2021-09-25T07:16:27.274" v="3195" actId="20577"/>
        <pc:sldMkLst>
          <pc:docMk/>
          <pc:sldMk cId="35182549" sldId="261"/>
        </pc:sldMkLst>
      </pc:sldChg>
      <pc:sldChg chg="modSp mod modNotesTx">
        <pc:chgData name="CC LAM" userId="7c7956ceca567846" providerId="LiveId" clId="{6AAD0AC5-CF40-4554-BA1A-33DFA08C6F44}" dt="2021-09-25T07:50:43.469" v="3350" actId="20577"/>
        <pc:sldMkLst>
          <pc:docMk/>
          <pc:sldMk cId="1116004768" sldId="308"/>
        </pc:sldMkLst>
        <pc:spChg chg="mod">
          <ac:chgData name="CC LAM" userId="7c7956ceca567846" providerId="LiveId" clId="{6AAD0AC5-CF40-4554-BA1A-33DFA08C6F44}" dt="2021-09-24T07:38:12.470" v="0" actId="20577"/>
          <ac:spMkLst>
            <pc:docMk/>
            <pc:sldMk cId="1116004768" sldId="308"/>
            <ac:spMk id="3" creationId="{04A05D81-DD98-4C74-B9AC-A3631FC0D62F}"/>
          </ac:spMkLst>
        </pc:spChg>
      </pc:sldChg>
      <pc:sldChg chg="modNotesTx">
        <pc:chgData name="CC LAM" userId="7c7956ceca567846" providerId="LiveId" clId="{6AAD0AC5-CF40-4554-BA1A-33DFA08C6F44}" dt="2021-09-25T07:19:46.154" v="3301" actId="6549"/>
        <pc:sldMkLst>
          <pc:docMk/>
          <pc:sldMk cId="293071367" sldId="310"/>
        </pc:sldMkLst>
      </pc:sldChg>
      <pc:sldChg chg="modSp mod modNotesTx">
        <pc:chgData name="CC LAM" userId="7c7956ceca567846" providerId="LiveId" clId="{6AAD0AC5-CF40-4554-BA1A-33DFA08C6F44}" dt="2021-09-25T07:08:42.274" v="2963" actId="6549"/>
        <pc:sldMkLst>
          <pc:docMk/>
          <pc:sldMk cId="7215709" sldId="311"/>
        </pc:sldMkLst>
        <pc:spChg chg="mod">
          <ac:chgData name="CC LAM" userId="7c7956ceca567846" providerId="LiveId" clId="{6AAD0AC5-CF40-4554-BA1A-33DFA08C6F44}" dt="2021-09-25T06:59:24.285" v="2185" actId="20577"/>
          <ac:spMkLst>
            <pc:docMk/>
            <pc:sldMk cId="7215709" sldId="311"/>
            <ac:spMk id="3" creationId="{E7380928-DFD1-4F1C-813B-F330D0709B68}"/>
          </ac:spMkLst>
        </pc:spChg>
      </pc:sldChg>
      <pc:sldChg chg="modSp mod">
        <pc:chgData name="CC LAM" userId="7c7956ceca567846" providerId="LiveId" clId="{6AAD0AC5-CF40-4554-BA1A-33DFA08C6F44}" dt="2021-09-24T07:39:49.897" v="16" actId="20577"/>
        <pc:sldMkLst>
          <pc:docMk/>
          <pc:sldMk cId="461736513" sldId="318"/>
        </pc:sldMkLst>
        <pc:spChg chg="mod">
          <ac:chgData name="CC LAM" userId="7c7956ceca567846" providerId="LiveId" clId="{6AAD0AC5-CF40-4554-BA1A-33DFA08C6F44}" dt="2021-09-24T07:39:49.897" v="16" actId="20577"/>
          <ac:spMkLst>
            <pc:docMk/>
            <pc:sldMk cId="461736513" sldId="318"/>
            <ac:spMk id="3" creationId="{CE90727A-680B-4A4B-8CE2-9CFDF5C40515}"/>
          </ac:spMkLst>
        </pc:spChg>
      </pc:sldChg>
      <pc:sldChg chg="addSp delSp modSp del mod chgLayout">
        <pc:chgData name="CC LAM" userId="7c7956ceca567846" providerId="LiveId" clId="{6AAD0AC5-CF40-4554-BA1A-33DFA08C6F44}" dt="2021-09-25T07:57:03.042" v="3355" actId="2696"/>
        <pc:sldMkLst>
          <pc:docMk/>
          <pc:sldMk cId="4285351040" sldId="323"/>
        </pc:sldMkLst>
        <pc:spChg chg="mod ord">
          <ac:chgData name="CC LAM" userId="7c7956ceca567846" providerId="LiveId" clId="{6AAD0AC5-CF40-4554-BA1A-33DFA08C6F44}" dt="2021-09-25T07:56:44.207" v="3354" actId="6264"/>
          <ac:spMkLst>
            <pc:docMk/>
            <pc:sldMk cId="4285351040" sldId="323"/>
            <ac:spMk id="2" creationId="{1F54EBDD-6B77-4AA7-9739-9B90B9D44088}"/>
          </ac:spMkLst>
        </pc:spChg>
        <pc:spChg chg="mod ord">
          <ac:chgData name="CC LAM" userId="7c7956ceca567846" providerId="LiveId" clId="{6AAD0AC5-CF40-4554-BA1A-33DFA08C6F44}" dt="2021-09-25T07:56:44.207" v="3354" actId="6264"/>
          <ac:spMkLst>
            <pc:docMk/>
            <pc:sldMk cId="4285351040" sldId="323"/>
            <ac:spMk id="3" creationId="{E7380928-DFD1-4F1C-813B-F330D0709B68}"/>
          </ac:spMkLst>
        </pc:spChg>
        <pc:spChg chg="add del mod">
          <ac:chgData name="CC LAM" userId="7c7956ceca567846" providerId="LiveId" clId="{6AAD0AC5-CF40-4554-BA1A-33DFA08C6F44}" dt="2021-09-25T07:56:44.207" v="3354" actId="6264"/>
          <ac:spMkLst>
            <pc:docMk/>
            <pc:sldMk cId="4285351040" sldId="323"/>
            <ac:spMk id="4" creationId="{ADBCEA62-5212-409A-8EC0-C35AC507667C}"/>
          </ac:spMkLst>
        </pc:spChg>
        <pc:spChg chg="add del mod">
          <ac:chgData name="CC LAM" userId="7c7956ceca567846" providerId="LiveId" clId="{6AAD0AC5-CF40-4554-BA1A-33DFA08C6F44}" dt="2021-09-25T07:56:44.207" v="3354" actId="6264"/>
          <ac:spMkLst>
            <pc:docMk/>
            <pc:sldMk cId="4285351040" sldId="323"/>
            <ac:spMk id="5" creationId="{7E5B709B-03F6-4CD9-A970-74BD4604308D}"/>
          </ac:spMkLst>
        </pc:spChg>
      </pc:sldChg>
    </pc:docChg>
  </pc:docChgLst>
  <pc:docChgLst>
    <pc:chgData name="CC LAM" userId="7c7956ceca567846" providerId="LiveId" clId="{8800FD3B-E895-41A7-ADDB-EFDEC5F1BF73}"/>
    <pc:docChg chg="modSld">
      <pc:chgData name="CC LAM" userId="7c7956ceca567846" providerId="LiveId" clId="{8800FD3B-E895-41A7-ADDB-EFDEC5F1BF73}" dt="2021-10-29T15:40:08.638" v="1" actId="5793"/>
      <pc:docMkLst>
        <pc:docMk/>
      </pc:docMkLst>
      <pc:sldChg chg="modNotesTx">
        <pc:chgData name="CC LAM" userId="7c7956ceca567846" providerId="LiveId" clId="{8800FD3B-E895-41A7-ADDB-EFDEC5F1BF73}" dt="2021-10-29T15:40:08.638" v="1" actId="5793"/>
        <pc:sldMkLst>
          <pc:docMk/>
          <pc:sldMk cId="3001289150" sldId="28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8044167D-BF23-4A90-BA8D-5E2285AA2077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67543" y="557212"/>
            <a:ext cx="5726113" cy="3214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6" y="4271964"/>
            <a:ext cx="5683250" cy="5800724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3507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3507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AB84938-CBA5-4933-A27D-8CFCF64EC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383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28600" indent="-228600" algn="l" defTabSz="914400" rtl="0" eaLnBrk="1" latinLnBrk="0" hangingPunct="1">
      <a:spcAft>
        <a:spcPts val="600"/>
      </a:spcAft>
      <a:buFont typeface="+mj-lt"/>
      <a:buAutoNum type="arabicParenR"/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85800" indent="-228600" algn="l" defTabSz="914400" rtl="0" eaLnBrk="1" latinLnBrk="0" hangingPunct="1">
      <a:spcAft>
        <a:spcPts val="600"/>
      </a:spcAft>
      <a:buFont typeface="+mj-lt"/>
      <a:buAutoNum type="alphaLcParenR"/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defTabSz="914400" rtl="0" eaLnBrk="1" latinLnBrk="0" hangingPunct="1">
      <a:spcAft>
        <a:spcPts val="300"/>
      </a:spcAft>
      <a:buFont typeface="+mj-lt"/>
      <a:buAutoNum type="romanLcPeriod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defTabSz="914400" rtl="0" eaLnBrk="1" latinLnBrk="0" hangingPunct="1">
      <a:buFont typeface="Courier New" panose="02070309020205020404" pitchFamily="49" charset="0"/>
      <a:buChar char="o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82600" y="928688"/>
            <a:ext cx="6138863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None/>
            </a:pPr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0334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77875" y="871538"/>
            <a:ext cx="5761038" cy="32400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fontAlgn="ctr">
              <a:buFont typeface="+mj-lt"/>
              <a:buNone/>
            </a:pPr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B84938-CBA5-4933-A27D-8CFCF64ECFF9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25218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82600" y="928688"/>
            <a:ext cx="6138863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None/>
            </a:pPr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2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71513" y="557213"/>
            <a:ext cx="5716587" cy="3214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562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82600" y="928688"/>
            <a:ext cx="6138863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+mj-lt"/>
              <a:buNone/>
            </a:pPr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8689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82600" y="928688"/>
            <a:ext cx="6138863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lvl="0" indent="-228600">
              <a:buFont typeface="+mj-lt"/>
              <a:buAutoNum type="arabicParenR"/>
            </a:pPr>
            <a:endParaRPr lang="zh-TW" altLang="en-US" dirty="0"/>
          </a:p>
          <a:p>
            <a:pPr marL="228600" lvl="0" indent="-228600">
              <a:buFont typeface="+mj-lt"/>
              <a:buAutoNum type="arabicParenR"/>
            </a:pPr>
            <a:endParaRPr lang="en-HK" altLang="zh-TW" dirty="0"/>
          </a:p>
          <a:p>
            <a:pPr marL="228600" lvl="0" indent="-228600">
              <a:buFont typeface="+mj-lt"/>
              <a:buAutoNum type="arabicParenR"/>
            </a:pPr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738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82600" y="928688"/>
            <a:ext cx="6138863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lvl="0" indent="-228600">
              <a:buFont typeface="+mj-lt"/>
              <a:buAutoNum type="arabicParenR"/>
            </a:pPr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7394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82600" y="928688"/>
            <a:ext cx="6138863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lvl="0" indent="-228600">
              <a:buFont typeface="+mj-lt"/>
              <a:buAutoNum type="arabicParenR"/>
            </a:pPr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8533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71513" y="557213"/>
            <a:ext cx="5716587" cy="3214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2399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71513" y="557213"/>
            <a:ext cx="5716587" cy="3214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45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 b="1">
                <a:solidFill>
                  <a:srgbClr val="8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44BDE-6868-41BA-9437-A46860B812A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10/30/2021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148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4B2CF-19F6-405B-B1DC-E4D885CCD83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10/30/2021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305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0548-7EA6-49CB-A1A0-A9CFC7CF799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10/30/2021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2233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F4AB-0DD7-4F8E-B192-B06C23B6D4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10/30/2021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4279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D755-D26D-4861-A55F-B96394975D8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10/30/2021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02806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B0D5C-B1E8-4FA9-8975-B97152A5F5C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10/30/2021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917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9A685-17CE-4CFB-B1E6-C4D78EFC49B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10/30/2021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6153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206B9-C9A0-4BA3-83C7-8B857956B87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10/30/2021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5040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 b="1">
                <a:solidFill>
                  <a:srgbClr val="8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3284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0339" y="376912"/>
            <a:ext cx="9384274" cy="945624"/>
          </a:xfrm>
        </p:spPr>
        <p:txBody>
          <a:bodyPr>
            <a:normAutofit/>
          </a:bodyPr>
          <a:lstStyle>
            <a:lvl1pPr>
              <a:defRPr sz="4800" b="1" baseline="0">
                <a:solidFill>
                  <a:srgbClr val="800000"/>
                </a:solidFill>
                <a:ea typeface="微軟正黑體" panose="020B0604030504040204" pitchFamily="34" charset="-12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0339" y="1456841"/>
            <a:ext cx="9384273" cy="4862560"/>
          </a:xfrm>
        </p:spPr>
        <p:txBody>
          <a:bodyPr/>
          <a:lstStyle>
            <a:lvl1pPr>
              <a:defRPr sz="40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58329" y="6319401"/>
            <a:ext cx="1146283" cy="370396"/>
          </a:xfrm>
        </p:spPr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20340" y="6324672"/>
            <a:ext cx="8088872" cy="365125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555351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8560" y="626436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173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017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4788" y="376912"/>
            <a:ext cx="9609825" cy="945624"/>
          </a:xfrm>
        </p:spPr>
        <p:txBody>
          <a:bodyPr>
            <a:normAutofit/>
          </a:bodyPr>
          <a:lstStyle>
            <a:lvl1pPr>
              <a:defRPr sz="4800" b="1" baseline="0">
                <a:solidFill>
                  <a:srgbClr val="800000"/>
                </a:solidFill>
                <a:ea typeface="微軟正黑體" panose="020B0604030504040204" pitchFamily="34" charset="-12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4788" y="1456841"/>
            <a:ext cx="9609824" cy="4862560"/>
          </a:xfrm>
        </p:spPr>
        <p:txBody>
          <a:bodyPr/>
          <a:lstStyle>
            <a:lvl1pPr>
              <a:defRPr sz="40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58329" y="6319401"/>
            <a:ext cx="1146283" cy="370396"/>
          </a:xfrm>
        </p:spPr>
        <p:txBody>
          <a:bodyPr/>
          <a:lstStyle/>
          <a:p>
            <a:fld id="{54726ED7-A67D-4067-8FD5-95178503AF4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10/30/2021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4788" y="6357826"/>
            <a:ext cx="8333294" cy="331971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555351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8560" y="626436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392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120340" y="624110"/>
            <a:ext cx="9384272" cy="1280890"/>
          </a:xfrm>
        </p:spPr>
        <p:txBody>
          <a:bodyPr/>
          <a:lstStyle>
            <a:lvl1pPr>
              <a:defRPr baseline="0">
                <a:ea typeface="微軟正黑體" panose="020B0604030504040204" pitchFamily="34" charset="-12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20340" y="2133600"/>
            <a:ext cx="4496360" cy="4013200"/>
          </a:xfrm>
        </p:spPr>
        <p:txBody>
          <a:bodyPr>
            <a:normAutofit/>
          </a:bodyPr>
          <a:lstStyle>
            <a:lvl1pPr>
              <a:defRPr baseline="0">
                <a:ea typeface="微軟正黑體" panose="020B0604030504040204" pitchFamily="34" charset="-120"/>
              </a:defRPr>
            </a:lvl1pPr>
            <a:lvl2pPr>
              <a:defRPr baseline="0">
                <a:ea typeface="微軟正黑體" panose="020B0604030504040204" pitchFamily="34" charset="-120"/>
              </a:defRPr>
            </a:lvl2pPr>
            <a:lvl3pPr>
              <a:defRPr baseline="0">
                <a:ea typeface="微軟正黑體" panose="020B0604030504040204" pitchFamily="34" charset="-120"/>
              </a:defRPr>
            </a:lvl3pPr>
            <a:lvl4pPr>
              <a:defRPr baseline="0">
                <a:ea typeface="微軟正黑體" panose="020B0604030504040204" pitchFamily="34" charset="-120"/>
              </a:defRPr>
            </a:lvl4pPr>
            <a:lvl5pPr>
              <a:defRPr baseline="0"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1500" y="2126222"/>
            <a:ext cx="4583111" cy="4020578"/>
          </a:xfrm>
        </p:spPr>
        <p:txBody>
          <a:bodyPr>
            <a:normAutofit/>
          </a:bodyPr>
          <a:lstStyle>
            <a:lvl1pPr>
              <a:defRPr baseline="0">
                <a:ea typeface="微軟正黑體" panose="020B0604030504040204" pitchFamily="34" charset="-120"/>
              </a:defRPr>
            </a:lvl1pPr>
            <a:lvl2pPr>
              <a:defRPr baseline="0">
                <a:ea typeface="微軟正黑體" panose="020B0604030504040204" pitchFamily="34" charset="-120"/>
              </a:defRPr>
            </a:lvl2pPr>
            <a:lvl3pPr>
              <a:defRPr baseline="0">
                <a:ea typeface="微軟正黑體" panose="020B0604030504040204" pitchFamily="34" charset="-120"/>
              </a:defRPr>
            </a:lvl3pPr>
            <a:lvl4pPr>
              <a:defRPr baseline="0">
                <a:ea typeface="微軟正黑體" panose="020B0604030504040204" pitchFamily="34" charset="-120"/>
              </a:defRPr>
            </a:lvl4pPr>
            <a:lvl5pPr>
              <a:defRPr baseline="0"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58328" y="6344801"/>
            <a:ext cx="1146283" cy="370396"/>
          </a:xfrm>
        </p:spPr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20340" y="6350072"/>
            <a:ext cx="8088871" cy="365125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6897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6933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8742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9351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713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9525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99975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2294400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3389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8666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8B8EE-658A-42AD-8D40-59961D7B155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10/30/2021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16344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9384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57810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636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120340" y="624110"/>
            <a:ext cx="9384272" cy="1280890"/>
          </a:xfrm>
        </p:spPr>
        <p:txBody>
          <a:bodyPr/>
          <a:lstStyle>
            <a:lvl1pPr>
              <a:defRPr baseline="0">
                <a:ea typeface="微軟正黑體" panose="020B0604030504040204" pitchFamily="34" charset="-12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20340" y="2133600"/>
            <a:ext cx="4496360" cy="4013200"/>
          </a:xfrm>
        </p:spPr>
        <p:txBody>
          <a:bodyPr>
            <a:normAutofit/>
          </a:bodyPr>
          <a:lstStyle>
            <a:lvl1pPr>
              <a:defRPr baseline="0">
                <a:ea typeface="微軟正黑體" panose="020B0604030504040204" pitchFamily="34" charset="-120"/>
              </a:defRPr>
            </a:lvl1pPr>
            <a:lvl2pPr>
              <a:defRPr baseline="0">
                <a:ea typeface="微軟正黑體" panose="020B0604030504040204" pitchFamily="34" charset="-120"/>
              </a:defRPr>
            </a:lvl2pPr>
            <a:lvl3pPr>
              <a:defRPr baseline="0">
                <a:ea typeface="微軟正黑體" panose="020B0604030504040204" pitchFamily="34" charset="-120"/>
              </a:defRPr>
            </a:lvl3pPr>
            <a:lvl4pPr>
              <a:defRPr baseline="0">
                <a:ea typeface="微軟正黑體" panose="020B0604030504040204" pitchFamily="34" charset="-120"/>
              </a:defRPr>
            </a:lvl4pPr>
            <a:lvl5pPr>
              <a:defRPr baseline="0"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1500" y="2126222"/>
            <a:ext cx="4583111" cy="4020578"/>
          </a:xfrm>
        </p:spPr>
        <p:txBody>
          <a:bodyPr>
            <a:normAutofit/>
          </a:bodyPr>
          <a:lstStyle>
            <a:lvl1pPr>
              <a:defRPr baseline="0">
                <a:ea typeface="微軟正黑體" panose="020B0604030504040204" pitchFamily="34" charset="-120"/>
              </a:defRPr>
            </a:lvl1pPr>
            <a:lvl2pPr>
              <a:defRPr baseline="0">
                <a:ea typeface="微軟正黑體" panose="020B0604030504040204" pitchFamily="34" charset="-120"/>
              </a:defRPr>
            </a:lvl2pPr>
            <a:lvl3pPr>
              <a:defRPr baseline="0">
                <a:ea typeface="微軟正黑體" panose="020B0604030504040204" pitchFamily="34" charset="-120"/>
              </a:defRPr>
            </a:lvl3pPr>
            <a:lvl4pPr>
              <a:defRPr baseline="0">
                <a:ea typeface="微軟正黑體" panose="020B0604030504040204" pitchFamily="34" charset="-120"/>
              </a:defRPr>
            </a:lvl4pPr>
            <a:lvl5pPr>
              <a:defRPr baseline="0"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58328" y="6344801"/>
            <a:ext cx="1146283" cy="370396"/>
          </a:xfrm>
        </p:spPr>
        <p:txBody>
          <a:bodyPr/>
          <a:lstStyle/>
          <a:p>
            <a:fld id="{216F315C-4383-4428-8151-A1060F3B99E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10/30/2021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20340" y="6350072"/>
            <a:ext cx="8088871" cy="365125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94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46337-CF5A-4034-A5BD-D77ADE507E5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10/30/2021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99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5E943-C8F4-430C-9E0A-A1E1227654B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10/30/2021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473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4C6D-4293-426A-AF88-2D0288130A8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10/30/2021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037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7D7AF-C07B-474B-8390-6C0F80446BB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10/30/2021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144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D19BA-748A-4976-AC0C-52119706D28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10/30/2021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540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99B17A94-C7F9-414D-9AB2-72D29612CC6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10/30/2021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defTabSz="914400"/>
            <a:fld id="{1BA224D6-4715-499C-8BD1-57CC6A98055C}" type="slidenum">
              <a:rPr lang="en-US" smtClean="0"/>
              <a:pPr defTabSz="91440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936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微軟正黑體" panose="020B0604030504040204" pitchFamily="34" charset="-120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10/30/2021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defTabSz="914400"/>
            <a:fld id="{1BA224D6-4715-499C-8BD1-57CC6A98055C}" type="slidenum">
              <a:rPr lang="en-US" smtClean="0"/>
              <a:pPr defTabSz="91440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653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96" r:id="rId14"/>
    <p:sldLayoutId id="2147483697" r:id="rId15"/>
    <p:sldLayoutId id="2147483698" r:id="rId16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3600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微軟正黑體" panose="020B0604030504040204" pitchFamily="34" charset="-120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EQqEX-QLUU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F81819F9-8CAC-4A6C-8F06-0482027F973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xmlns="" id="{DE32025C-4CD3-40D8-BAE8-067B9A085B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73062" y="4127644"/>
            <a:ext cx="8131550" cy="2123229"/>
          </a:xfrm>
        </p:spPr>
        <p:txBody>
          <a:bodyPr>
            <a:noAutofit/>
          </a:bodyPr>
          <a:lstStyle/>
          <a:p>
            <a:r>
              <a:rPr lang="en-US" altLang="zh-CN" sz="3600" dirty="0"/>
              <a:t>2021</a:t>
            </a:r>
            <a:r>
              <a:rPr lang="zh-CN" altLang="en-US" sz="3600" dirty="0"/>
              <a:t>年</a:t>
            </a:r>
            <a:r>
              <a:rPr lang="en-US" altLang="zh-CN" sz="3600" dirty="0"/>
              <a:t>10</a:t>
            </a:r>
            <a:r>
              <a:rPr lang="zh-CN" altLang="en-US" sz="3600" dirty="0"/>
              <a:t>月</a:t>
            </a:r>
            <a:r>
              <a:rPr lang="en-US" altLang="zh-CN" sz="3600" dirty="0"/>
              <a:t>29</a:t>
            </a:r>
            <a:r>
              <a:rPr lang="zh-CN" altLang="en-US" sz="3600" dirty="0"/>
              <a:t>、</a:t>
            </a:r>
            <a:r>
              <a:rPr lang="en-US" altLang="zh-CN" sz="3600" dirty="0"/>
              <a:t>30</a:t>
            </a:r>
            <a:r>
              <a:rPr lang="zh-CN" altLang="en-US" sz="3600" dirty="0"/>
              <a:t>日</a:t>
            </a:r>
            <a:endParaRPr lang="en-US" altLang="zh-CN" sz="36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45826D50-69FD-4D17-B3BC-FD2358C42E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73062" y="1746881"/>
            <a:ext cx="8131550" cy="2262781"/>
          </a:xfrm>
        </p:spPr>
        <p:txBody>
          <a:bodyPr>
            <a:normAutofit/>
          </a:bodyPr>
          <a:lstStyle/>
          <a:p>
            <a:pPr lvl="0" fontAlgn="ctr"/>
            <a:r>
              <a:rPr lang="zh-CN" altLang="en-US" dirty="0"/>
              <a:t>爾乃世之光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4A98CC08-AEC2-4E8F-8F52-0F5C6372DB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285151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5D1545E6-EB3C-4478-A661-A2CA963F129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0" y="234737"/>
            <a:ext cx="2851523" cy="6638625"/>
            <a:chOff x="2487613" y="285750"/>
            <a:chExt cx="2428875" cy="5654676"/>
          </a:xfrm>
          <a:solidFill>
            <a:schemeClr val="tx2">
              <a:lumMod val="60000"/>
              <a:lumOff val="40000"/>
              <a:alpha val="4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xmlns="" id="{B2E5B960-0C5D-4F77-8E9F-9F3D883D83C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xmlns="" id="{258E44FC-92AD-43A0-BB05-DB268C82D8B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xmlns="" id="{C63D3083-A56C-4199-8DE0-63C8BE9EDFE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xmlns="" id="{C7CD3581-635D-438F-A64F-68404E7AE0B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xmlns="" id="{AD6904C0-211C-41A2-BDB8-3B07C90BBB4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xmlns="" id="{B0837DA6-CAF9-4E78-A39E-6358EDE2B10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xmlns="" id="{0A99DD7D-3AB3-471E-842F-8AFEA09D07E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xmlns="" id="{9C70B0D4-92FE-478F-86BD-93BA2C4DFC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xmlns="" id="{C9156BE6-11D4-4696-9E3F-C325BFAC81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xmlns="" id="{4E667226-1D20-4A9D-BBE3-AC17EA436F0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xmlns="" id="{2F87E3B6-5202-4434-9B26-42B46774F3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xmlns="" id="{AEA5E85F-F1F4-40E4-A62C-95324F67492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28" name="Freeform 11">
            <a:extLst>
              <a:ext uri="{FF2B5EF4-FFF2-40B4-BE49-F238E27FC236}">
                <a16:creationId xmlns:a16="http://schemas.microsoft.com/office/drawing/2014/main" xmlns="" id="{1310EFE2-B91D-47E7-B117-C2A802800A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 flipV="1">
            <a:off x="-159" y="3411452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5182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FD49CC-F1B1-456A-94C2-FF59C463D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4087" y="401625"/>
            <a:ext cx="9384274" cy="1249622"/>
          </a:xfrm>
        </p:spPr>
        <p:txBody>
          <a:bodyPr>
            <a:normAutofit fontScale="90000"/>
          </a:bodyPr>
          <a:lstStyle/>
          <a:p>
            <a:r>
              <a:rPr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生命如光歌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（普天頌讚 </a:t>
            </a:r>
            <a:r>
              <a:rPr lang="en-US" altLang="zh-CN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560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r>
              <a:rPr lang="en-US" altLang="zh-CN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/>
            </a:r>
            <a:br>
              <a:rPr lang="en-US" altLang="zh-CN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lang="en-US" altLang="zh-CN" sz="1300" dirty="0">
                <a:latin typeface="Microsoft JhengHei" panose="020B0604030504040204" pitchFamily="34" charset="-120"/>
                <a:ea typeface="Microsoft JhengHei" panose="020B0604030504040204" pitchFamily="34" charset="-120"/>
                <a:hlinkClick r:id="rId3"/>
              </a:rPr>
              <a:t>https://www.youtube.com/watch?v=aEQqEX-QLUU</a:t>
            </a:r>
            <a:r>
              <a:rPr lang="en-US" altLang="zh-CN" sz="13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/>
            </a:r>
            <a:br>
              <a:rPr lang="en-US" altLang="zh-CN" sz="13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lang="en-US" altLang="zh-CN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/>
            </a:r>
            <a:br>
              <a:rPr lang="en-US" altLang="zh-CN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lang="en-HK" altLang="zh-TW" sz="1800" dirty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HK" altLang="zh-TW" sz="1800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en-HK" altLang="zh-CN" sz="1600" dirty="0"/>
              <a:t/>
            </a:r>
            <a:br>
              <a:rPr lang="en-HK" altLang="zh-CN" sz="1600" dirty="0"/>
            </a:br>
            <a:endParaRPr lang="en-US" sz="1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406D53C-3270-4507-BA01-C8846A78E2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4087" y="1485900"/>
            <a:ext cx="10161116" cy="4970475"/>
          </a:xfrm>
        </p:spPr>
        <p:txBody>
          <a:bodyPr>
            <a:noAutofit/>
          </a:bodyPr>
          <a:lstStyle/>
          <a:p>
            <a:pPr marL="0" indent="0" fontAlgn="ctr">
              <a:spcBef>
                <a:spcPts val="0"/>
              </a:spcBef>
              <a:buNone/>
            </a:pPr>
            <a:r>
              <a:rPr lang="zh-TW" altLang="en-US" sz="2600" dirty="0">
                <a:solidFill>
                  <a:srgbClr val="0000CC"/>
                </a:solidFill>
                <a:latin typeface="+mn-ea"/>
                <a:ea typeface="+mn-ea"/>
              </a:rPr>
              <a:t>求父使我生命如光，在此世上輝煌；</a:t>
            </a:r>
          </a:p>
          <a:p>
            <a:pPr marL="0" indent="0" fontAlgn="ctr">
              <a:spcBef>
                <a:spcPts val="0"/>
              </a:spcBef>
              <a:buNone/>
            </a:pPr>
            <a:r>
              <a:rPr lang="zh-TW" altLang="en-US" sz="2600" dirty="0">
                <a:solidFill>
                  <a:srgbClr val="0000CC"/>
                </a:solidFill>
                <a:latin typeface="+mn-ea"/>
                <a:ea typeface="+mn-ea"/>
              </a:rPr>
              <a:t>小小火焰，照耀明亮，無論我到何方。</a:t>
            </a:r>
            <a:endParaRPr lang="en-HK" altLang="zh-TW" sz="2600" dirty="0">
              <a:solidFill>
                <a:srgbClr val="0000CC"/>
              </a:solidFill>
              <a:latin typeface="+mn-ea"/>
              <a:ea typeface="+mn-ea"/>
            </a:endParaRPr>
          </a:p>
          <a:p>
            <a:pPr marL="0" indent="0" fontAlgn="ctr">
              <a:spcBef>
                <a:spcPts val="0"/>
              </a:spcBef>
              <a:buNone/>
            </a:pPr>
            <a:endParaRPr lang="zh-TW" altLang="en-US" sz="1200" dirty="0">
              <a:solidFill>
                <a:srgbClr val="0000CC"/>
              </a:solidFill>
              <a:latin typeface="+mn-ea"/>
              <a:ea typeface="+mn-ea"/>
            </a:endParaRPr>
          </a:p>
          <a:p>
            <a:pPr marL="0" indent="0" fontAlgn="ctr">
              <a:spcBef>
                <a:spcPts val="0"/>
              </a:spcBef>
              <a:buNone/>
            </a:pPr>
            <a:r>
              <a:rPr lang="zh-TW" altLang="en-US" sz="2600" dirty="0">
                <a:solidFill>
                  <a:srgbClr val="0000CC"/>
                </a:solidFill>
                <a:latin typeface="+mn-ea"/>
                <a:ea typeface="+mn-ea"/>
              </a:rPr>
              <a:t>求父使我生命如花，使人快樂增加；</a:t>
            </a:r>
          </a:p>
          <a:p>
            <a:pPr marL="0" indent="0" fontAlgn="ctr">
              <a:spcBef>
                <a:spcPts val="0"/>
              </a:spcBef>
              <a:buNone/>
            </a:pPr>
            <a:r>
              <a:rPr lang="zh-TW" altLang="en-US" sz="2600" dirty="0">
                <a:solidFill>
                  <a:srgbClr val="0000CC"/>
                </a:solidFill>
                <a:latin typeface="+mn-ea"/>
                <a:ea typeface="+mn-ea"/>
              </a:rPr>
              <a:t>不嫌自己園亭狹小，願意努力開花。</a:t>
            </a:r>
            <a:endParaRPr lang="en-HK" altLang="zh-TW" sz="2600" dirty="0">
              <a:solidFill>
                <a:srgbClr val="0000CC"/>
              </a:solidFill>
              <a:latin typeface="+mn-ea"/>
              <a:ea typeface="+mn-ea"/>
            </a:endParaRPr>
          </a:p>
          <a:p>
            <a:pPr marL="0" indent="0" fontAlgn="ctr">
              <a:spcBef>
                <a:spcPts val="0"/>
              </a:spcBef>
              <a:buNone/>
            </a:pPr>
            <a:endParaRPr lang="zh-TW" altLang="en-US" sz="1200" dirty="0">
              <a:solidFill>
                <a:srgbClr val="0000CC"/>
              </a:solidFill>
              <a:latin typeface="+mn-ea"/>
              <a:ea typeface="+mn-ea"/>
            </a:endParaRPr>
          </a:p>
          <a:p>
            <a:pPr marL="0" indent="0" fontAlgn="ctr">
              <a:spcBef>
                <a:spcPts val="0"/>
              </a:spcBef>
              <a:buNone/>
            </a:pPr>
            <a:r>
              <a:rPr lang="zh-TW" altLang="en-US" sz="2600" dirty="0">
                <a:solidFill>
                  <a:srgbClr val="0000CC"/>
                </a:solidFill>
                <a:latin typeface="+mn-ea"/>
                <a:ea typeface="+mn-ea"/>
              </a:rPr>
              <a:t>求父使我生命如歌，安慰愁苦的人，</a:t>
            </a:r>
          </a:p>
          <a:p>
            <a:pPr marL="0" indent="0" fontAlgn="ctr">
              <a:spcBef>
                <a:spcPts val="0"/>
              </a:spcBef>
              <a:buNone/>
            </a:pPr>
            <a:r>
              <a:rPr lang="zh-TW" altLang="en-US" sz="2600" dirty="0">
                <a:solidFill>
                  <a:srgbClr val="0000CC"/>
                </a:solidFill>
                <a:latin typeface="+mn-ea"/>
                <a:ea typeface="+mn-ea"/>
              </a:rPr>
              <a:t>幫助別人能夠剛強，歌者能夠歡欣。</a:t>
            </a:r>
            <a:endParaRPr lang="en-HK" altLang="zh-TW" sz="2600" dirty="0">
              <a:solidFill>
                <a:srgbClr val="0000CC"/>
              </a:solidFill>
              <a:latin typeface="+mn-ea"/>
              <a:ea typeface="+mn-ea"/>
            </a:endParaRPr>
          </a:p>
          <a:p>
            <a:pPr marL="0" indent="0" fontAlgn="ctr">
              <a:spcBef>
                <a:spcPts val="0"/>
              </a:spcBef>
              <a:buNone/>
            </a:pPr>
            <a:endParaRPr lang="zh-TW" altLang="en-US" sz="1200" dirty="0">
              <a:solidFill>
                <a:srgbClr val="0000CC"/>
              </a:solidFill>
              <a:latin typeface="+mn-ea"/>
              <a:ea typeface="+mn-ea"/>
            </a:endParaRPr>
          </a:p>
          <a:p>
            <a:pPr marL="0" indent="0" fontAlgn="ctr">
              <a:spcBef>
                <a:spcPts val="0"/>
              </a:spcBef>
              <a:buNone/>
            </a:pPr>
            <a:r>
              <a:rPr lang="zh-TW" altLang="en-US" sz="2600" dirty="0">
                <a:solidFill>
                  <a:srgbClr val="0000CC"/>
                </a:solidFill>
                <a:latin typeface="+mn-ea"/>
                <a:ea typeface="+mn-ea"/>
              </a:rPr>
              <a:t>求父使我生命如杖，弱者能夠依憑，</a:t>
            </a:r>
          </a:p>
          <a:p>
            <a:pPr marL="0" indent="0" fontAlgn="ctr">
              <a:spcBef>
                <a:spcPts val="0"/>
              </a:spcBef>
              <a:buNone/>
            </a:pPr>
            <a:r>
              <a:rPr lang="zh-TW" altLang="en-US" sz="2600" dirty="0">
                <a:solidFill>
                  <a:srgbClr val="0000CC"/>
                </a:solidFill>
                <a:latin typeface="+mn-ea"/>
                <a:ea typeface="+mn-ea"/>
              </a:rPr>
              <a:t>凡我所有健康力量，善能服事友鄰。</a:t>
            </a:r>
            <a:endParaRPr lang="en-HK" altLang="zh-TW" sz="2600" dirty="0">
              <a:solidFill>
                <a:srgbClr val="0000CC"/>
              </a:solidFill>
              <a:latin typeface="+mn-ea"/>
              <a:ea typeface="+mn-ea"/>
            </a:endParaRPr>
          </a:p>
          <a:p>
            <a:pPr marL="0" indent="0" fontAlgn="ctr">
              <a:spcBef>
                <a:spcPts val="0"/>
              </a:spcBef>
              <a:buNone/>
            </a:pPr>
            <a:endParaRPr lang="zh-TW" altLang="en-US" sz="1200" dirty="0">
              <a:solidFill>
                <a:srgbClr val="0000CC"/>
              </a:solidFill>
              <a:latin typeface="+mn-ea"/>
              <a:ea typeface="+mn-ea"/>
            </a:endParaRPr>
          </a:p>
          <a:p>
            <a:pPr marL="0" indent="0" fontAlgn="ctr">
              <a:spcBef>
                <a:spcPts val="0"/>
              </a:spcBef>
              <a:buNone/>
            </a:pPr>
            <a:r>
              <a:rPr lang="zh-TW" altLang="en-US" sz="2600" dirty="0">
                <a:solidFill>
                  <a:srgbClr val="0000CC"/>
                </a:solidFill>
                <a:latin typeface="+mn-ea"/>
                <a:ea typeface="+mn-ea"/>
              </a:rPr>
              <a:t>求父使我生命如詩，溫柔讚美的詩；</a:t>
            </a:r>
          </a:p>
          <a:p>
            <a:pPr marL="0" indent="0" fontAlgn="ctr">
              <a:spcBef>
                <a:spcPts val="0"/>
              </a:spcBef>
              <a:buNone/>
            </a:pPr>
            <a:r>
              <a:rPr lang="zh-TW" altLang="en-US" sz="2600" dirty="0">
                <a:solidFill>
                  <a:srgbClr val="0000CC"/>
                </a:solidFill>
                <a:latin typeface="+mn-ea"/>
                <a:ea typeface="+mn-ea"/>
              </a:rPr>
              <a:t>也是一首信仰的詩，永見父工神奇。阿們。</a:t>
            </a:r>
            <a:endParaRPr lang="en-US" sz="2600" dirty="0">
              <a:solidFill>
                <a:srgbClr val="0000CC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79558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8161D1-F2BF-4E96-84B6-909C4B14E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2495" y="376912"/>
            <a:ext cx="9572118" cy="945624"/>
          </a:xfrm>
        </p:spPr>
        <p:txBody>
          <a:bodyPr/>
          <a:lstStyle/>
          <a:p>
            <a:r>
              <a:rPr lang="zh-CN" altLang="en-US" dirty="0"/>
              <a:t>馬太福音</a:t>
            </a:r>
            <a:r>
              <a:rPr lang="en-US" altLang="zh-CN" dirty="0"/>
              <a:t>5</a:t>
            </a:r>
            <a:r>
              <a:rPr lang="zh-CN" altLang="en-US" dirty="0"/>
              <a:t>：</a:t>
            </a:r>
            <a:r>
              <a:rPr lang="en-US" altLang="zh-CN" dirty="0"/>
              <a:t>14-16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380928-DFD1-4F1C-813B-F330D0709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4788" y="1456841"/>
            <a:ext cx="9869864" cy="4862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/>
              <a:t>14 </a:t>
            </a:r>
            <a:r>
              <a:rPr lang="zh-TW" altLang="en-US" dirty="0"/>
              <a:t>你們是世上的光。城造在山上是不能隱藏的。</a:t>
            </a:r>
            <a:r>
              <a:rPr lang="en-US" altLang="zh-TW" dirty="0"/>
              <a:t>15 </a:t>
            </a:r>
            <a:r>
              <a:rPr lang="zh-TW" altLang="en-US" dirty="0"/>
              <a:t>人點燈，不放在斗底下，是放在燈臺上，就照亮一家的人。</a:t>
            </a:r>
            <a:r>
              <a:rPr lang="en-US" altLang="zh-TW" dirty="0"/>
              <a:t>16 </a:t>
            </a:r>
            <a:r>
              <a:rPr lang="zh-TW" altLang="en-US" dirty="0"/>
              <a:t>你們的光也當這樣照在人前，叫他們看見你們的好行為，便將榮耀歸給你們在天上的父。」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008386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993B49-CB98-44B8-94C6-1946717B3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背景資料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5C7AB48-DE38-46E7-9265-09170E8705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zh-CN" altLang="en-US" dirty="0"/>
              <a:t>從那時候，耶穌就傳起道來，說：「天國近了，你們應當悔改！」（太</a:t>
            </a:r>
            <a:r>
              <a:rPr lang="en-US" altLang="zh-CN" dirty="0"/>
              <a:t>4</a:t>
            </a:r>
            <a:r>
              <a:rPr lang="zh-CN" altLang="en-US" dirty="0"/>
              <a:t>：</a:t>
            </a:r>
            <a:r>
              <a:rPr lang="en-US" altLang="zh-CN" dirty="0"/>
              <a:t>17</a:t>
            </a:r>
            <a:r>
              <a:rPr lang="zh-CN" altLang="en-US" dirty="0"/>
              <a:t>）</a:t>
            </a:r>
            <a:endParaRPr lang="en-HK" altLang="zh-CN" dirty="0"/>
          </a:p>
          <a:p>
            <a:pPr>
              <a:lnSpc>
                <a:spcPct val="110000"/>
              </a:lnSpc>
            </a:pPr>
            <a:r>
              <a:rPr lang="en-US" altLang="zh-CN" dirty="0"/>
              <a:t>23 </a:t>
            </a:r>
            <a:r>
              <a:rPr lang="zh-CN" altLang="en-US" dirty="0"/>
              <a:t>耶穌走遍加利利，在各會堂裏教訓人，傳天國的福音，醫治百姓各樣的病症。</a:t>
            </a:r>
            <a:r>
              <a:rPr lang="en-US" altLang="zh-CN" dirty="0"/>
              <a:t>24 </a:t>
            </a:r>
            <a:r>
              <a:rPr lang="zh-CN" altLang="en-US" dirty="0"/>
              <a:t>他的名聲就傳遍了敘利亞。。。</a:t>
            </a:r>
            <a:r>
              <a:rPr lang="en-US" altLang="zh-CN" dirty="0"/>
              <a:t>25 </a:t>
            </a:r>
            <a:r>
              <a:rPr lang="zh-CN" altLang="en-US" dirty="0"/>
              <a:t>當下，有許多人從加利利、低加坡里、耶路撒冷、猶太、約旦河外來跟著他。（太</a:t>
            </a:r>
            <a:r>
              <a:rPr lang="en-US" altLang="zh-CN" dirty="0"/>
              <a:t>4</a:t>
            </a:r>
            <a:r>
              <a:rPr lang="zh-CN" altLang="en-US" dirty="0"/>
              <a:t>：</a:t>
            </a:r>
            <a:r>
              <a:rPr lang="en-US" altLang="zh-CN" dirty="0"/>
              <a:t>23-25</a:t>
            </a:r>
            <a:r>
              <a:rPr lang="zh-CN" altLang="en-US" dirty="0"/>
              <a:t>）</a:t>
            </a:r>
            <a:endParaRPr lang="en-US" altLang="zh-CN" dirty="0"/>
          </a:p>
          <a:p>
            <a:pPr>
              <a:lnSpc>
                <a:spcPct val="110000"/>
              </a:lnSpc>
            </a:pPr>
            <a:r>
              <a:rPr lang="zh-CN" altLang="en-US" dirty="0"/>
              <a:t>登山寶訓（太</a:t>
            </a:r>
            <a:r>
              <a:rPr lang="en-US" altLang="zh-CN" dirty="0"/>
              <a:t>5-7</a:t>
            </a:r>
            <a:r>
              <a:rPr lang="zh-CN" altLang="en-US" dirty="0"/>
              <a:t>章）</a:t>
            </a:r>
            <a:endParaRPr lang="en-HK" altLang="zh-CN" dirty="0"/>
          </a:p>
          <a:p>
            <a:pPr lvl="1"/>
            <a:endParaRPr lang="en-HK" altLang="zh-CN" dirty="0"/>
          </a:p>
          <a:p>
            <a:pPr lvl="1"/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3311960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8161D1-F2BF-4E96-84B6-909C4B14E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2495" y="376912"/>
            <a:ext cx="9572118" cy="945624"/>
          </a:xfrm>
        </p:spPr>
        <p:txBody>
          <a:bodyPr/>
          <a:lstStyle/>
          <a:p>
            <a:r>
              <a:rPr lang="zh-CN" altLang="en-US" dirty="0"/>
              <a:t>馬太福音</a:t>
            </a:r>
            <a:r>
              <a:rPr lang="en-US" altLang="zh-CN" dirty="0"/>
              <a:t>5</a:t>
            </a:r>
            <a:r>
              <a:rPr lang="zh-CN" altLang="en-US" dirty="0"/>
              <a:t>：</a:t>
            </a:r>
            <a:r>
              <a:rPr lang="en-US" altLang="zh-CN" dirty="0"/>
              <a:t>14-16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380928-DFD1-4F1C-813B-F330D0709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4788" y="1456841"/>
            <a:ext cx="9869864" cy="4862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>
                <a:latin typeface="+mn-ea"/>
                <a:ea typeface="+mn-ea"/>
              </a:rPr>
              <a:t>14 </a:t>
            </a:r>
            <a:r>
              <a:rPr lang="zh-TW" altLang="en-US" dirty="0">
                <a:latin typeface="+mn-ea"/>
                <a:ea typeface="+mn-ea"/>
              </a:rPr>
              <a:t>你們是世上的光。城造在山上是不能隱藏的。</a:t>
            </a:r>
            <a:endParaRPr lang="en-HK" altLang="zh-TW" dirty="0">
              <a:latin typeface="+mn-ea"/>
              <a:ea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  <a:ea typeface="+mn-ea"/>
              </a:rPr>
              <a:t>15 </a:t>
            </a:r>
            <a:r>
              <a:rPr lang="zh-TW" altLang="en-US" dirty="0">
                <a:latin typeface="+mn-ea"/>
                <a:ea typeface="+mn-ea"/>
              </a:rPr>
              <a:t>人點燈，不放在斗底下，是放在燈臺上，就照亮一家的人。</a:t>
            </a:r>
            <a:endParaRPr lang="en-HK" altLang="zh-TW" dirty="0">
              <a:latin typeface="+mn-ea"/>
              <a:ea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  <a:ea typeface="+mn-ea"/>
              </a:rPr>
              <a:t>16 </a:t>
            </a:r>
            <a:r>
              <a:rPr lang="zh-TW" altLang="en-US" dirty="0">
                <a:latin typeface="+mn-ea"/>
                <a:ea typeface="+mn-ea"/>
              </a:rPr>
              <a:t>你們的光也當這樣照在人前，叫他們看見你們的好行為，便將榮耀歸給你們在天上的父。」</a:t>
            </a:r>
            <a:endParaRPr lang="en-US" altLang="zh-CN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01289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8161D1-F2BF-4E96-84B6-909C4B14E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2495" y="376912"/>
            <a:ext cx="9572118" cy="945624"/>
          </a:xfrm>
        </p:spPr>
        <p:txBody>
          <a:bodyPr/>
          <a:lstStyle/>
          <a:p>
            <a:r>
              <a:rPr lang="zh-CN" altLang="en-US" dirty="0"/>
              <a:t>馬太福音</a:t>
            </a:r>
            <a:r>
              <a:rPr lang="en-US" altLang="zh-CN" dirty="0"/>
              <a:t>5</a:t>
            </a:r>
            <a:r>
              <a:rPr lang="zh-CN" altLang="en-US" dirty="0"/>
              <a:t>：</a:t>
            </a:r>
            <a:r>
              <a:rPr lang="en-US" altLang="zh-CN" dirty="0"/>
              <a:t>14-16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380928-DFD1-4F1C-813B-F330D0709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4788" y="1456841"/>
            <a:ext cx="9869864" cy="4862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>
                <a:latin typeface="KaiTi" panose="02010609060101010101" pitchFamily="49" charset="-122"/>
                <a:ea typeface="KaiTi" panose="02010609060101010101" pitchFamily="49" charset="-122"/>
              </a:rPr>
              <a:t>14 </a:t>
            </a:r>
            <a:r>
              <a:rPr lang="zh-TW" altLang="en-US" b="1" dirty="0">
                <a:latin typeface="+mn-ea"/>
                <a:ea typeface="+mn-ea"/>
              </a:rPr>
              <a:t>你們是世上的光。城造在山上是不能隱藏的。</a:t>
            </a:r>
            <a:endParaRPr lang="en-HK" altLang="zh-TW" b="1" dirty="0">
              <a:latin typeface="+mn-ea"/>
              <a:ea typeface="+mn-ea"/>
            </a:endParaRPr>
          </a:p>
          <a:p>
            <a:pPr lvl="1">
              <a:lnSpc>
                <a:spcPct val="110000"/>
              </a:lnSpc>
            </a:pPr>
            <a:r>
              <a:rPr lang="en-HK" altLang="zh-TW" dirty="0">
                <a:latin typeface="+mn-ea"/>
                <a:ea typeface="+mn-ea"/>
              </a:rPr>
              <a:t>	</a:t>
            </a:r>
            <a:r>
              <a:rPr lang="zh-CN" altLang="en-US" dirty="0"/>
              <a:t>耶穌又對眾人說：「我是世界的光。跟從我的，就不在黑暗裏走，必要得著生命的光。」（約</a:t>
            </a:r>
            <a:r>
              <a:rPr lang="en-US" altLang="zh-CN" dirty="0"/>
              <a:t>8</a:t>
            </a:r>
            <a:r>
              <a:rPr lang="zh-CN" altLang="en-US" dirty="0"/>
              <a:t>：</a:t>
            </a:r>
            <a:r>
              <a:rPr lang="en-US" altLang="zh-CN" dirty="0"/>
              <a:t>12</a:t>
            </a:r>
            <a:r>
              <a:rPr lang="zh-CN" altLang="en-US" dirty="0"/>
              <a:t>）</a:t>
            </a:r>
          </a:p>
          <a:p>
            <a:pPr lvl="1">
              <a:lnSpc>
                <a:spcPct val="110000"/>
              </a:lnSpc>
            </a:pPr>
            <a:r>
              <a:rPr lang="en-US" altLang="zh-CN" dirty="0"/>
              <a:t>8 </a:t>
            </a:r>
            <a:r>
              <a:rPr lang="zh-CN" altLang="en-US" dirty="0"/>
              <a:t>從前你們是暗昧的，但如今在主裏面是光明的，行事為人就當像光明的子女。</a:t>
            </a:r>
            <a:r>
              <a:rPr lang="en-US" altLang="zh-CN" dirty="0"/>
              <a:t>9 </a:t>
            </a:r>
            <a:r>
              <a:rPr lang="zh-CN" altLang="en-US" dirty="0"/>
              <a:t>光明所結的果子就是一切良善、公義、誠實。（弗</a:t>
            </a:r>
            <a:r>
              <a:rPr lang="en-US" altLang="zh-CN" dirty="0"/>
              <a:t>5</a:t>
            </a:r>
            <a:r>
              <a:rPr lang="zh-CN" altLang="en-US" dirty="0"/>
              <a:t>：</a:t>
            </a:r>
            <a:r>
              <a:rPr lang="en-US" altLang="zh-CN" dirty="0"/>
              <a:t>8</a:t>
            </a:r>
            <a:r>
              <a:rPr lang="zh-CN" altLang="en-US" dirty="0"/>
              <a:t>）</a:t>
            </a:r>
            <a:endParaRPr lang="en-HK" altLang="zh-CN" dirty="0"/>
          </a:p>
          <a:p>
            <a:pPr lvl="1">
              <a:lnSpc>
                <a:spcPct val="110000"/>
              </a:lnSpc>
            </a:pPr>
            <a:endParaRPr lang="en-HK" altLang="zh-CN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94167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8161D1-F2BF-4E96-84B6-909C4B14E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2495" y="376912"/>
            <a:ext cx="9572118" cy="945624"/>
          </a:xfrm>
        </p:spPr>
        <p:txBody>
          <a:bodyPr/>
          <a:lstStyle/>
          <a:p>
            <a:r>
              <a:rPr lang="zh-CN" altLang="en-US" dirty="0"/>
              <a:t>馬太福音</a:t>
            </a:r>
            <a:r>
              <a:rPr lang="en-US" altLang="zh-CN" dirty="0"/>
              <a:t>5</a:t>
            </a:r>
            <a:r>
              <a:rPr lang="zh-CN" altLang="en-US" dirty="0"/>
              <a:t>：</a:t>
            </a:r>
            <a:r>
              <a:rPr lang="en-US" altLang="zh-CN" dirty="0"/>
              <a:t>14-16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380928-DFD1-4F1C-813B-F330D0709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4788" y="1456841"/>
            <a:ext cx="9869864" cy="4862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>
                <a:latin typeface="+mn-ea"/>
                <a:ea typeface="+mn-ea"/>
              </a:rPr>
              <a:t>14 </a:t>
            </a:r>
            <a:r>
              <a:rPr lang="zh-TW" altLang="en-US" dirty="0">
                <a:latin typeface="+mn-ea"/>
                <a:ea typeface="+mn-ea"/>
              </a:rPr>
              <a:t>你們是世上的光。城造在山上是不能隱藏的。</a:t>
            </a:r>
            <a:endParaRPr lang="en-HK" altLang="zh-TW" dirty="0">
              <a:latin typeface="+mn-ea"/>
              <a:ea typeface="+mn-ea"/>
            </a:endParaRPr>
          </a:p>
          <a:p>
            <a:pPr marL="0" indent="0">
              <a:buNone/>
            </a:pPr>
            <a:r>
              <a:rPr lang="en-US" altLang="zh-TW" b="1" dirty="0">
                <a:latin typeface="+mn-ea"/>
                <a:ea typeface="+mn-ea"/>
              </a:rPr>
              <a:t>15 </a:t>
            </a:r>
            <a:r>
              <a:rPr lang="zh-TW" altLang="en-US" b="1" dirty="0">
                <a:latin typeface="+mn-ea"/>
                <a:ea typeface="+mn-ea"/>
              </a:rPr>
              <a:t>人點燈，不放在斗底下，是放在燈臺上，就照亮一家的人。</a:t>
            </a:r>
            <a:endParaRPr lang="en-HK" altLang="zh-TW" b="1" dirty="0">
              <a:latin typeface="+mn-ea"/>
              <a:ea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  <a:ea typeface="+mn-ea"/>
              </a:rPr>
              <a:t>16 </a:t>
            </a:r>
            <a:r>
              <a:rPr lang="zh-TW" altLang="en-US" dirty="0">
                <a:latin typeface="+mn-ea"/>
                <a:ea typeface="+mn-ea"/>
              </a:rPr>
              <a:t>你們的光也當這樣照在人前，叫他們看見你們的好行為，便將榮耀歸給你們在天上的父。」</a:t>
            </a:r>
            <a:endParaRPr lang="en-US" altLang="zh-CN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11420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8161D1-F2BF-4E96-84B6-909C4B14E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2495" y="376912"/>
            <a:ext cx="9572118" cy="945624"/>
          </a:xfrm>
        </p:spPr>
        <p:txBody>
          <a:bodyPr/>
          <a:lstStyle/>
          <a:p>
            <a:r>
              <a:rPr lang="zh-CN" altLang="en-US" dirty="0"/>
              <a:t>馬太福音</a:t>
            </a:r>
            <a:r>
              <a:rPr lang="en-US" altLang="zh-CN" dirty="0"/>
              <a:t>5</a:t>
            </a:r>
            <a:r>
              <a:rPr lang="zh-CN" altLang="en-US" dirty="0"/>
              <a:t>：</a:t>
            </a:r>
            <a:r>
              <a:rPr lang="en-US" altLang="zh-CN" dirty="0"/>
              <a:t>14-16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380928-DFD1-4F1C-813B-F330D0709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4788" y="1456841"/>
            <a:ext cx="9869864" cy="4862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>
                <a:latin typeface="+mn-ea"/>
                <a:ea typeface="+mn-ea"/>
              </a:rPr>
              <a:t>14 </a:t>
            </a:r>
            <a:r>
              <a:rPr lang="zh-TW" altLang="en-US" dirty="0">
                <a:latin typeface="+mn-ea"/>
                <a:ea typeface="+mn-ea"/>
              </a:rPr>
              <a:t>你們是世上的光。城造在山上是不能隱藏的。</a:t>
            </a:r>
            <a:endParaRPr lang="en-HK" altLang="zh-TW" dirty="0">
              <a:latin typeface="+mn-ea"/>
              <a:ea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  <a:ea typeface="+mn-ea"/>
              </a:rPr>
              <a:t>15 </a:t>
            </a:r>
            <a:r>
              <a:rPr lang="zh-TW" altLang="en-US" dirty="0">
                <a:latin typeface="+mn-ea"/>
                <a:ea typeface="+mn-ea"/>
              </a:rPr>
              <a:t>人點燈，不放在斗底下，是放在燈臺上，就照亮一家的人。</a:t>
            </a:r>
            <a:endParaRPr lang="en-HK" altLang="zh-TW" dirty="0">
              <a:latin typeface="+mn-ea"/>
              <a:ea typeface="+mn-ea"/>
            </a:endParaRPr>
          </a:p>
          <a:p>
            <a:pPr marL="0" indent="0">
              <a:buNone/>
            </a:pPr>
            <a:r>
              <a:rPr lang="en-US" altLang="zh-TW" b="1" dirty="0">
                <a:latin typeface="+mn-ea"/>
                <a:ea typeface="+mn-ea"/>
              </a:rPr>
              <a:t>16 </a:t>
            </a:r>
            <a:r>
              <a:rPr lang="zh-TW" altLang="en-US" b="1" dirty="0">
                <a:latin typeface="+mn-ea"/>
                <a:ea typeface="+mn-ea"/>
              </a:rPr>
              <a:t>你們的光也當這樣照在人前，叫他們看見你們的好行為，便將榮耀歸給你們在天上的父。」</a:t>
            </a:r>
            <a:endParaRPr lang="en-US" altLang="zh-CN" b="1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81879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CF92C5-9D6B-4FD8-A8B9-98CA540FF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創業難，守業更難？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FCBBE45-4FCC-4D21-97AE-1F2E4CBFC3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634846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9ECDD0-F1E4-4D5B-A245-C5092B002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爾乃世之光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256A230-DB1C-4706-92E2-97A161B08A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dirty="0"/>
              <a:t>人願意見到光（雖然。。。）</a:t>
            </a:r>
            <a:endParaRPr lang="en-HK" altLang="zh-CN" sz="4200" b="1" dirty="0"/>
          </a:p>
          <a:p>
            <a:r>
              <a:rPr lang="zh-TW" altLang="en-US" dirty="0"/>
              <a:t>開放神家</a:t>
            </a:r>
            <a:r>
              <a:rPr lang="zh-CN" altLang="en-US" dirty="0"/>
              <a:t>，不</a:t>
            </a:r>
            <a:r>
              <a:rPr lang="zh-TW" altLang="en-US" dirty="0"/>
              <a:t>放煙花</a:t>
            </a:r>
            <a:endParaRPr lang="en-HK" altLang="zh-TW" dirty="0"/>
          </a:p>
          <a:p>
            <a:r>
              <a:rPr lang="zh-TW" altLang="en-US" dirty="0"/>
              <a:t>向鄰舍示好</a:t>
            </a:r>
            <a:r>
              <a:rPr lang="zh-CN" altLang="en-US" dirty="0"/>
              <a:t>，作好見證</a:t>
            </a:r>
            <a:endParaRPr lang="zh-TW" altLang="en-US" dirty="0"/>
          </a:p>
          <a:p>
            <a:r>
              <a:rPr lang="en-US" altLang="zh-CN" dirty="0"/>
              <a:t>『</a:t>
            </a:r>
            <a:r>
              <a:rPr lang="zh-CN" altLang="en-US" dirty="0"/>
              <a:t>恆常</a:t>
            </a:r>
            <a:r>
              <a:rPr lang="en-US" altLang="zh-CN" dirty="0"/>
              <a:t>』</a:t>
            </a:r>
            <a:r>
              <a:rPr lang="zh-CN" altLang="en-US" dirty="0"/>
              <a:t>服侍主</a:t>
            </a:r>
            <a:endParaRPr lang="en-HK" altLang="zh-CN" dirty="0"/>
          </a:p>
          <a:p>
            <a:pPr lvl="1"/>
            <a:r>
              <a:rPr lang="zh-CN" altLang="en-US" dirty="0"/>
              <a:t>善用</a:t>
            </a:r>
            <a:r>
              <a:rPr lang="zh-TW" altLang="en-US" dirty="0"/>
              <a:t>恩賜</a:t>
            </a:r>
            <a:r>
              <a:rPr lang="zh-CN" altLang="en-US" dirty="0"/>
              <a:t>，心意更新</a:t>
            </a:r>
            <a:endParaRPr lang="en-HK" altLang="zh-TW" dirty="0"/>
          </a:p>
          <a:p>
            <a:r>
              <a:rPr lang="zh-CN" altLang="en-US" dirty="0"/>
              <a:t>謹記與神同工，不配的僕人（路</a:t>
            </a:r>
            <a:r>
              <a:rPr lang="en-US" altLang="zh-CN" dirty="0"/>
              <a:t>17</a:t>
            </a:r>
            <a:r>
              <a:rPr lang="zh-CN" altLang="en-US" dirty="0"/>
              <a:t>：</a:t>
            </a:r>
            <a:r>
              <a:rPr lang="en-US" altLang="zh-CN" dirty="0"/>
              <a:t>7-10</a:t>
            </a:r>
            <a:r>
              <a:rPr lang="zh-CN" altLang="en-US" dirty="0"/>
              <a:t>）</a:t>
            </a:r>
            <a:endParaRPr lang="en-HK" altLang="zh-TW" dirty="0"/>
          </a:p>
          <a:p>
            <a:pPr lvl="1"/>
            <a:r>
              <a:rPr lang="zh-CN" altLang="en-US" dirty="0"/>
              <a:t>做件好事 </a:t>
            </a:r>
            <a:r>
              <a:rPr lang="en-US" altLang="zh-CN" dirty="0"/>
              <a:t>vs </a:t>
            </a:r>
            <a:r>
              <a:rPr lang="zh-CN" altLang="en-US" dirty="0"/>
              <a:t>做好件事</a:t>
            </a:r>
            <a:endParaRPr lang="en-HK" altLang="zh-CN" dirty="0"/>
          </a:p>
          <a:p>
            <a:pPr lvl="1"/>
            <a:r>
              <a:rPr lang="zh-CN" altLang="en-US" dirty="0"/>
              <a:t>不計較，不怕蝕底</a:t>
            </a:r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2868589443"/>
      </p:ext>
    </p:extLst>
  </p:cSld>
  <p:clrMapOvr>
    <a:masterClrMapping/>
  </p:clrMapOvr>
</p:sld>
</file>

<file path=ppt/theme/theme1.xml><?xml version="1.0" encoding="utf-8"?>
<a:theme xmlns:a="http://schemas.openxmlformats.org/drawingml/2006/main" name="1_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ermon Template" id="{F1DF93FC-968B-4E8F-B15D-5D9C9BA779A5}" vid="{AE868DDD-F774-4CE3-9356-0C46532B9322}"/>
    </a:ext>
  </a:extLst>
</a:theme>
</file>

<file path=ppt/theme/theme2.xml><?xml version="1.0" encoding="utf-8"?>
<a:theme xmlns:a="http://schemas.openxmlformats.org/drawingml/2006/main" name="2_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ermon Template" id="{F1DF93FC-968B-4E8F-B15D-5D9C9BA779A5}" vid="{AE868DDD-F774-4CE3-9356-0C46532B932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Template</Template>
  <TotalTime>2011</TotalTime>
  <Words>649</Words>
  <Application>Microsoft Office PowerPoint</Application>
  <PresentationFormat>自訂</PresentationFormat>
  <Paragraphs>60</Paragraphs>
  <Slides>10</Slides>
  <Notes>10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10</vt:i4>
      </vt:variant>
    </vt:vector>
  </HeadingPairs>
  <TitlesOfParts>
    <vt:vector size="12" baseType="lpstr">
      <vt:lpstr>1_Wisp</vt:lpstr>
      <vt:lpstr>2_Wisp</vt:lpstr>
      <vt:lpstr>爾乃世之光</vt:lpstr>
      <vt:lpstr>馬太福音5：14-16</vt:lpstr>
      <vt:lpstr>背景資料</vt:lpstr>
      <vt:lpstr>馬太福音5：14-16</vt:lpstr>
      <vt:lpstr>馬太福音5：14-16</vt:lpstr>
      <vt:lpstr>馬太福音5：14-16</vt:lpstr>
      <vt:lpstr>馬太福音5：14-16</vt:lpstr>
      <vt:lpstr>創業難，守業更難？</vt:lpstr>
      <vt:lpstr>爾乃世之光</vt:lpstr>
      <vt:lpstr>生命如光歌（普天頌讚 560） https://www.youtube.com/watch?v=aEQqEX-QLUU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當跑的路 – 孩童篇</dc:title>
  <dc:creator>CC LAM</dc:creator>
  <cp:lastModifiedBy>Andrew</cp:lastModifiedBy>
  <cp:revision>87</cp:revision>
  <cp:lastPrinted>2021-07-24T02:24:14Z</cp:lastPrinted>
  <dcterms:created xsi:type="dcterms:W3CDTF">2021-07-22T05:09:34Z</dcterms:created>
  <dcterms:modified xsi:type="dcterms:W3CDTF">2021-10-30T01:56:52Z</dcterms:modified>
</cp:coreProperties>
</file>