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56" r:id="rId3"/>
    <p:sldId id="257" r:id="rId4"/>
    <p:sldId id="312" r:id="rId5"/>
    <p:sldId id="258" r:id="rId6"/>
    <p:sldId id="314" r:id="rId7"/>
    <p:sldId id="265" r:id="rId8"/>
    <p:sldId id="315" r:id="rId9"/>
    <p:sldId id="316" r:id="rId10"/>
    <p:sldId id="313" r:id="rId11"/>
    <p:sldId id="317" r:id="rId12"/>
    <p:sldId id="300" r:id="rId13"/>
    <p:sldId id="318" r:id="rId14"/>
    <p:sldId id="319" r:id="rId15"/>
    <p:sldId id="301" r:id="rId16"/>
    <p:sldId id="302" r:id="rId17"/>
    <p:sldId id="320" r:id="rId18"/>
    <p:sldId id="321" r:id="rId19"/>
    <p:sldId id="303" r:id="rId20"/>
    <p:sldId id="308" r:id="rId21"/>
    <p:sldId id="309" r:id="rId22"/>
    <p:sldId id="310" r:id="rId23"/>
    <p:sldId id="322" r:id="rId24"/>
    <p:sldId id="304" r:id="rId25"/>
    <p:sldId id="323" r:id="rId26"/>
    <p:sldId id="299" r:id="rId27"/>
    <p:sldId id="305" r:id="rId28"/>
    <p:sldId id="307" r:id="rId29"/>
    <p:sldId id="30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52" autoAdjust="0"/>
    <p:restoredTop sz="67996" autoAdjust="0"/>
  </p:normalViewPr>
  <p:slideViewPr>
    <p:cSldViewPr snapToGrid="0">
      <p:cViewPr varScale="1">
        <p:scale>
          <a:sx n="77" d="100"/>
          <a:sy n="77" d="100"/>
        </p:scale>
        <p:origin x="-16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C89E8-3276-4C41-9355-CD37A9FA3BC2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7D5D2-4702-4A3E-8290-72A482576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4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xmlns="" id="{E10D22FA-7230-47C9-AB82-DC517E8977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xmlns="" id="{45226F0E-28F4-4334-82A7-EA0CF4FC1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dirty="0"/>
              <a:t>年題：康怡康山收莊稼，泉力門訓擴主家</a:t>
            </a:r>
          </a:p>
          <a:p>
            <a:endParaRPr lang="en-US" alt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xmlns="" id="{DFC74BA9-A413-4DDA-A5D9-5D1E6E6AC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967362-0ADC-45C2-B608-7F3204B47FA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E26E4A69-A2F0-44EE-8315-420C3AB405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3163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0E58D23B-E3AC-4DC1-BA7A-9CF264E7C2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08630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0E58D23B-E3AC-4DC1-BA7A-9CF264E7C2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17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C0939EC8-5F5E-4F38-8CB8-718E80216D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64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C0939EC8-5F5E-4F38-8CB8-718E80216D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12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5C421E93-8B33-4E09-9572-4E90D6D5C4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8230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5C421E93-8B33-4E09-9572-4E90D6D5C4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19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7DC8C5EE-E018-491E-8060-270C2C8B7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6855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7DC8C5EE-E018-491E-8060-270C2C8B7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07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7DC8C5EE-E018-491E-8060-270C2C8B7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1715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7D5D2-4702-4A3E-8290-72A4825766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20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7DC8C5EE-E018-491E-8060-270C2C8B7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23194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7DC8C5EE-E018-491E-8060-270C2C8B7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66774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7DC8C5EE-E018-491E-8060-270C2C8B7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91669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A4B9EA76-7317-45F5-93FE-B7269C390C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816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23695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CFEDB923-135E-4922-93CA-C3BEF9F1EB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618F34BC-8F45-44B0-A3B4-54D1FEC0B1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845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A23F368B-BBA1-4E94-A2DE-602521D5B6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579902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64F67431-FF5E-41A5-A216-E4C2D4C90B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731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7D5D2-4702-4A3E-8290-72A4825766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4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7D5D2-4702-4A3E-8290-72A4825766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61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7D5D2-4702-4A3E-8290-72A4825766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61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6F176539-C968-4D9A-8A58-FB23E8F1D3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723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6F176539-C968-4D9A-8A58-FB23E8F1D3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9668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6F176539-C968-4D9A-8A58-FB23E8F1D3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2640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xmlns="" id="{E26E4A69-A2F0-44EE-8315-420C3AB405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983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E6419-4285-4810-BD64-D25E4CD16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6D9A0A-84BD-4FF7-9BA7-4EC76C1C2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213811-3343-40E8-96FE-FC3909F27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BD95BC-C7C5-4185-A32D-AB81E8C1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D933B6-D134-4D5A-9482-3B2FA00F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3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04B367-84B2-42D8-8AEE-41F24319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3DCC19A-6F3A-422A-94E3-0FD078E6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A5BEF3-BA4F-472B-BBED-029054AD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1B514D-5E92-47AB-B6B2-4E54866C0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B3BD8E-8ECD-436C-A7FE-61ADDD7F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6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8919890-437D-4C4F-9C74-C984A4383C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D0ED73-F9B7-4764-8D38-38145F11A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05E551-21A9-40A1-95C1-7CA0AF6A2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F8CD90-D6E7-4692-BEC4-01CAFC12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B98EB4-580C-4D80-942B-15153935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F0B153-32B2-4710-AD4A-EE394FAA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83EFF-7963-4708-A155-249CC8659CF8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D79566-CD7C-49A7-BCE7-F1170D44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1F0353-C5A5-423D-AE4E-17B438DEC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0072C-EB79-4CA5-819B-8717BA350F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20411F-3260-4090-8DA2-144CA3B1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637DA-597A-4FC0-AE66-601A2DBD8502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C3CEAB-1897-439F-9DBC-84578AED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409D53-EF00-463C-AE72-B0CAA961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6141-3650-4BF7-A832-3E51C76AFB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70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3DDB55-F35F-4B58-B574-A8BC2FC4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E0657-888C-4C58-BB2E-A97ABE035957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84B2BE-BD54-43BB-9D9C-08B80C51D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21D5D2-7D88-42AE-99F9-2E3BEBC8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2B66-139F-4FD5-9CDD-79F095CC43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068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444F216-B864-4BC5-B0A3-AA464077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60EF5-C6AB-4265-8600-3D9C778D2D6F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1F545B1-847E-4A5E-A135-30B0BEEB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D5F88BB-FD30-4C04-BBE2-13F39F43B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EAEBA-D6BA-4CEF-849F-7D1BFC523E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242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DE0091D-CF5A-412B-B694-549AD6A7E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3667D-5680-422B-AD36-30AA96FE5D05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2B396F2A-11A5-4501-88A0-4FF2CB22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39B073F-BD4F-41ED-903F-B5E8E15F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A1BE0-CB71-48C2-8E2F-B88DE7FEE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508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6A41717D-7055-4AC6-A2BC-12E4E44F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5F26-5D2A-4FC8-8284-504FA69E5B64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3DBAD37D-1CF5-4B0A-8908-72CA155E9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06F071E-6396-42FF-B9B5-6B93F9E8F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C5EDE-3801-4CB3-923A-3A3889999A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125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4F8F8F4-A22F-4B0A-8ABE-D7F5E1B72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4BFA-CB7A-4533-8F66-DD945BAD0061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10E4F6EE-9989-4BD6-A67E-2380A49D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DD16745F-D1DE-4478-8201-950BFF2AC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B30C-4E38-49C8-B38C-FDD37CE42A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6996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1809728-C46B-4A70-8EFF-26E2D9B52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1C9A-FC38-4A29-8CBE-4B0DFAD7C149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715938E-D749-4E00-998A-D16F526F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C899788-FB32-4127-8129-3F0268EF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56B1-C47A-4D0E-8CB9-E78F31391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21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A0FF02-2A96-4B7B-80E3-169EF6E1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BCB070-A1F3-45BB-A178-57DA9F032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99CD63-C465-4D8C-9E45-E7DB8E564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31C50E-6F86-4BAA-A706-A3FD8E7DC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EF3089-5650-4528-80C6-6C2D8435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89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4F5556F-46B8-4A5D-A6C3-824F54E2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781D6-B5A8-4213-A231-A21BBF79ADB9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68E2837-ABAE-478B-953C-909778EED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257FB6C-A1A6-4196-BF3E-9FCEE6E4D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6690-CD6C-45F9-B089-91EB3A4975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046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BF5222-07C8-4D78-A7A4-17CAD29A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5056-44B7-47ED-902E-A42B4E91113F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1EB1E8-700B-44E3-BDD5-0CF7626E1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E2A87F-FC59-4C26-BD7E-FF21C3744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E9311-4C10-4109-8252-757DCB2C0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265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F64D47-E5CF-47A1-9CA2-765659BB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2E608-5781-4A04-8DE6-78511B86ACCF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C01828-2523-49CC-9EDE-10949612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7E3A16-A781-4FBF-9A71-4F5F8D14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206BE-5230-49E0-89E9-55B4FBC1C1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07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9D1F1B-FE92-4627-8A2B-9FECD714C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5B431C-0E14-4D6B-9F48-3109F5392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36FAB-355B-444C-AEA6-597B6054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E25966-E16E-400D-BDBB-1C423BB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A16C1A-9E38-4CA5-9474-BA90866A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9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A88301-63B5-4AAC-9F1E-9789AAF13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46FC10-AEC2-4913-9B78-4E3586DA4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861E9A-891C-45CB-A644-842562F4D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44D0D10-BEA8-4CF7-BD68-D6CE049C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E2AD75-56E1-4D55-BEE6-0F09437B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F8472AD-E3A4-4101-ACD5-B36496DA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4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2B9A81-4F10-4935-98D2-BBBE94CD4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9D08DB-51DA-4587-A557-CFC10D366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29869E1-023F-4B61-AB1F-0308092C4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C64A660-4362-44EE-8DF4-E48CBCBCF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BDDBC0F-55DE-4686-B626-11438A7D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F773C05-E639-49D7-85F0-8B2BB0E9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9430803-E96F-458E-918A-FAD5AAD8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79BB576-9A77-477C-BB3C-4C27B05E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2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F6E9A3-7A0E-48DF-AFC7-3E98A046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C104BD0-D3FA-4D70-8250-462E9AC0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DC8AA58-17E7-44DA-86B5-18785C87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EDC6EF2-16F5-41E3-A203-CDBA8C35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C508C5B-24C1-46BD-AFE8-926DD12A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1D7442C-061E-44E6-82BD-818C363FC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F787EFF-4D44-44B7-B398-443C6076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D001DB-9C2F-4B5D-BC91-DDE996E2E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83F183-D071-45ED-9670-1D503C210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5E82A6-78C2-45AB-84E9-E3B354BF3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0871275-EEF9-4B3E-8D48-858A9C74D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D099B4-5CDE-48E3-8034-E2B4DA769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5472D4-5F23-40E9-AD22-AD009E2D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9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F323D1-DC0D-4A10-968C-0BBC6B15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6A71CA2-118D-4DEC-AA89-13C4740C3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6F37D7A-28BB-4766-BEB0-091674CB5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6164B2-0DF8-45AB-B8AF-06720873B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C80BA7-5940-45C9-AD97-B0659A44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2B2E2B-2FA8-46E4-8E1E-D75FAF35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2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DECDFF2-8A42-47F7-B0A0-0BD11BD3C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0EBBF7-DE1F-466E-B18D-F928CEE36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9BB375-A126-44CE-8B39-38EC649A1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791DB-9684-4D15-B3D5-CD4943830D9C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2346DB-9117-4EBF-A349-936CB5866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EF44F5-6F91-4BD4-B573-4F9B65D25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F486A-0403-46FB-8E2B-2806F80B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3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ECAF579-5185-4C84-A7C5-1C6B610F3D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74412646-78DF-484F-8BF0-8FCD10E92A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8DCDFE-7209-4263-A704-F7DF95D491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DA7CEE-095E-4B68-8302-BBD84AF60814}" type="datetimeFigureOut">
              <a:rPr lang="en-US"/>
              <a:pPr>
                <a:defRPr/>
              </a:pPr>
              <a:t>10/16/2021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ECF409-2514-49EC-B427-B45154C5F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5290D9-A6A4-4038-90F3-6C278564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FB2FC2-569C-4F6F-A3ED-9E9B5A09EE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8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BF63691D-1BFE-4EB4-95B1-2F713CDD2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010150"/>
          </a:xfrm>
        </p:spPr>
        <p:txBody>
          <a:bodyPr/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中國基督教播道會康泉堂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禱告要復和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雅各書五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13~20 </a:t>
            </a:r>
            <a:endParaRPr lang="en-US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CAF108B-05FA-44A0-A612-D5BDBA9AB3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086350"/>
            <a:ext cx="12192000" cy="17907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zh-TW" dirty="0"/>
          </a:p>
          <a:p>
            <a:pPr>
              <a:defRPr/>
            </a:pP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二零二一年十月十六日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 lnSpcReduction="10000"/>
          </a:bodyPr>
          <a:lstStyle/>
          <a:p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pPr lvl="0"/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祈禱</a:t>
            </a:r>
            <a:r>
              <a:rPr lang="en-US" altLang="zh-TW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//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歌頌</a:t>
            </a:r>
            <a:r>
              <a:rPr lang="en-US" altLang="zh-TW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命令式</a:t>
            </a:r>
            <a:endParaRPr lang="en-US" altLang="zh-TW" sz="65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他</a:t>
            </a:r>
            <a:r>
              <a:rPr lang="en-US" altLang="zh-TW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個人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endParaRPr lang="en-US" altLang="zh-TW" sz="65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在受苦、喜樂時向神傾心吐意</a:t>
            </a:r>
            <a:endParaRPr lang="en-US" altLang="zh-TW" sz="65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也傾聽神的心意</a:t>
            </a:r>
            <a:endParaRPr lang="en-US" altLang="zh-TW" sz="65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愛神的一個行動</a:t>
            </a:r>
            <a:endParaRPr lang="en-US" altLang="zh-TW" sz="65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14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你們中間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有病了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的呢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他就該請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教會的長老來，他們可以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奉主的名用油抹他，為他禱告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病了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肉體、心靈、有經濟需要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[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徒廿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35])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675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請長老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眾數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)-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奉主的名</a:t>
            </a:r>
            <a:endParaRPr lang="en-US" altLang="zh-TW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抹油（見可六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13)</a:t>
            </a:r>
          </a:p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眾長老</a:t>
            </a:r>
            <a:r>
              <a:rPr lang="en-US" altLang="zh-TW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群體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endParaRPr lang="en-US" altLang="zh-TW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奉主的名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耶穌認可並在其中</a:t>
            </a:r>
            <a:endParaRPr lang="en-US" altLang="zh-TW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求醫治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的禱告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064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14400"/>
            <a:ext cx="12357847" cy="5943600"/>
          </a:xfrm>
        </p:spPr>
        <p:txBody>
          <a:bodyPr>
            <a:noAutofit/>
          </a:bodyPr>
          <a:lstStyle/>
          <a:p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15 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出於</a:t>
            </a:r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信心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56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祈禱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，要救那病人，主必叫他起來。</a:t>
            </a:r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他若犯了罪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，也必蒙赦免。</a:t>
            </a:r>
            <a:endParaRPr lang="en-US" altLang="zh-TW" sz="5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信心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的祈禱</a:t>
            </a:r>
            <a:r>
              <a:rPr lang="en-US" altLang="zh-TW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</a:p>
          <a:p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祈禱者的</a:t>
            </a:r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信靠</a:t>
            </a:r>
            <a:r>
              <a:rPr lang="zh-TW" altLang="en-US" sz="5600" dirty="0">
                <a:latin typeface="DFKai-SB" panose="03000509000000000000" pitchFamily="65" charset="-120"/>
                <a:ea typeface="DFKai-SB" panose="03000509000000000000" pitchFamily="65" charset="-120"/>
              </a:rPr>
              <a:t>與聽禱告者的</a:t>
            </a:r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信實</a:t>
            </a:r>
            <a:endParaRPr lang="en-US" altLang="zh-TW" sz="56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5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信靠神的行動</a:t>
            </a:r>
            <a:endParaRPr lang="en-US" altLang="zh-TW" sz="56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728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344400" cy="5767753"/>
          </a:xfrm>
        </p:spPr>
        <p:txBody>
          <a:bodyPr>
            <a:noAutofit/>
          </a:bodyPr>
          <a:lstStyle/>
          <a:p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病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人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若犯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</a:t>
            </a:r>
            <a:r>
              <a:rPr lang="en-US" altLang="zh-TW" sz="62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2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得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赦免</a:t>
            </a:r>
            <a:endParaRPr lang="en-US" altLang="zh-TW" sz="6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罪帶來病苦；病苦不一定是病人直接犯罪</a:t>
            </a:r>
            <a:endParaRPr lang="en-US" altLang="zh-TW" sz="6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求赦免的禱告，也是認罪的禱告</a:t>
            </a:r>
            <a:endParaRPr lang="en-US" altLang="zh-TW" sz="6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罪得赦免、病得醫治</a:t>
            </a:r>
            <a:r>
              <a:rPr lang="en-US" altLang="zh-TW" sz="62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復和的禱告</a:t>
            </a:r>
            <a:endParaRPr lang="en-US" sz="62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599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 lnSpcReduction="10000"/>
          </a:bodyPr>
          <a:lstStyle/>
          <a:p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16 </a:t>
            </a:r>
            <a:r>
              <a:rPr lang="zh-TW" altLang="en-US" sz="66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所以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你們要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彼此認罪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互相代求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，使你們可以得醫治。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義人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祈禱所發的力量，是大有功效的。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彼此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認罪</a:t>
            </a:r>
            <a:r>
              <a:rPr lang="en-US" altLang="zh-TW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互相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代求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人與人復和的禱告</a:t>
            </a:r>
            <a:endParaRPr lang="en-US" altLang="zh-TW" sz="66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5429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義人</a:t>
            </a:r>
            <a:r>
              <a:rPr lang="en-US" altLang="zh-TW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0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因信</a:t>
            </a:r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稱義，</a:t>
            </a:r>
            <a:r>
              <a:rPr lang="zh-TW" altLang="en-US" sz="6000" dirty="0">
                <a:solidFill>
                  <a:srgbClr val="00B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所行</a:t>
            </a:r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合義</a:t>
            </a:r>
            <a:r>
              <a:rPr lang="en-US" altLang="zh-TW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信靠敬畏神、以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愛、信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實行神旨意</a:t>
            </a:r>
            <a:endParaRPr lang="en-US" altLang="zh-TW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復和後同心、合一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361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例證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</a:p>
          <a:p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17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以利亞與我們是一樣性情的人，他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懇切禱告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，求不要下雨，雨就三年零六個月不下在地上。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18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他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又禱告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，天就降下雨來，地也生出土產。</a:t>
            </a:r>
            <a:endParaRPr lang="en-US" altLang="zh-TW" sz="60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795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Autofit/>
          </a:bodyPr>
          <a:lstStyle/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</a:t>
            </a:r>
            <a:r>
              <a:rPr lang="en-US" altLang="zh-TW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例證</a:t>
            </a:r>
            <a:endParaRPr lang="en-US" altLang="zh-TW" sz="60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一樣性情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甚麼性情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?)</a:t>
            </a:r>
          </a:p>
          <a:p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懇切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如何懇切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27518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以利亞與我們</a:t>
            </a:r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一樣性情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8872"/>
            <a:ext cx="12192000" cy="5809128"/>
          </a:xfrm>
        </p:spPr>
        <p:txBody>
          <a:bodyPr>
            <a:noAutofit/>
          </a:bodyPr>
          <a:lstStyle/>
          <a:p>
            <a:r>
              <a:rPr lang="zh-TW" altLang="en-US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王上十九</a:t>
            </a:r>
            <a:r>
              <a:rPr lang="en-US" altLang="zh-TW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1 </a:t>
            </a:r>
            <a:r>
              <a:rPr lang="zh-TW" altLang="en-US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亞哈將以利亞一切所行的，和他用刀殺眾先知的事，都告訴耶洗別。</a:t>
            </a:r>
            <a:r>
              <a:rPr lang="en-US" altLang="zh-TW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2 </a:t>
            </a:r>
            <a:r>
              <a:rPr lang="zh-TW" altLang="en-US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耶洗別就差遣人去見以利亞，告訴他說</a:t>
            </a:r>
            <a:r>
              <a:rPr lang="en-US" altLang="zh-TW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「明日約在這時候，我若不使你的性命像那些人的性命一樣，願神明重重的降罰與我。</a:t>
            </a:r>
            <a:r>
              <a:rPr lang="en-US" altLang="zh-TW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3</a:t>
            </a:r>
            <a:r>
              <a:rPr lang="zh-TW" altLang="en-US" sz="58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以利亞見這光景，就起來</a:t>
            </a:r>
            <a:r>
              <a:rPr lang="zh-TW" altLang="en-US" sz="58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逃命</a:t>
            </a:r>
            <a:r>
              <a:rPr lang="zh-TW" altLang="en-US" sz="5800" dirty="0">
                <a:latin typeface="DFKai-SB" panose="03000509000000000000" pitchFamily="65" charset="-120"/>
                <a:ea typeface="DFKai-SB" panose="03000509000000000000" pitchFamily="65" charset="-120"/>
              </a:rPr>
              <a:t>、、</a:t>
            </a:r>
            <a:endParaRPr lang="en-US" altLang="zh-TW" sz="5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676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2387"/>
            <a:ext cx="12192000" cy="1869140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要禱告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41294"/>
            <a:ext cx="12192000" cy="5916705"/>
          </a:xfrm>
        </p:spPr>
        <p:txBody>
          <a:bodyPr>
            <a:noAutofit/>
          </a:bodyPr>
          <a:lstStyle/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因有所求。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沒有祈求便不用禱告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只要恆切禱告，神必應允。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若不應允便不禱告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回應禱告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的方式</a:t>
            </a:r>
            <a:r>
              <a:rPr lang="en-US" altLang="zh-TW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endParaRPr lang="zh-TW" altLang="en-US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033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</a:t>
            </a:r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懇切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的禱告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22729" y="1156447"/>
            <a:ext cx="12640236" cy="6024284"/>
          </a:xfrm>
        </p:spPr>
        <p:txBody>
          <a:bodyPr>
            <a:normAutofit/>
          </a:bodyPr>
          <a:lstStyle/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王上十七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1 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基列寄居的提斯比人以利亞，對亞哈說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「我指著所事奉永生耶和華以色列的　神起誓，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這幾年我若不</a:t>
            </a:r>
            <a:r>
              <a:rPr lang="zh-TW" altLang="en-US" sz="6200" b="1" u="sng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，必不降露不下雨</a:t>
            </a:r>
            <a:r>
              <a:rPr lang="zh-TW" altLang="en-US" sz="62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」</a:t>
            </a:r>
            <a:endParaRPr lang="en-US" altLang="zh-TW" sz="6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希伯來文是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我口中的話</a:t>
            </a:r>
            <a:endParaRPr lang="en-US" altLang="zh-TW" sz="62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先知的話</a:t>
            </a:r>
            <a:r>
              <a:rPr lang="en-US" altLang="zh-TW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=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神的心意</a:t>
            </a:r>
            <a:endParaRPr lang="en-US" altLang="zh-TW" sz="62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896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</a:t>
            </a:r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懇切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的禱告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5153" y="1062318"/>
            <a:ext cx="12407153" cy="6010835"/>
          </a:xfrm>
        </p:spPr>
        <p:txBody>
          <a:bodyPr>
            <a:noAutofit/>
          </a:bodyPr>
          <a:lstStyle/>
          <a:p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王上十八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41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以利亞對亞哈說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「你現在可以上去喫喝，因為有多雨的響聲了。」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42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亞哈就上去喫喝。以利亞上了迦密山頂，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屈身在地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將臉伏在兩膝之中。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43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對僕人說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「你上去，向海觀看。」僕人就上去觀看，說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「沒有甚麼。」</a:t>
            </a:r>
            <a:endParaRPr lang="en-US" altLang="zh-TW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297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</a:t>
            </a:r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懇切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的禱告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5153" y="1210234"/>
            <a:ext cx="12407153" cy="5862919"/>
          </a:xfrm>
        </p:spPr>
        <p:txBody>
          <a:bodyPr>
            <a:noAutofit/>
          </a:bodyPr>
          <a:lstStyle/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他說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「你再去觀看」，</a:t>
            </a:r>
            <a:r>
              <a:rPr lang="zh-TW" altLang="en-US" sz="6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如此</a:t>
            </a:r>
            <a:r>
              <a:rPr lang="zh-TW" altLang="en-US" sz="6600" b="1" i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七次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44 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第七次僕人說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「我看見有一小片雲從海裡上來，不過如人手那樣大。」以利亞說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: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「你上去，告訴亞哈，當套車下去，免得被雨阻擋。」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041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19 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我的弟兄們，你們中間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若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有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失迷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真道的，有人使他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回轉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。 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20 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這人該知道叫一個罪人從迷路上轉回，便是救一個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靈魂不死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，並且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遮蓋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許多的</a:t>
            </a:r>
            <a:r>
              <a:rPr lang="zh-TW" altLang="en-US" sz="6600" dirty="0">
                <a:solidFill>
                  <a:srgbClr val="00B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046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4129" y="954742"/>
            <a:ext cx="12286129" cy="5903258"/>
          </a:xfrm>
        </p:spPr>
        <p:txBody>
          <a:bodyPr>
            <a:noAutofit/>
          </a:bodyPr>
          <a:lstStyle/>
          <a:p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失迷真道</a:t>
            </a:r>
            <a:r>
              <a:rPr lang="en-US" altLang="zh-TW" sz="62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回轉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=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悔改</a:t>
            </a:r>
            <a:endParaRPr lang="en-US" altLang="zh-TW" sz="62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罪人</a:t>
            </a:r>
            <a:r>
              <a:rPr lang="en-US" altLang="zh-TW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=/=</a:t>
            </a:r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罪</a:t>
            </a:r>
            <a:endParaRPr lang="en-US" altLang="zh-TW" sz="6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latin typeface="DFKai-SB" panose="03000509000000000000" pitchFamily="65" charset="-120"/>
                <a:ea typeface="DFKai-SB" panose="03000509000000000000" pitchFamily="65" charset="-120"/>
              </a:rPr>
              <a:t>救靈魂不死</a:t>
            </a:r>
            <a:endParaRPr lang="en-US" altLang="zh-TW" sz="6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遮蓋</a:t>
            </a:r>
            <a:r>
              <a:rPr lang="zh-TW" altLang="en-US" sz="62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罪，禱告挽回</a:t>
            </a:r>
            <a:endParaRPr lang="en-US" altLang="zh-TW" sz="62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2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領受上主</a:t>
            </a:r>
            <a:r>
              <a:rPr lang="zh-TW" altLang="en-US" sz="6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犠牲代贖復和的愛</a:t>
            </a:r>
            <a:endParaRPr lang="en-US" altLang="zh-TW" sz="62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166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總結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/>
          </a:bodyPr>
          <a:lstStyle/>
          <a:p>
            <a:pPr lvl="0"/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pPr lvl="0"/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在困苦、病患、喜樂、犯罪中復和</a:t>
            </a:r>
            <a:endParaRPr lang="en-US" altLang="zh-TW" sz="60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個人、群體、彼此復和</a:t>
            </a:r>
            <a:endParaRPr lang="en-US" altLang="zh-TW" sz="60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祈求、代禱</a:t>
            </a:r>
            <a:endParaRPr lang="en-US" altLang="zh-TW" sz="60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信心、懇切</a:t>
            </a:r>
            <a:endParaRPr lang="en-US" altLang="zh-TW" sz="60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0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挽回、悔改</a:t>
            </a:r>
            <a:endParaRPr lang="en-US" altLang="zh-TW" sz="60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218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立志行動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398188" cy="6103930"/>
          </a:xfrm>
        </p:spPr>
        <p:txBody>
          <a:bodyPr>
            <a:normAutofit/>
          </a:bodyPr>
          <a:lstStyle/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學效耶穌基督成就天父旨意的禱告，完成救恩大功，人神復和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彼此認罪、悔改、復和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同心祈求、代求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挽回跌倒犯罪、肢體</a:t>
            </a:r>
            <a:r>
              <a:rPr lang="en-US" altLang="zh-TW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助人</a:t>
            </a:r>
            <a:r>
              <a:rPr lang="zh-TW" altLang="en-US" sz="66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復和</a:t>
            </a:r>
            <a:endParaRPr lang="en-US" altLang="zh-TW" sz="66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5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848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en-US" altLang="zh-TW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ACTS</a:t>
            </a:r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立志</a:t>
            </a:r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行動</a:t>
            </a:r>
            <a:endParaRPr lang="en-US" sz="7200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altLang="zh-TW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A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doration (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崇敬、讚頌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lvl="0"/>
            <a:r>
              <a:rPr lang="en-US" altLang="zh-TW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C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onfession (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認罪、悔改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lvl="0"/>
            <a:r>
              <a:rPr lang="en-US" altLang="zh-TW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T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hanksgiving (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感恩、謝恩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lvl="0"/>
            <a:r>
              <a:rPr lang="en-US" altLang="zh-TW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S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upplication (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祈求、代求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</a:p>
          <a:p>
            <a:pPr marL="0" lvl="0" indent="0">
              <a:buNone/>
            </a:pPr>
            <a:r>
              <a:rPr lang="zh-TW" altLang="en-US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復和家庭</a:t>
            </a:r>
            <a:r>
              <a:rPr lang="en-US" altLang="zh-TW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教會的祈禱、代禱事奉</a:t>
            </a:r>
            <a:endParaRPr lang="en-US" altLang="zh-TW" sz="65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lvl="0" indent="0">
              <a:buNone/>
            </a:pPr>
            <a:r>
              <a:rPr lang="zh-TW" altLang="en-US" sz="65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以禱告克勝罪惡，恢復神創造的榮美</a:t>
            </a:r>
            <a:endParaRPr lang="en-US" altLang="zh-TW" sz="65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397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結束禱告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/>
          </a:bodyPr>
          <a:lstStyle/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為彼此認罪與神並與人復和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為自己禱告的信心、堅忍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為家庭</a:t>
            </a:r>
            <a:r>
              <a:rPr lang="en-US" altLang="zh-TW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群體同心、合一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為挽回失腳、冷淡肢體，復和</a:t>
            </a:r>
            <a:endParaRPr lang="en-US" altLang="zh-TW" sz="66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0"/>
            <a:r>
              <a:rPr lang="zh-TW" altLang="en-US" sz="6600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我作結束禱告</a:t>
            </a:r>
          </a:p>
          <a:p>
            <a:pPr lvl="0"/>
            <a:endParaRPr lang="en-US" altLang="zh-TW" sz="5400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699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715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要禱告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4366"/>
            <a:ext cx="12192000" cy="5553634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神是無所不知的，為何還要禱告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為了表達對神的愛。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與神溝通、分享。</a:t>
            </a:r>
            <a:endParaRPr lang="en-US" altLang="zh-TW" sz="6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聆聽神的話、實行神的話。</a:t>
            </a:r>
          </a:p>
        </p:txBody>
      </p:sp>
    </p:spTree>
    <p:extLst>
      <p:ext uri="{BB962C8B-B14F-4D97-AF65-F5344CB8AC3E}">
        <p14:creationId xmlns:p14="http://schemas.microsoft.com/office/powerpoint/2010/main" val="12459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1258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7538"/>
            <a:ext cx="12103768" cy="5510462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病患、困苦時如何禱告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求醫治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 解困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求供應、保護、拯救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求神同在、同行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endParaRPr lang="en-US" altLang="zh-TW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907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1258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7538"/>
            <a:ext cx="12103768" cy="5510462"/>
          </a:xfrm>
        </p:spPr>
        <p:txBody>
          <a:bodyPr>
            <a:normAutofit lnSpcReduction="10000"/>
          </a:bodyPr>
          <a:lstStyle/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喜樂、平安時如何禱告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感恩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 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讚美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 稱揚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日常生活應如何禱告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求神明白禱求者的心意、需要</a:t>
            </a:r>
            <a:r>
              <a:rPr lang="en-US" altLang="zh-TW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zh-TW" altLang="en-US" sz="6600" dirty="0">
                <a:latin typeface="DFKai-SB" panose="03000509000000000000" pitchFamily="65" charset="-120"/>
                <a:ea typeface="DFKai-SB" panose="03000509000000000000" pitchFamily="65" charset="-120"/>
              </a:rPr>
              <a:t>祈禱者求明白神的旨意並得以成就？</a:t>
            </a:r>
          </a:p>
          <a:p>
            <a:endParaRPr lang="en-US" altLang="zh-TW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302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Autofit/>
          </a:bodyPr>
          <a:lstStyle/>
          <a:p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13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你們中間有受苦的呢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他就該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。有喜樂的呢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他就該</a:t>
            </a:r>
            <a:r>
              <a:rPr lang="zh-TW" altLang="en-US" sz="6000" dirty="0">
                <a:solidFill>
                  <a:srgbClr val="00B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歌頌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14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你們中間有病了的呢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他就該請教會的長老來，他們可以奉主的名用油抹他，為他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15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出於信心的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祈禱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，要救那病人，主必叫他起來。他若犯了</a:t>
            </a:r>
            <a:r>
              <a:rPr lang="zh-TW" altLang="en-US" sz="60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，也必蒙赦免。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654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Autofit/>
          </a:bodyPr>
          <a:lstStyle/>
          <a:p>
            <a:r>
              <a:rPr lang="en-US" altLang="zh-TW" sz="6000" dirty="0">
                <a:solidFill>
                  <a:srgbClr val="92D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16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所以你們要彼此認</a:t>
            </a:r>
            <a:r>
              <a:rPr lang="zh-TW" altLang="en-US" sz="60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，互相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代求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，使你們可以得醫治。義人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祈禱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所發的力量，是大有功效的。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17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以利亞與我們是一樣性情的人，他懇切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，求不要下雨，雨就三年零六個月不下在地上。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18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他又</a:t>
            </a:r>
            <a:r>
              <a:rPr lang="zh-TW" altLang="en-US" sz="60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，天就降下雨來，地也生出土產。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779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4129" y="1090247"/>
            <a:ext cx="12192000" cy="5767753"/>
          </a:xfrm>
        </p:spPr>
        <p:txBody>
          <a:bodyPr>
            <a:normAutofit/>
          </a:bodyPr>
          <a:lstStyle/>
          <a:p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19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我的弟兄們，你們中間若有失迷真道的，有人使他回轉。 </a:t>
            </a:r>
            <a:r>
              <a:rPr lang="en-US" altLang="zh-TW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20 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這人該知道叫一個</a:t>
            </a:r>
            <a:r>
              <a:rPr lang="zh-TW" altLang="en-US" sz="60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罪人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從迷路上轉回，便是救一個靈魂不死，並且遮蓋許多的</a:t>
            </a:r>
            <a:r>
              <a:rPr lang="zh-TW" altLang="en-US" sz="60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罪</a:t>
            </a:r>
            <a:r>
              <a:rPr lang="zh-TW" altLang="en-US" sz="60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6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923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154C3-5E97-47D5-ABF6-84FEDDF2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5399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雅各書五</a:t>
            </a:r>
            <a:r>
              <a:rPr lang="en-US" altLang="zh-TW" sz="7200" dirty="0">
                <a:latin typeface="DFKai-SB" panose="03000509000000000000" pitchFamily="65" charset="-120"/>
                <a:ea typeface="DFKai-SB" panose="03000509000000000000" pitchFamily="65" charset="-120"/>
              </a:rPr>
              <a:t>13~20</a:t>
            </a:r>
            <a:endParaRPr lang="en-US" sz="72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2B2568-1B5E-4948-BD23-2CCC89F00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90246"/>
            <a:ext cx="12192000" cy="5767753"/>
          </a:xfrm>
        </p:spPr>
        <p:txBody>
          <a:bodyPr>
            <a:normAutofit fontScale="92500"/>
          </a:bodyPr>
          <a:lstStyle/>
          <a:p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為何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如何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</a:p>
          <a:p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13 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你們中間有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受苦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的呢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5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就該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禱告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。有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喜樂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的呢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r>
              <a:rPr lang="zh-TW" altLang="en-US" sz="6500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就該</a:t>
            </a:r>
            <a:r>
              <a:rPr lang="zh-TW" altLang="en-US" sz="65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歌頌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65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受苦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上文下理；互涉提後二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9;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四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5)</a:t>
            </a:r>
          </a:p>
          <a:p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喜樂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上文下理；互涉羅十五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9;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弗五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19;</a:t>
            </a:r>
            <a:r>
              <a:rPr lang="zh-TW" altLang="en-US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林前十四</a:t>
            </a:r>
            <a:r>
              <a:rPr lang="en-US" altLang="zh-TW" sz="6500" dirty="0">
                <a:latin typeface="DFKai-SB" panose="03000509000000000000" pitchFamily="65" charset="-120"/>
                <a:ea typeface="DFKai-SB" panose="03000509000000000000" pitchFamily="65" charset="-120"/>
              </a:rPr>
              <a:t>15)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059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1455</Words>
  <Application>Microsoft Office PowerPoint</Application>
  <PresentationFormat>自訂</PresentationFormat>
  <Paragraphs>135</Paragraphs>
  <Slides>28</Slides>
  <Notes>28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28</vt:i4>
      </vt:variant>
    </vt:vector>
  </HeadingPairs>
  <TitlesOfParts>
    <vt:vector size="30" baseType="lpstr">
      <vt:lpstr>Office Theme</vt:lpstr>
      <vt:lpstr>1_Office Theme</vt:lpstr>
      <vt:lpstr>中國基督教播道會康泉堂  禱告要復和  雅各書五13~20 </vt:lpstr>
      <vt:lpstr>為何要禱告?</vt:lpstr>
      <vt:lpstr>為何要禱告?</vt:lpstr>
      <vt:lpstr>如何禱告?</vt:lpstr>
      <vt:lpstr>如何禱告?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雅各書五13~20</vt:lpstr>
      <vt:lpstr>以利亞與我們一樣性情 </vt:lpstr>
      <vt:lpstr>以利亞懇切的禱告</vt:lpstr>
      <vt:lpstr>以利亞懇切的禱告</vt:lpstr>
      <vt:lpstr>以利亞懇切的禱告</vt:lpstr>
      <vt:lpstr>雅各書五13~20</vt:lpstr>
      <vt:lpstr>雅各書五13~20</vt:lpstr>
      <vt:lpstr>總結</vt:lpstr>
      <vt:lpstr>立志行動</vt:lpstr>
      <vt:lpstr>ACTS禱告立志行動</vt:lpstr>
      <vt:lpstr>結束禱告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Kornhill EFCC</dc:title>
  <dc:creator>Yat Shing Mung</dc:creator>
  <cp:lastModifiedBy>Andrew</cp:lastModifiedBy>
  <cp:revision>324</cp:revision>
  <dcterms:created xsi:type="dcterms:W3CDTF">2020-09-15T13:40:32Z</dcterms:created>
  <dcterms:modified xsi:type="dcterms:W3CDTF">2021-10-16T02:54:09Z</dcterms:modified>
</cp:coreProperties>
</file>