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tiff" ContentType="image/tiff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diagrams/layout1.xml" ContentType="application/vnd.openxmlformats-officedocument.drawingml.diagramLayout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16.xml" ContentType="application/vnd.openxmlformats-officedocument.presentationml.slide+xml"/>
  <Override PartName="/ppt/diagrams/layout2.xml" ContentType="application/vnd.openxmlformats-officedocument.drawingml.diagramLayout+xml"/>
  <Override PartName="/ppt/diagrams/data2.xml" ContentType="application/vnd.openxmlformats-officedocument.drawingml.diagramData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notesSlides/notesSlide2.xml" ContentType="application/vnd.openxmlformats-officedocument.presentationml.notesSlide+xml"/>
  <Override PartName="/ppt/slides/slide17.xml" ContentType="application/vnd.openxmlformats-officedocument.presentationml.slide+xml"/>
  <Override PartName="/ppt/diagrams/layout3.xml" ContentType="application/vnd.openxmlformats-officedocument.drawingml.diagramLayout+xml"/>
  <Override PartName="/ppt/diagrams/data3.xml" ContentType="application/vnd.openxmlformats-officedocument.drawingml.diagramData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slides/slide18.xml" ContentType="application/vnd.openxmlformats-officedocument.presentationml.slide+xml"/>
  <Override PartName="/ppt/diagrams/layout4.xml" ContentType="application/vnd.openxmlformats-officedocument.drawingml.diagramLayout+xml"/>
  <Override PartName="/ppt/diagrams/data4.xml" ContentType="application/vnd.openxmlformats-officedocument.drawingml.diagramData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diagrams/quickStyle4.xml" ContentType="application/vnd.openxmlformats-officedocument.drawingml.diagramStyl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diagrams/layout5.xml" ContentType="application/vnd.openxmlformats-officedocument.drawingml.diagramLayout+xml"/>
  <Override PartName="/ppt/diagrams/data5.xml" ContentType="application/vnd.openxmlformats-officedocument.drawingml.diagramData+xml"/>
  <Override PartName="/ppt/diagrams/drawing5.xml" ContentType="application/vnd.ms-office.drawingml.diagramDrawing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autoCompressPictures="0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type="screen16x9" cy="6858000" cx="12192000"/>
  <p:notesSz cx="6858000" cy="9144000"/>
  <p:defaultTextStyle>
    <a:defPPr>
      <a:defRPr lang="en-US"/>
    </a:defPPr>
    <a:lvl1pPr algn="l" defTabSz="4572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4572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4572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4572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4572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4572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4572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4572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4572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12334"/>
    <p:restoredTop sz="94651"/>
  </p:normalViewPr>
  <p:slideViewPr>
    <p:cSldViewPr snapToGrid="0" snapToObjects="1">
      <p:cViewPr varScale="1">
        <p:scale>
          <a:sx n="109" d="100"/>
          <a:sy n="109" d="100"/>
        </p:scale>
        <p:origin x="-78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tableStyles" Target="tableStyle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73843A-ABF1-4878-BC48-F49330E5B05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3064F86-6A8D-4CB9-AE60-2B6EE1EEED9A}">
      <dgm:prSet/>
      <dgm:spPr/>
      <dgm:t>
        <a:bodyPr/>
        <a:lstStyle/>
        <a:p>
          <a:r>
            <a: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宣教士作先驅極需領導力，也需多方面恩賜，初期缺乏信徒群體，事工由宣教士一力承擔。</a:t>
          </a:r>
          <a:endParaRPr lang="en-US" dirty="0"/>
        </a:p>
      </dgm:t>
    </dgm:pt>
    <dgm:pt modelId="{B4EFDAE8-C91A-4321-8E4D-1E04D63F6539}" type="parTrans" cxnId="{82405EC4-85A6-4511-AB20-A790FB7D4B1A}">
      <dgm:prSet/>
      <dgm:spPr/>
      <dgm:t>
        <a:bodyPr/>
        <a:lstStyle/>
        <a:p>
          <a:endParaRPr lang="en-US"/>
        </a:p>
      </dgm:t>
    </dgm:pt>
    <dgm:pt modelId="{96B9B810-9A3B-49EE-AFB6-BF0888B2008C}" type="sibTrans" cxnId="{82405EC4-85A6-4511-AB20-A790FB7D4B1A}">
      <dgm:prSet/>
      <dgm:spPr/>
      <dgm:t>
        <a:bodyPr/>
        <a:lstStyle/>
        <a:p>
          <a:endParaRPr lang="en-US"/>
        </a:p>
      </dgm:t>
    </dgm:pt>
    <dgm:pt modelId="{A3C766E8-6EE7-4250-B895-0CCDF6682E18}">
      <dgm:prSet custT="1"/>
      <dgm:spPr/>
      <dgm:t>
        <a:bodyPr/>
        <a:lstStyle/>
        <a:p>
          <a:r>
            <a:rPr lang="en-US" sz="4800" b="0" dirty="0"/>
            <a:t>P</a:t>
          </a:r>
          <a:r>
            <a:rPr lang="en-US" altLang="zh-TW" sz="4800" b="0" dirty="0"/>
            <a:t>1</a:t>
          </a:r>
          <a:r>
            <a:rPr lang="en-US" sz="4800" b="0" dirty="0"/>
            <a:t>.1</a:t>
          </a:r>
          <a:r>
            <a:rPr lang="zh-TW" altLang="en-US" sz="4800" b="0" dirty="0"/>
            <a:t/>
          </a:r>
          <a:r>
            <a:rPr lang="zh-TW" altLang="en-US" sz="4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跨區域合作拓荒</a:t>
          </a:r>
          <a:endParaRPr lang="en-US" sz="1800" b="0" dirty="0"/>
        </a:p>
      </dgm:t>
    </dgm:pt>
    <dgm:pt modelId="{0C8BC4E5-C3F6-49E5-92BE-A4DFB28605D5}" type="parTrans" cxnId="{B300BBCB-6323-4E05-8492-7EAA4A3B4812}">
      <dgm:prSet/>
      <dgm:spPr/>
      <dgm:t>
        <a:bodyPr/>
        <a:lstStyle/>
        <a:p>
          <a:endParaRPr lang="en-US"/>
        </a:p>
      </dgm:t>
    </dgm:pt>
    <dgm:pt modelId="{7F471CD0-5760-4365-9425-4C250FBB75AF}" type="sibTrans" cxnId="{B300BBCB-6323-4E05-8492-7EAA4A3B4812}">
      <dgm:prSet/>
      <dgm:spPr/>
      <dgm:t>
        <a:bodyPr/>
        <a:lstStyle/>
        <a:p>
          <a:endParaRPr lang="en-US"/>
        </a:p>
      </dgm:t>
    </dgm:pt>
    <dgm:pt modelId="{26BBA4AF-EBAE-41B7-A477-BEDC96FC2677}">
      <dgm:prSet custT="1"/>
      <dgm:spPr/>
      <dgm:t>
        <a:bodyPr/>
        <a:lstStyle/>
        <a:p>
          <a:r>
            <a:rPr lang="en-US" sz="4800" b="0" dirty="0"/>
            <a:t>P</a:t>
          </a:r>
          <a:r>
            <a:rPr lang="en-US" altLang="zh-TW" sz="4800" b="0" dirty="0"/>
            <a:t>1</a:t>
          </a:r>
          <a:r>
            <a:rPr lang="en-US" sz="4800" b="0" dirty="0"/>
            <a:t>.2</a:t>
          </a:r>
          <a:r>
            <a:rPr lang="zh-TW" altLang="en-US" sz="4800" b="0" dirty="0"/>
            <a:t/>
          </a:r>
          <a:r>
            <a:rPr lang="zh-TW" altLang="en-US" sz="4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單區域獨力拓荒</a:t>
          </a:r>
          <a:endParaRPr lang="en-US" sz="4800" b="0" dirty="0"/>
        </a:p>
      </dgm:t>
    </dgm:pt>
    <dgm:pt modelId="{59EBD282-26D5-4F58-AB07-5BEE80A80179}" type="parTrans" cxnId="{83FDEA5C-8961-47EA-873D-86558489A953}">
      <dgm:prSet/>
      <dgm:spPr/>
      <dgm:t>
        <a:bodyPr/>
        <a:lstStyle/>
        <a:p>
          <a:endParaRPr lang="en-US"/>
        </a:p>
      </dgm:t>
    </dgm:pt>
    <dgm:pt modelId="{76E91092-C491-46E4-85B6-D5747065BB85}" type="sibTrans" cxnId="{83FDEA5C-8961-47EA-873D-86558489A953}">
      <dgm:prSet/>
      <dgm:spPr/>
      <dgm:t>
        <a:bodyPr/>
        <a:lstStyle/>
        <a:p>
          <a:endParaRPr lang="en-US"/>
        </a:p>
      </dgm:t>
    </dgm:pt>
    <dgm:pt modelId="{04E7C477-3D3E-3A4C-9487-5448E4726619}" type="pres">
      <dgm:prSet presAssocID="{D373843A-ABF1-4878-BC48-F49330E5B05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5008FDA9-A48A-A943-97C8-0C1153482BFC}" type="pres">
      <dgm:prSet presAssocID="{23064F86-6A8D-4CB9-AE60-2B6EE1EEED9A}" presName="thickLine" presStyleLbl="alignNode1" presStyleIdx="0" presStyleCnt="3"/>
      <dgm:spPr/>
    </dgm:pt>
    <dgm:pt modelId="{B35C21CB-6B06-BF44-AAFB-5A616BA7C63E}" type="pres">
      <dgm:prSet presAssocID="{23064F86-6A8D-4CB9-AE60-2B6EE1EEED9A}" presName="horz1" presStyleCnt="0"/>
      <dgm:spPr/>
    </dgm:pt>
    <dgm:pt modelId="{7A03BA0D-57DE-2C47-888E-5C8C2D022D3F}" type="pres">
      <dgm:prSet presAssocID="{23064F86-6A8D-4CB9-AE60-2B6EE1EEED9A}" presName="tx1" presStyleLbl="revTx" presStyleIdx="0" presStyleCnt="3"/>
      <dgm:spPr/>
      <dgm:t>
        <a:bodyPr/>
        <a:lstStyle/>
        <a:p>
          <a:endParaRPr lang="zh-TW" altLang="en-US"/>
        </a:p>
      </dgm:t>
    </dgm:pt>
    <dgm:pt modelId="{CF98F14D-7D4C-F24E-93DF-AB95E9036D21}" type="pres">
      <dgm:prSet presAssocID="{23064F86-6A8D-4CB9-AE60-2B6EE1EEED9A}" presName="vert1" presStyleCnt="0"/>
      <dgm:spPr/>
    </dgm:pt>
    <dgm:pt modelId="{8AF8FF80-65E3-B541-8DCD-423F54B4957F}" type="pres">
      <dgm:prSet presAssocID="{A3C766E8-6EE7-4250-B895-0CCDF6682E18}" presName="thickLine" presStyleLbl="alignNode1" presStyleIdx="1" presStyleCnt="3"/>
      <dgm:spPr/>
    </dgm:pt>
    <dgm:pt modelId="{A1F2111F-2446-A241-99DC-6C91709AA29C}" type="pres">
      <dgm:prSet presAssocID="{A3C766E8-6EE7-4250-B895-0CCDF6682E18}" presName="horz1" presStyleCnt="0"/>
      <dgm:spPr/>
    </dgm:pt>
    <dgm:pt modelId="{52F96EAF-F75A-1644-BE33-BDDA62278469}" type="pres">
      <dgm:prSet presAssocID="{A3C766E8-6EE7-4250-B895-0CCDF6682E18}" presName="tx1" presStyleLbl="revTx" presStyleIdx="1" presStyleCnt="3"/>
      <dgm:spPr/>
      <dgm:t>
        <a:bodyPr/>
        <a:lstStyle/>
        <a:p>
          <a:endParaRPr lang="zh-TW" altLang="en-US"/>
        </a:p>
      </dgm:t>
    </dgm:pt>
    <dgm:pt modelId="{C832D377-7BEB-2D42-91A6-6867D6A1400A}" type="pres">
      <dgm:prSet presAssocID="{A3C766E8-6EE7-4250-B895-0CCDF6682E18}" presName="vert1" presStyleCnt="0"/>
      <dgm:spPr/>
    </dgm:pt>
    <dgm:pt modelId="{F9438A72-A89A-154E-AE11-FFCA254CE8A9}" type="pres">
      <dgm:prSet presAssocID="{26BBA4AF-EBAE-41B7-A477-BEDC96FC2677}" presName="thickLine" presStyleLbl="alignNode1" presStyleIdx="2" presStyleCnt="3"/>
      <dgm:spPr/>
    </dgm:pt>
    <dgm:pt modelId="{B98FECD3-E1B4-5245-94F2-57B72EB3013A}" type="pres">
      <dgm:prSet presAssocID="{26BBA4AF-EBAE-41B7-A477-BEDC96FC2677}" presName="horz1" presStyleCnt="0"/>
      <dgm:spPr/>
    </dgm:pt>
    <dgm:pt modelId="{AC7E806A-6738-A44E-AED2-DF6AD49C3333}" type="pres">
      <dgm:prSet presAssocID="{26BBA4AF-EBAE-41B7-A477-BEDC96FC2677}" presName="tx1" presStyleLbl="revTx" presStyleIdx="2" presStyleCnt="3"/>
      <dgm:spPr/>
      <dgm:t>
        <a:bodyPr/>
        <a:lstStyle/>
        <a:p>
          <a:endParaRPr lang="zh-TW" altLang="en-US"/>
        </a:p>
      </dgm:t>
    </dgm:pt>
    <dgm:pt modelId="{CE92F7E8-8CCE-C043-B73A-E382101CDC35}" type="pres">
      <dgm:prSet presAssocID="{26BBA4AF-EBAE-41B7-A477-BEDC96FC2677}" presName="vert1" presStyleCnt="0"/>
      <dgm:spPr/>
    </dgm:pt>
  </dgm:ptLst>
  <dgm:cxnLst>
    <dgm:cxn modelId="{C8A68C64-D00D-274D-870D-91EE5276611A}" type="presOf" srcId="{23064F86-6A8D-4CB9-AE60-2B6EE1EEED9A}" destId="{7A03BA0D-57DE-2C47-888E-5C8C2D022D3F}" srcOrd="0" destOrd="0" presId="urn:microsoft.com/office/officeart/2008/layout/LinedList"/>
    <dgm:cxn modelId="{E33128A5-CCAD-9A41-8129-9F9602B8755D}" type="presOf" srcId="{26BBA4AF-EBAE-41B7-A477-BEDC96FC2677}" destId="{AC7E806A-6738-A44E-AED2-DF6AD49C3333}" srcOrd="0" destOrd="0" presId="urn:microsoft.com/office/officeart/2008/layout/LinedList"/>
    <dgm:cxn modelId="{83FDEA5C-8961-47EA-873D-86558489A953}" srcId="{D373843A-ABF1-4878-BC48-F49330E5B05F}" destId="{26BBA4AF-EBAE-41B7-A477-BEDC96FC2677}" srcOrd="2" destOrd="0" parTransId="{59EBD282-26D5-4F58-AB07-5BEE80A80179}" sibTransId="{76E91092-C491-46E4-85B6-D5747065BB85}"/>
    <dgm:cxn modelId="{2575953A-676F-6F48-B0B1-298192DEB3EF}" type="presOf" srcId="{A3C766E8-6EE7-4250-B895-0CCDF6682E18}" destId="{52F96EAF-F75A-1644-BE33-BDDA62278469}" srcOrd="0" destOrd="0" presId="urn:microsoft.com/office/officeart/2008/layout/LinedList"/>
    <dgm:cxn modelId="{1EA3C27E-0971-2247-BB45-047560E709E6}" type="presOf" srcId="{D373843A-ABF1-4878-BC48-F49330E5B05F}" destId="{04E7C477-3D3E-3A4C-9487-5448E4726619}" srcOrd="0" destOrd="0" presId="urn:microsoft.com/office/officeart/2008/layout/LinedList"/>
    <dgm:cxn modelId="{B300BBCB-6323-4E05-8492-7EAA4A3B4812}" srcId="{D373843A-ABF1-4878-BC48-F49330E5B05F}" destId="{A3C766E8-6EE7-4250-B895-0CCDF6682E18}" srcOrd="1" destOrd="0" parTransId="{0C8BC4E5-C3F6-49E5-92BE-A4DFB28605D5}" sibTransId="{7F471CD0-5760-4365-9425-4C250FBB75AF}"/>
    <dgm:cxn modelId="{82405EC4-85A6-4511-AB20-A790FB7D4B1A}" srcId="{D373843A-ABF1-4878-BC48-F49330E5B05F}" destId="{23064F86-6A8D-4CB9-AE60-2B6EE1EEED9A}" srcOrd="0" destOrd="0" parTransId="{B4EFDAE8-C91A-4321-8E4D-1E04D63F6539}" sibTransId="{96B9B810-9A3B-49EE-AFB6-BF0888B2008C}"/>
    <dgm:cxn modelId="{52258615-1C01-DC45-9C05-485451F36096}" type="presParOf" srcId="{04E7C477-3D3E-3A4C-9487-5448E4726619}" destId="{5008FDA9-A48A-A943-97C8-0C1153482BFC}" srcOrd="0" destOrd="0" presId="urn:microsoft.com/office/officeart/2008/layout/LinedList"/>
    <dgm:cxn modelId="{140A3D7A-D0D7-7547-B7C5-FBB7375CFF4A}" type="presParOf" srcId="{04E7C477-3D3E-3A4C-9487-5448E4726619}" destId="{B35C21CB-6B06-BF44-AAFB-5A616BA7C63E}" srcOrd="1" destOrd="0" presId="urn:microsoft.com/office/officeart/2008/layout/LinedList"/>
    <dgm:cxn modelId="{A2DC56F1-CFA8-5D4C-AD82-B4141FAD09E6}" type="presParOf" srcId="{B35C21CB-6B06-BF44-AAFB-5A616BA7C63E}" destId="{7A03BA0D-57DE-2C47-888E-5C8C2D022D3F}" srcOrd="0" destOrd="0" presId="urn:microsoft.com/office/officeart/2008/layout/LinedList"/>
    <dgm:cxn modelId="{5B9E4A6C-C03E-F34A-BEA5-FEA85D70A498}" type="presParOf" srcId="{B35C21CB-6B06-BF44-AAFB-5A616BA7C63E}" destId="{CF98F14D-7D4C-F24E-93DF-AB95E9036D21}" srcOrd="1" destOrd="0" presId="urn:microsoft.com/office/officeart/2008/layout/LinedList"/>
    <dgm:cxn modelId="{CE13339B-5086-934E-82F6-E4B18FA7C7CB}" type="presParOf" srcId="{04E7C477-3D3E-3A4C-9487-5448E4726619}" destId="{8AF8FF80-65E3-B541-8DCD-423F54B4957F}" srcOrd="2" destOrd="0" presId="urn:microsoft.com/office/officeart/2008/layout/LinedList"/>
    <dgm:cxn modelId="{05771CE3-63D7-544C-A520-DFFB655D8F7D}" type="presParOf" srcId="{04E7C477-3D3E-3A4C-9487-5448E4726619}" destId="{A1F2111F-2446-A241-99DC-6C91709AA29C}" srcOrd="3" destOrd="0" presId="urn:microsoft.com/office/officeart/2008/layout/LinedList"/>
    <dgm:cxn modelId="{AF902481-0E86-0547-A10C-EB6F201DF128}" type="presParOf" srcId="{A1F2111F-2446-A241-99DC-6C91709AA29C}" destId="{52F96EAF-F75A-1644-BE33-BDDA62278469}" srcOrd="0" destOrd="0" presId="urn:microsoft.com/office/officeart/2008/layout/LinedList"/>
    <dgm:cxn modelId="{ACBC3024-94D3-6B48-A35E-B36FF0C14F77}" type="presParOf" srcId="{A1F2111F-2446-A241-99DC-6C91709AA29C}" destId="{C832D377-7BEB-2D42-91A6-6867D6A1400A}" srcOrd="1" destOrd="0" presId="urn:microsoft.com/office/officeart/2008/layout/LinedList"/>
    <dgm:cxn modelId="{C2E0F4EB-A457-B249-ADD8-3C4CA9A01D8A}" type="presParOf" srcId="{04E7C477-3D3E-3A4C-9487-5448E4726619}" destId="{F9438A72-A89A-154E-AE11-FFCA254CE8A9}" srcOrd="4" destOrd="0" presId="urn:microsoft.com/office/officeart/2008/layout/LinedList"/>
    <dgm:cxn modelId="{DD6624D8-496E-DA48-914A-65113FA7EAF9}" type="presParOf" srcId="{04E7C477-3D3E-3A4C-9487-5448E4726619}" destId="{B98FECD3-E1B4-5245-94F2-57B72EB3013A}" srcOrd="5" destOrd="0" presId="urn:microsoft.com/office/officeart/2008/layout/LinedList"/>
    <dgm:cxn modelId="{C04CE335-53E9-234E-9A3D-992A840AE693}" type="presParOf" srcId="{B98FECD3-E1B4-5245-94F2-57B72EB3013A}" destId="{AC7E806A-6738-A44E-AED2-DF6AD49C3333}" srcOrd="0" destOrd="0" presId="urn:microsoft.com/office/officeart/2008/layout/LinedList"/>
    <dgm:cxn modelId="{5F135826-FF2B-274F-B7C9-9633C9400055}" type="presParOf" srcId="{B98FECD3-E1B4-5245-94F2-57B72EB3013A}" destId="{CE92F7E8-8CCE-C043-B73A-E382101CDC3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73843A-ABF1-4878-BC48-F49330E5B05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3064F86-6A8D-4CB9-AE60-2B6EE1EEED9A}">
      <dgm:prSet/>
      <dgm:spPr/>
      <dgm:t>
        <a:bodyPr/>
        <a:lstStyle/>
        <a:p>
          <a:r>
            <a: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孩童期教會已經組成，需要宣教士如父母般以愛心養育，卻不要轄管。</a:t>
          </a:r>
          <a:endParaRPr lang="en-US" dirty="0"/>
        </a:p>
      </dgm:t>
    </dgm:pt>
    <dgm:pt modelId="{B4EFDAE8-C91A-4321-8E4D-1E04D63F6539}" type="parTrans" cxnId="{82405EC4-85A6-4511-AB20-A790FB7D4B1A}">
      <dgm:prSet/>
      <dgm:spPr/>
      <dgm:t>
        <a:bodyPr/>
        <a:lstStyle/>
        <a:p>
          <a:endParaRPr lang="en-US"/>
        </a:p>
      </dgm:t>
    </dgm:pt>
    <dgm:pt modelId="{96B9B810-9A3B-49EE-AFB6-BF0888B2008C}" type="sibTrans" cxnId="{82405EC4-85A6-4511-AB20-A790FB7D4B1A}">
      <dgm:prSet/>
      <dgm:spPr/>
      <dgm:t>
        <a:bodyPr/>
        <a:lstStyle/>
        <a:p>
          <a:endParaRPr lang="en-US"/>
        </a:p>
      </dgm:t>
    </dgm:pt>
    <dgm:pt modelId="{A3C766E8-6EE7-4250-B895-0CCDF6682E18}">
      <dgm:prSet custT="1"/>
      <dgm:spPr/>
      <dgm:t>
        <a:bodyPr/>
        <a:lstStyle/>
        <a:p>
          <a:r>
            <a:rPr lang="en-US" sz="4000" b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P</a:t>
          </a:r>
          <a:r>
            <a:rPr lang="en-US" altLang="zh-TW" sz="4800" b="0" dirty="0"/>
            <a:t>2</a:t>
          </a:r>
          <a:r>
            <a:rPr lang="en-US" sz="4800" b="0" dirty="0"/>
            <a:t>.</a:t>
          </a:r>
          <a:r>
            <a:rPr lang="en-US" altLang="zh-TW" sz="4800" b="0" dirty="0"/>
            <a:t>1</a:t>
          </a:r>
          <a:r>
            <a:rPr lang="en-US" sz="4000" b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/>
          </a:r>
          <a:r>
            <a:rPr lang="zh-TW" altLang="en-US" sz="4000" b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跨區域宣教父母培育期：</a:t>
          </a:r>
          <a:r>
            <a:rPr lang="zh-TW" altLang="en-US" sz="320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由多過一個地區的宣教士培育孩童期教會</a:t>
          </a:r>
          <a:endParaRPr lang="zh-TW" altLang="en-US" sz="600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  <a:p>
          <a:endParaRPr lang="en-US" sz="4800" b="0" dirty="0"/>
        </a:p>
      </dgm:t>
    </dgm:pt>
    <dgm:pt modelId="{0C8BC4E5-C3F6-49E5-92BE-A4DFB28605D5}" type="parTrans" cxnId="{B300BBCB-6323-4E05-8492-7EAA4A3B4812}">
      <dgm:prSet/>
      <dgm:spPr/>
      <dgm:t>
        <a:bodyPr/>
        <a:lstStyle/>
        <a:p>
          <a:endParaRPr lang="en-US"/>
        </a:p>
      </dgm:t>
    </dgm:pt>
    <dgm:pt modelId="{7F471CD0-5760-4365-9425-4C250FBB75AF}" type="sibTrans" cxnId="{B300BBCB-6323-4E05-8492-7EAA4A3B4812}">
      <dgm:prSet/>
      <dgm:spPr/>
      <dgm:t>
        <a:bodyPr/>
        <a:lstStyle/>
        <a:p>
          <a:endParaRPr lang="en-US"/>
        </a:p>
      </dgm:t>
    </dgm:pt>
    <dgm:pt modelId="{26BBA4AF-EBAE-41B7-A477-BEDC96FC2677}">
      <dgm:prSet custT="1"/>
      <dgm:spPr/>
      <dgm:t>
        <a:bodyPr/>
        <a:lstStyle/>
        <a:p>
          <a:r>
            <a:rPr lang="en-US" sz="4800" b="0" dirty="0"/>
            <a:t>P</a:t>
          </a:r>
          <a:r>
            <a:rPr lang="en-US" altLang="zh-TW" sz="4800" b="0" dirty="0"/>
            <a:t>2</a:t>
          </a:r>
          <a:r>
            <a:rPr lang="en-US" sz="4800" b="0" dirty="0"/>
            <a:t>.2</a:t>
          </a:r>
          <a:r>
            <a:rPr lang="zh-TW" altLang="en-US" sz="4800" b="0" dirty="0"/>
            <a:t/>
          </a:r>
          <a:r>
            <a:rPr lang="zh-TW" altLang="en-US" sz="40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單區域宣教父母培育期：</a:t>
          </a: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由單一地區的宣教士培育孩童期教會</a:t>
          </a:r>
          <a:endParaRPr lang="en-US" sz="4800" b="0" dirty="0"/>
        </a:p>
      </dgm:t>
    </dgm:pt>
    <dgm:pt modelId="{59EBD282-26D5-4F58-AB07-5BEE80A80179}" type="parTrans" cxnId="{83FDEA5C-8961-47EA-873D-86558489A953}">
      <dgm:prSet/>
      <dgm:spPr/>
      <dgm:t>
        <a:bodyPr/>
        <a:lstStyle/>
        <a:p>
          <a:endParaRPr lang="en-US"/>
        </a:p>
      </dgm:t>
    </dgm:pt>
    <dgm:pt modelId="{76E91092-C491-46E4-85B6-D5747065BB85}" type="sibTrans" cxnId="{83FDEA5C-8961-47EA-873D-86558489A953}">
      <dgm:prSet/>
      <dgm:spPr/>
      <dgm:t>
        <a:bodyPr/>
        <a:lstStyle/>
        <a:p>
          <a:endParaRPr lang="en-US"/>
        </a:p>
      </dgm:t>
    </dgm:pt>
    <dgm:pt modelId="{04E7C477-3D3E-3A4C-9487-5448E4726619}" type="pres">
      <dgm:prSet presAssocID="{D373843A-ABF1-4878-BC48-F49330E5B05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5008FDA9-A48A-A943-97C8-0C1153482BFC}" type="pres">
      <dgm:prSet presAssocID="{23064F86-6A8D-4CB9-AE60-2B6EE1EEED9A}" presName="thickLine" presStyleLbl="alignNode1" presStyleIdx="0" presStyleCnt="3"/>
      <dgm:spPr/>
    </dgm:pt>
    <dgm:pt modelId="{B35C21CB-6B06-BF44-AAFB-5A616BA7C63E}" type="pres">
      <dgm:prSet presAssocID="{23064F86-6A8D-4CB9-AE60-2B6EE1EEED9A}" presName="horz1" presStyleCnt="0"/>
      <dgm:spPr/>
    </dgm:pt>
    <dgm:pt modelId="{7A03BA0D-57DE-2C47-888E-5C8C2D022D3F}" type="pres">
      <dgm:prSet presAssocID="{23064F86-6A8D-4CB9-AE60-2B6EE1EEED9A}" presName="tx1" presStyleLbl="revTx" presStyleIdx="0" presStyleCnt="3"/>
      <dgm:spPr/>
      <dgm:t>
        <a:bodyPr/>
        <a:lstStyle/>
        <a:p>
          <a:endParaRPr lang="zh-TW" altLang="en-US"/>
        </a:p>
      </dgm:t>
    </dgm:pt>
    <dgm:pt modelId="{CF98F14D-7D4C-F24E-93DF-AB95E9036D21}" type="pres">
      <dgm:prSet presAssocID="{23064F86-6A8D-4CB9-AE60-2B6EE1EEED9A}" presName="vert1" presStyleCnt="0"/>
      <dgm:spPr/>
    </dgm:pt>
    <dgm:pt modelId="{8AF8FF80-65E3-B541-8DCD-423F54B4957F}" type="pres">
      <dgm:prSet presAssocID="{A3C766E8-6EE7-4250-B895-0CCDF6682E18}" presName="thickLine" presStyleLbl="alignNode1" presStyleIdx="1" presStyleCnt="3"/>
      <dgm:spPr/>
    </dgm:pt>
    <dgm:pt modelId="{A1F2111F-2446-A241-99DC-6C91709AA29C}" type="pres">
      <dgm:prSet presAssocID="{A3C766E8-6EE7-4250-B895-0CCDF6682E18}" presName="horz1" presStyleCnt="0"/>
      <dgm:spPr/>
    </dgm:pt>
    <dgm:pt modelId="{52F96EAF-F75A-1644-BE33-BDDA62278469}" type="pres">
      <dgm:prSet presAssocID="{A3C766E8-6EE7-4250-B895-0CCDF6682E18}" presName="tx1" presStyleLbl="revTx" presStyleIdx="1" presStyleCnt="3"/>
      <dgm:spPr/>
      <dgm:t>
        <a:bodyPr/>
        <a:lstStyle/>
        <a:p>
          <a:endParaRPr lang="zh-TW" altLang="en-US"/>
        </a:p>
      </dgm:t>
    </dgm:pt>
    <dgm:pt modelId="{C832D377-7BEB-2D42-91A6-6867D6A1400A}" type="pres">
      <dgm:prSet presAssocID="{A3C766E8-6EE7-4250-B895-0CCDF6682E18}" presName="vert1" presStyleCnt="0"/>
      <dgm:spPr/>
    </dgm:pt>
    <dgm:pt modelId="{F9438A72-A89A-154E-AE11-FFCA254CE8A9}" type="pres">
      <dgm:prSet presAssocID="{26BBA4AF-EBAE-41B7-A477-BEDC96FC2677}" presName="thickLine" presStyleLbl="alignNode1" presStyleIdx="2" presStyleCnt="3"/>
      <dgm:spPr/>
    </dgm:pt>
    <dgm:pt modelId="{B98FECD3-E1B4-5245-94F2-57B72EB3013A}" type="pres">
      <dgm:prSet presAssocID="{26BBA4AF-EBAE-41B7-A477-BEDC96FC2677}" presName="horz1" presStyleCnt="0"/>
      <dgm:spPr/>
    </dgm:pt>
    <dgm:pt modelId="{AC7E806A-6738-A44E-AED2-DF6AD49C3333}" type="pres">
      <dgm:prSet presAssocID="{26BBA4AF-EBAE-41B7-A477-BEDC96FC2677}" presName="tx1" presStyleLbl="revTx" presStyleIdx="2" presStyleCnt="3"/>
      <dgm:spPr/>
      <dgm:t>
        <a:bodyPr/>
        <a:lstStyle/>
        <a:p>
          <a:endParaRPr lang="zh-TW" altLang="en-US"/>
        </a:p>
      </dgm:t>
    </dgm:pt>
    <dgm:pt modelId="{CE92F7E8-8CCE-C043-B73A-E382101CDC35}" type="pres">
      <dgm:prSet presAssocID="{26BBA4AF-EBAE-41B7-A477-BEDC96FC2677}" presName="vert1" presStyleCnt="0"/>
      <dgm:spPr/>
    </dgm:pt>
  </dgm:ptLst>
  <dgm:cxnLst>
    <dgm:cxn modelId="{C8A68C64-D00D-274D-870D-91EE5276611A}" type="presOf" srcId="{23064F86-6A8D-4CB9-AE60-2B6EE1EEED9A}" destId="{7A03BA0D-57DE-2C47-888E-5C8C2D022D3F}" srcOrd="0" destOrd="0" presId="urn:microsoft.com/office/officeart/2008/layout/LinedList"/>
    <dgm:cxn modelId="{E33128A5-CCAD-9A41-8129-9F9602B8755D}" type="presOf" srcId="{26BBA4AF-EBAE-41B7-A477-BEDC96FC2677}" destId="{AC7E806A-6738-A44E-AED2-DF6AD49C3333}" srcOrd="0" destOrd="0" presId="urn:microsoft.com/office/officeart/2008/layout/LinedList"/>
    <dgm:cxn modelId="{83FDEA5C-8961-47EA-873D-86558489A953}" srcId="{D373843A-ABF1-4878-BC48-F49330E5B05F}" destId="{26BBA4AF-EBAE-41B7-A477-BEDC96FC2677}" srcOrd="2" destOrd="0" parTransId="{59EBD282-26D5-4F58-AB07-5BEE80A80179}" sibTransId="{76E91092-C491-46E4-85B6-D5747065BB85}"/>
    <dgm:cxn modelId="{2575953A-676F-6F48-B0B1-298192DEB3EF}" type="presOf" srcId="{A3C766E8-6EE7-4250-B895-0CCDF6682E18}" destId="{52F96EAF-F75A-1644-BE33-BDDA62278469}" srcOrd="0" destOrd="0" presId="urn:microsoft.com/office/officeart/2008/layout/LinedList"/>
    <dgm:cxn modelId="{1EA3C27E-0971-2247-BB45-047560E709E6}" type="presOf" srcId="{D373843A-ABF1-4878-BC48-F49330E5B05F}" destId="{04E7C477-3D3E-3A4C-9487-5448E4726619}" srcOrd="0" destOrd="0" presId="urn:microsoft.com/office/officeart/2008/layout/LinedList"/>
    <dgm:cxn modelId="{B300BBCB-6323-4E05-8492-7EAA4A3B4812}" srcId="{D373843A-ABF1-4878-BC48-F49330E5B05F}" destId="{A3C766E8-6EE7-4250-B895-0CCDF6682E18}" srcOrd="1" destOrd="0" parTransId="{0C8BC4E5-C3F6-49E5-92BE-A4DFB28605D5}" sibTransId="{7F471CD0-5760-4365-9425-4C250FBB75AF}"/>
    <dgm:cxn modelId="{82405EC4-85A6-4511-AB20-A790FB7D4B1A}" srcId="{D373843A-ABF1-4878-BC48-F49330E5B05F}" destId="{23064F86-6A8D-4CB9-AE60-2B6EE1EEED9A}" srcOrd="0" destOrd="0" parTransId="{B4EFDAE8-C91A-4321-8E4D-1E04D63F6539}" sibTransId="{96B9B810-9A3B-49EE-AFB6-BF0888B2008C}"/>
    <dgm:cxn modelId="{52258615-1C01-DC45-9C05-485451F36096}" type="presParOf" srcId="{04E7C477-3D3E-3A4C-9487-5448E4726619}" destId="{5008FDA9-A48A-A943-97C8-0C1153482BFC}" srcOrd="0" destOrd="0" presId="urn:microsoft.com/office/officeart/2008/layout/LinedList"/>
    <dgm:cxn modelId="{140A3D7A-D0D7-7547-B7C5-FBB7375CFF4A}" type="presParOf" srcId="{04E7C477-3D3E-3A4C-9487-5448E4726619}" destId="{B35C21CB-6B06-BF44-AAFB-5A616BA7C63E}" srcOrd="1" destOrd="0" presId="urn:microsoft.com/office/officeart/2008/layout/LinedList"/>
    <dgm:cxn modelId="{A2DC56F1-CFA8-5D4C-AD82-B4141FAD09E6}" type="presParOf" srcId="{B35C21CB-6B06-BF44-AAFB-5A616BA7C63E}" destId="{7A03BA0D-57DE-2C47-888E-5C8C2D022D3F}" srcOrd="0" destOrd="0" presId="urn:microsoft.com/office/officeart/2008/layout/LinedList"/>
    <dgm:cxn modelId="{5B9E4A6C-C03E-F34A-BEA5-FEA85D70A498}" type="presParOf" srcId="{B35C21CB-6B06-BF44-AAFB-5A616BA7C63E}" destId="{CF98F14D-7D4C-F24E-93DF-AB95E9036D21}" srcOrd="1" destOrd="0" presId="urn:microsoft.com/office/officeart/2008/layout/LinedList"/>
    <dgm:cxn modelId="{CE13339B-5086-934E-82F6-E4B18FA7C7CB}" type="presParOf" srcId="{04E7C477-3D3E-3A4C-9487-5448E4726619}" destId="{8AF8FF80-65E3-B541-8DCD-423F54B4957F}" srcOrd="2" destOrd="0" presId="urn:microsoft.com/office/officeart/2008/layout/LinedList"/>
    <dgm:cxn modelId="{05771CE3-63D7-544C-A520-DFFB655D8F7D}" type="presParOf" srcId="{04E7C477-3D3E-3A4C-9487-5448E4726619}" destId="{A1F2111F-2446-A241-99DC-6C91709AA29C}" srcOrd="3" destOrd="0" presId="urn:microsoft.com/office/officeart/2008/layout/LinedList"/>
    <dgm:cxn modelId="{AF902481-0E86-0547-A10C-EB6F201DF128}" type="presParOf" srcId="{A1F2111F-2446-A241-99DC-6C91709AA29C}" destId="{52F96EAF-F75A-1644-BE33-BDDA62278469}" srcOrd="0" destOrd="0" presId="urn:microsoft.com/office/officeart/2008/layout/LinedList"/>
    <dgm:cxn modelId="{ACBC3024-94D3-6B48-A35E-B36FF0C14F77}" type="presParOf" srcId="{A1F2111F-2446-A241-99DC-6C91709AA29C}" destId="{C832D377-7BEB-2D42-91A6-6867D6A1400A}" srcOrd="1" destOrd="0" presId="urn:microsoft.com/office/officeart/2008/layout/LinedList"/>
    <dgm:cxn modelId="{C2E0F4EB-A457-B249-ADD8-3C4CA9A01D8A}" type="presParOf" srcId="{04E7C477-3D3E-3A4C-9487-5448E4726619}" destId="{F9438A72-A89A-154E-AE11-FFCA254CE8A9}" srcOrd="4" destOrd="0" presId="urn:microsoft.com/office/officeart/2008/layout/LinedList"/>
    <dgm:cxn modelId="{DD6624D8-496E-DA48-914A-65113FA7EAF9}" type="presParOf" srcId="{04E7C477-3D3E-3A4C-9487-5448E4726619}" destId="{B98FECD3-E1B4-5245-94F2-57B72EB3013A}" srcOrd="5" destOrd="0" presId="urn:microsoft.com/office/officeart/2008/layout/LinedList"/>
    <dgm:cxn modelId="{C04CE335-53E9-234E-9A3D-992A840AE693}" type="presParOf" srcId="{B98FECD3-E1B4-5245-94F2-57B72EB3013A}" destId="{AC7E806A-6738-A44E-AED2-DF6AD49C3333}" srcOrd="0" destOrd="0" presId="urn:microsoft.com/office/officeart/2008/layout/LinedList"/>
    <dgm:cxn modelId="{5F135826-FF2B-274F-B7C9-9633C9400055}" type="presParOf" srcId="{B98FECD3-E1B4-5245-94F2-57B72EB3013A}" destId="{CE92F7E8-8CCE-C043-B73A-E382101CDC3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68A9DC-A13F-4835-B89C-6E8C306390F4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87A89B2-25CA-42A1-90C4-376932917FAB}">
      <dgm:prSet custT="1"/>
      <dgm:spPr/>
      <dgm:t>
        <a:bodyPr/>
        <a:lstStyle/>
        <a:p>
          <a:r>
            <a:rPr lang="zh-HK" sz="2400" dirty="0"/>
            <a:t>宣教士會面對地方教會要求關係轉為同輩關係，宣教士必須耐心扶植地方教會作成</a:t>
          </a:r>
          <a:r>
            <a:rPr lang="zh-TW" sz="2400" dirty="0"/>
            <a:t>年</a:t>
          </a:r>
          <a:r>
            <a:rPr lang="zh-HK" sz="2400" dirty="0"/>
            <a:t>人。</a:t>
          </a:r>
          <a:endParaRPr lang="en-US" sz="2400" dirty="0"/>
        </a:p>
      </dgm:t>
    </dgm:pt>
    <dgm:pt modelId="{72F6C82B-8B0C-4DC7-BD57-82C84A117084}" type="parTrans" cxnId="{1D9EF28A-B9B2-45F4-8696-CBB54335C0F4}">
      <dgm:prSet/>
      <dgm:spPr/>
      <dgm:t>
        <a:bodyPr/>
        <a:lstStyle/>
        <a:p>
          <a:endParaRPr lang="en-US"/>
        </a:p>
      </dgm:t>
    </dgm:pt>
    <dgm:pt modelId="{85FD16FC-EA1F-4A82-B265-1BCD7BF34E8B}" type="sibTrans" cxnId="{1D9EF28A-B9B2-45F4-8696-CBB54335C0F4}">
      <dgm:prSet/>
      <dgm:spPr/>
      <dgm:t>
        <a:bodyPr/>
        <a:lstStyle/>
        <a:p>
          <a:endParaRPr lang="en-US"/>
        </a:p>
      </dgm:t>
    </dgm:pt>
    <dgm:pt modelId="{7C465F0D-92B0-41C9-B45A-26D6A01052E0}">
      <dgm:prSet custT="1"/>
      <dgm:spPr/>
      <dgm:t>
        <a:bodyPr/>
        <a:lstStyle/>
        <a:p>
          <a:r>
            <a:rPr lang="en-US" sz="3600" b="0" dirty="0"/>
            <a:t>P3.1</a:t>
          </a:r>
          <a:r>
            <a:rPr lang="zh-TW" altLang="en-US" sz="3600" b="0" dirty="0"/>
            <a:t/>
          </a:r>
          <a:r>
            <a:rPr lang="zh-TW" sz="3600" b="0" dirty="0"/>
            <a:t>主導權由</a:t>
          </a:r>
          <a:r>
            <a:rPr lang="zh-TW" sz="3600" b="0" dirty="0">
              <a:solidFill>
                <a:srgbClr val="7030A0"/>
              </a:solidFill>
            </a:rPr>
            <a:t>宣教士全數擁有</a:t>
          </a:r>
          <a:endParaRPr lang="en-US" sz="3600" b="0" dirty="0">
            <a:solidFill>
              <a:srgbClr val="7030A0"/>
            </a:solidFill>
          </a:endParaRPr>
        </a:p>
      </dgm:t>
    </dgm:pt>
    <dgm:pt modelId="{FDE78CDF-9C95-40CA-BC5A-A894C2825B68}" type="parTrans" cxnId="{99AF0D2F-30B2-442F-BB78-4F61A9B9286D}">
      <dgm:prSet/>
      <dgm:spPr/>
      <dgm:t>
        <a:bodyPr/>
        <a:lstStyle/>
        <a:p>
          <a:endParaRPr lang="en-US"/>
        </a:p>
      </dgm:t>
    </dgm:pt>
    <dgm:pt modelId="{CB48CD44-16C3-434E-ABC8-9EFA9B0CB581}" type="sibTrans" cxnId="{99AF0D2F-30B2-442F-BB78-4F61A9B9286D}">
      <dgm:prSet/>
      <dgm:spPr/>
      <dgm:t>
        <a:bodyPr/>
        <a:lstStyle/>
        <a:p>
          <a:endParaRPr lang="en-US"/>
        </a:p>
      </dgm:t>
    </dgm:pt>
    <dgm:pt modelId="{912286F8-ACBE-4FB5-B365-BCF833A93DC6}">
      <dgm:prSet custT="1"/>
      <dgm:spPr/>
      <dgm:t>
        <a:bodyPr/>
        <a:lstStyle/>
        <a:p>
          <a:r>
            <a:rPr lang="en-US" sz="3600" b="0" dirty="0"/>
            <a:t>P3.2</a:t>
          </a:r>
          <a:r>
            <a:rPr lang="zh-TW" altLang="en-US" sz="3600" b="0" dirty="0"/>
            <a:t/>
          </a:r>
          <a:r>
            <a:rPr lang="zh-TW" sz="3600" b="0" dirty="0"/>
            <a:t>主導權轉為宣教士持有大部份</a:t>
          </a:r>
          <a:endParaRPr lang="en-US" sz="3600" b="0" dirty="0"/>
        </a:p>
      </dgm:t>
    </dgm:pt>
    <dgm:pt modelId="{22ADBBD0-871D-42E8-805A-4C6CF021F054}" type="parTrans" cxnId="{E2F7E879-39D5-4B49-93D0-6D215B60FAF1}">
      <dgm:prSet/>
      <dgm:spPr/>
      <dgm:t>
        <a:bodyPr/>
        <a:lstStyle/>
        <a:p>
          <a:endParaRPr lang="en-US"/>
        </a:p>
      </dgm:t>
    </dgm:pt>
    <dgm:pt modelId="{4D342A44-1D91-49EE-BEDA-EFD352E11531}" type="sibTrans" cxnId="{E2F7E879-39D5-4B49-93D0-6D215B60FAF1}">
      <dgm:prSet/>
      <dgm:spPr/>
      <dgm:t>
        <a:bodyPr/>
        <a:lstStyle/>
        <a:p>
          <a:endParaRPr lang="en-US"/>
        </a:p>
      </dgm:t>
    </dgm:pt>
    <dgm:pt modelId="{4C172463-42AF-487C-89DE-2DC87B76DE52}">
      <dgm:prSet custT="1"/>
      <dgm:spPr/>
      <dgm:t>
        <a:bodyPr/>
        <a:lstStyle/>
        <a:p>
          <a:r>
            <a:rPr lang="en-US" sz="3600" b="0" dirty="0"/>
            <a:t>P3.3</a:t>
          </a:r>
          <a:r>
            <a:rPr lang="zh-TW" altLang="en-US" sz="3600" b="0" dirty="0"/>
            <a:t/>
          </a:r>
          <a:r>
            <a:rPr lang="zh-TW" sz="3600" b="0" dirty="0"/>
            <a:t>主導權轉為地方教會持大部份</a:t>
          </a:r>
          <a:endParaRPr lang="en-US" sz="3600" b="0" dirty="0"/>
        </a:p>
      </dgm:t>
    </dgm:pt>
    <dgm:pt modelId="{51BF85C6-6270-4FD5-BCD1-1167CFD891A0}" type="parTrans" cxnId="{9AA1CA45-0F74-4F02-AD3A-82D3F9E68F0D}">
      <dgm:prSet/>
      <dgm:spPr/>
      <dgm:t>
        <a:bodyPr/>
        <a:lstStyle/>
        <a:p>
          <a:endParaRPr lang="en-US"/>
        </a:p>
      </dgm:t>
    </dgm:pt>
    <dgm:pt modelId="{5001FC3F-C06A-4E57-A0D2-5595DE7A260A}" type="sibTrans" cxnId="{9AA1CA45-0F74-4F02-AD3A-82D3F9E68F0D}">
      <dgm:prSet/>
      <dgm:spPr/>
      <dgm:t>
        <a:bodyPr/>
        <a:lstStyle/>
        <a:p>
          <a:endParaRPr lang="en-US"/>
        </a:p>
      </dgm:t>
    </dgm:pt>
    <dgm:pt modelId="{A092CC73-6ABC-43DC-9D41-8BD7F8BB789D}">
      <dgm:prSet custT="1"/>
      <dgm:spPr/>
      <dgm:t>
        <a:bodyPr/>
        <a:lstStyle/>
        <a:p>
          <a:r>
            <a:rPr lang="en-US" sz="3600" b="0" dirty="0"/>
            <a:t>P3.4</a:t>
          </a:r>
          <a:r>
            <a:rPr lang="zh-TW" altLang="en-US" sz="3600" b="0" dirty="0"/>
            <a:t/>
          </a:r>
          <a:r>
            <a:rPr lang="zh-TW" sz="3600" b="0" dirty="0"/>
            <a:t>正準備進入</a:t>
          </a:r>
          <a:r>
            <a:rPr lang="zh-HK" sz="3600" b="0" dirty="0">
              <a:solidFill>
                <a:srgbClr val="7030A0"/>
              </a:solidFill>
            </a:rPr>
            <a:t>地方教會</a:t>
          </a:r>
          <a:r>
            <a:rPr lang="zh-TW" sz="3600" b="0" dirty="0">
              <a:solidFill>
                <a:srgbClr val="7030A0"/>
              </a:solidFill>
            </a:rPr>
            <a:t>全面自主</a:t>
          </a:r>
          <a:endParaRPr lang="en-US" sz="3600" b="0" dirty="0">
            <a:solidFill>
              <a:srgbClr val="7030A0"/>
            </a:solidFill>
          </a:endParaRPr>
        </a:p>
      </dgm:t>
    </dgm:pt>
    <dgm:pt modelId="{C848308C-16FD-4559-BF45-7557F05A151B}" type="parTrans" cxnId="{9E591667-2FC8-4856-8822-FDED2261AA6C}">
      <dgm:prSet/>
      <dgm:spPr/>
      <dgm:t>
        <a:bodyPr/>
        <a:lstStyle/>
        <a:p>
          <a:endParaRPr lang="en-US"/>
        </a:p>
      </dgm:t>
    </dgm:pt>
    <dgm:pt modelId="{60DCBE22-53E4-4961-B1B9-4FE5B8A43619}" type="sibTrans" cxnId="{9E591667-2FC8-4856-8822-FDED2261AA6C}">
      <dgm:prSet/>
      <dgm:spPr/>
      <dgm:t>
        <a:bodyPr/>
        <a:lstStyle/>
        <a:p>
          <a:endParaRPr lang="en-US"/>
        </a:p>
      </dgm:t>
    </dgm:pt>
    <dgm:pt modelId="{8AB2D13F-2DC8-5F48-B7E4-5DC658222E36}" type="pres">
      <dgm:prSet presAssocID="{4168A9DC-A13F-4835-B89C-6E8C306390F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1FEABF18-6472-9C45-9933-A499DF715607}" type="pres">
      <dgm:prSet presAssocID="{287A89B2-25CA-42A1-90C4-376932917FAB}" presName="thickLine" presStyleLbl="alignNode1" presStyleIdx="0" presStyleCnt="5"/>
      <dgm:spPr/>
    </dgm:pt>
    <dgm:pt modelId="{C36D3774-5E75-0446-9B54-92A7091E3911}" type="pres">
      <dgm:prSet presAssocID="{287A89B2-25CA-42A1-90C4-376932917FAB}" presName="horz1" presStyleCnt="0"/>
      <dgm:spPr/>
    </dgm:pt>
    <dgm:pt modelId="{552246BA-207B-FA4E-9F4F-03159824C3DF}" type="pres">
      <dgm:prSet presAssocID="{287A89B2-25CA-42A1-90C4-376932917FAB}" presName="tx1" presStyleLbl="revTx" presStyleIdx="0" presStyleCnt="5"/>
      <dgm:spPr/>
      <dgm:t>
        <a:bodyPr/>
        <a:lstStyle/>
        <a:p>
          <a:endParaRPr lang="zh-TW" altLang="en-US"/>
        </a:p>
      </dgm:t>
    </dgm:pt>
    <dgm:pt modelId="{882D3F90-B7B0-AA46-8962-90CF92F3299A}" type="pres">
      <dgm:prSet presAssocID="{287A89B2-25CA-42A1-90C4-376932917FAB}" presName="vert1" presStyleCnt="0"/>
      <dgm:spPr/>
    </dgm:pt>
    <dgm:pt modelId="{22AD0E10-B0A5-2A4D-AECD-AE7DEC9FCF76}" type="pres">
      <dgm:prSet presAssocID="{7C465F0D-92B0-41C9-B45A-26D6A01052E0}" presName="thickLine" presStyleLbl="alignNode1" presStyleIdx="1" presStyleCnt="5"/>
      <dgm:spPr/>
    </dgm:pt>
    <dgm:pt modelId="{1DE50978-8465-334D-8C4A-F85D3F8960F7}" type="pres">
      <dgm:prSet presAssocID="{7C465F0D-92B0-41C9-B45A-26D6A01052E0}" presName="horz1" presStyleCnt="0"/>
      <dgm:spPr/>
    </dgm:pt>
    <dgm:pt modelId="{5FCFF113-DCB4-FD4B-B747-578746C831B3}" type="pres">
      <dgm:prSet presAssocID="{7C465F0D-92B0-41C9-B45A-26D6A01052E0}" presName="tx1" presStyleLbl="revTx" presStyleIdx="1" presStyleCnt="5"/>
      <dgm:spPr/>
      <dgm:t>
        <a:bodyPr/>
        <a:lstStyle/>
        <a:p>
          <a:endParaRPr lang="zh-TW" altLang="en-US"/>
        </a:p>
      </dgm:t>
    </dgm:pt>
    <dgm:pt modelId="{AADCE0B7-9261-2F4E-8658-F3ABCAEBC5F4}" type="pres">
      <dgm:prSet presAssocID="{7C465F0D-92B0-41C9-B45A-26D6A01052E0}" presName="vert1" presStyleCnt="0"/>
      <dgm:spPr/>
    </dgm:pt>
    <dgm:pt modelId="{24222B93-A344-034F-A985-BB4CBBE6616F}" type="pres">
      <dgm:prSet presAssocID="{912286F8-ACBE-4FB5-B365-BCF833A93DC6}" presName="thickLine" presStyleLbl="alignNode1" presStyleIdx="2" presStyleCnt="5"/>
      <dgm:spPr/>
    </dgm:pt>
    <dgm:pt modelId="{9F5CB2EB-4CFC-8C4F-B973-9376DEEF8C12}" type="pres">
      <dgm:prSet presAssocID="{912286F8-ACBE-4FB5-B365-BCF833A93DC6}" presName="horz1" presStyleCnt="0"/>
      <dgm:spPr/>
    </dgm:pt>
    <dgm:pt modelId="{7170089C-FEB7-D14F-A2C3-305ED68D5FE0}" type="pres">
      <dgm:prSet presAssocID="{912286F8-ACBE-4FB5-B365-BCF833A93DC6}" presName="tx1" presStyleLbl="revTx" presStyleIdx="2" presStyleCnt="5"/>
      <dgm:spPr/>
      <dgm:t>
        <a:bodyPr/>
        <a:lstStyle/>
        <a:p>
          <a:endParaRPr lang="zh-TW" altLang="en-US"/>
        </a:p>
      </dgm:t>
    </dgm:pt>
    <dgm:pt modelId="{2BF5EF45-7917-DC49-88CD-DB091D9BED21}" type="pres">
      <dgm:prSet presAssocID="{912286F8-ACBE-4FB5-B365-BCF833A93DC6}" presName="vert1" presStyleCnt="0"/>
      <dgm:spPr/>
    </dgm:pt>
    <dgm:pt modelId="{BBD2F324-A95B-5E42-953E-C8B858B22709}" type="pres">
      <dgm:prSet presAssocID="{4C172463-42AF-487C-89DE-2DC87B76DE52}" presName="thickLine" presStyleLbl="alignNode1" presStyleIdx="3" presStyleCnt="5"/>
      <dgm:spPr/>
    </dgm:pt>
    <dgm:pt modelId="{3AB0E1A9-9ACE-684E-9CE9-BF309E6442EA}" type="pres">
      <dgm:prSet presAssocID="{4C172463-42AF-487C-89DE-2DC87B76DE52}" presName="horz1" presStyleCnt="0"/>
      <dgm:spPr/>
    </dgm:pt>
    <dgm:pt modelId="{B670D5A9-56E3-3646-BBFC-9BD22A565C60}" type="pres">
      <dgm:prSet presAssocID="{4C172463-42AF-487C-89DE-2DC87B76DE52}" presName="tx1" presStyleLbl="revTx" presStyleIdx="3" presStyleCnt="5"/>
      <dgm:spPr/>
      <dgm:t>
        <a:bodyPr/>
        <a:lstStyle/>
        <a:p>
          <a:endParaRPr lang="zh-TW" altLang="en-US"/>
        </a:p>
      </dgm:t>
    </dgm:pt>
    <dgm:pt modelId="{D2177B6A-940E-0B4E-AE86-0CD815E140B4}" type="pres">
      <dgm:prSet presAssocID="{4C172463-42AF-487C-89DE-2DC87B76DE52}" presName="vert1" presStyleCnt="0"/>
      <dgm:spPr/>
    </dgm:pt>
    <dgm:pt modelId="{12E50E37-E0AB-044B-AC26-DD46F4A3FB3A}" type="pres">
      <dgm:prSet presAssocID="{A092CC73-6ABC-43DC-9D41-8BD7F8BB789D}" presName="thickLine" presStyleLbl="alignNode1" presStyleIdx="4" presStyleCnt="5"/>
      <dgm:spPr/>
    </dgm:pt>
    <dgm:pt modelId="{461C0B12-97A6-3247-A652-25C8655EC020}" type="pres">
      <dgm:prSet presAssocID="{A092CC73-6ABC-43DC-9D41-8BD7F8BB789D}" presName="horz1" presStyleCnt="0"/>
      <dgm:spPr/>
    </dgm:pt>
    <dgm:pt modelId="{F79732D9-E154-4C4B-9BDE-E11050FB3132}" type="pres">
      <dgm:prSet presAssocID="{A092CC73-6ABC-43DC-9D41-8BD7F8BB789D}" presName="tx1" presStyleLbl="revTx" presStyleIdx="4" presStyleCnt="5"/>
      <dgm:spPr/>
      <dgm:t>
        <a:bodyPr/>
        <a:lstStyle/>
        <a:p>
          <a:endParaRPr lang="zh-TW" altLang="en-US"/>
        </a:p>
      </dgm:t>
    </dgm:pt>
    <dgm:pt modelId="{E470DE74-2369-CF4F-9226-6D08C179E249}" type="pres">
      <dgm:prSet presAssocID="{A092CC73-6ABC-43DC-9D41-8BD7F8BB789D}" presName="vert1" presStyleCnt="0"/>
      <dgm:spPr/>
    </dgm:pt>
  </dgm:ptLst>
  <dgm:cxnLst>
    <dgm:cxn modelId="{20CFA295-86FF-0341-88D0-361BD084F631}" type="presOf" srcId="{7C465F0D-92B0-41C9-B45A-26D6A01052E0}" destId="{5FCFF113-DCB4-FD4B-B747-578746C831B3}" srcOrd="0" destOrd="0" presId="urn:microsoft.com/office/officeart/2008/layout/LinedList"/>
    <dgm:cxn modelId="{1D9EF28A-B9B2-45F4-8696-CBB54335C0F4}" srcId="{4168A9DC-A13F-4835-B89C-6E8C306390F4}" destId="{287A89B2-25CA-42A1-90C4-376932917FAB}" srcOrd="0" destOrd="0" parTransId="{72F6C82B-8B0C-4DC7-BD57-82C84A117084}" sibTransId="{85FD16FC-EA1F-4A82-B265-1BCD7BF34E8B}"/>
    <dgm:cxn modelId="{9E591667-2FC8-4856-8822-FDED2261AA6C}" srcId="{4168A9DC-A13F-4835-B89C-6E8C306390F4}" destId="{A092CC73-6ABC-43DC-9D41-8BD7F8BB789D}" srcOrd="4" destOrd="0" parTransId="{C848308C-16FD-4559-BF45-7557F05A151B}" sibTransId="{60DCBE22-53E4-4961-B1B9-4FE5B8A43619}"/>
    <dgm:cxn modelId="{E8FF41CC-1752-B441-BF12-69D8DEDECF8C}" type="presOf" srcId="{912286F8-ACBE-4FB5-B365-BCF833A93DC6}" destId="{7170089C-FEB7-D14F-A2C3-305ED68D5FE0}" srcOrd="0" destOrd="0" presId="urn:microsoft.com/office/officeart/2008/layout/LinedList"/>
    <dgm:cxn modelId="{99AF0D2F-30B2-442F-BB78-4F61A9B9286D}" srcId="{4168A9DC-A13F-4835-B89C-6E8C306390F4}" destId="{7C465F0D-92B0-41C9-B45A-26D6A01052E0}" srcOrd="1" destOrd="0" parTransId="{FDE78CDF-9C95-40CA-BC5A-A894C2825B68}" sibTransId="{CB48CD44-16C3-434E-ABC8-9EFA9B0CB581}"/>
    <dgm:cxn modelId="{F37F7E75-754D-084F-BA6B-3E7F8638A6FC}" type="presOf" srcId="{4168A9DC-A13F-4835-B89C-6E8C306390F4}" destId="{8AB2D13F-2DC8-5F48-B7E4-5DC658222E36}" srcOrd="0" destOrd="0" presId="urn:microsoft.com/office/officeart/2008/layout/LinedList"/>
    <dgm:cxn modelId="{9D7C08C4-6850-9D46-85C2-1E44AC9CBF86}" type="presOf" srcId="{4C172463-42AF-487C-89DE-2DC87B76DE52}" destId="{B670D5A9-56E3-3646-BBFC-9BD22A565C60}" srcOrd="0" destOrd="0" presId="urn:microsoft.com/office/officeart/2008/layout/LinedList"/>
    <dgm:cxn modelId="{9AA1CA45-0F74-4F02-AD3A-82D3F9E68F0D}" srcId="{4168A9DC-A13F-4835-B89C-6E8C306390F4}" destId="{4C172463-42AF-487C-89DE-2DC87B76DE52}" srcOrd="3" destOrd="0" parTransId="{51BF85C6-6270-4FD5-BCD1-1167CFD891A0}" sibTransId="{5001FC3F-C06A-4E57-A0D2-5595DE7A260A}"/>
    <dgm:cxn modelId="{E0A87100-4487-0F42-AAE0-ED5370017201}" type="presOf" srcId="{287A89B2-25CA-42A1-90C4-376932917FAB}" destId="{552246BA-207B-FA4E-9F4F-03159824C3DF}" srcOrd="0" destOrd="0" presId="urn:microsoft.com/office/officeart/2008/layout/LinedList"/>
    <dgm:cxn modelId="{D1B8599E-8B3F-A54D-BAAE-88C7EDF55E00}" type="presOf" srcId="{A092CC73-6ABC-43DC-9D41-8BD7F8BB789D}" destId="{F79732D9-E154-4C4B-9BDE-E11050FB3132}" srcOrd="0" destOrd="0" presId="urn:microsoft.com/office/officeart/2008/layout/LinedList"/>
    <dgm:cxn modelId="{E2F7E879-39D5-4B49-93D0-6D215B60FAF1}" srcId="{4168A9DC-A13F-4835-B89C-6E8C306390F4}" destId="{912286F8-ACBE-4FB5-B365-BCF833A93DC6}" srcOrd="2" destOrd="0" parTransId="{22ADBBD0-871D-42E8-805A-4C6CF021F054}" sibTransId="{4D342A44-1D91-49EE-BEDA-EFD352E11531}"/>
    <dgm:cxn modelId="{3A7A5DA4-C748-024E-A03B-1FC1963FFDF7}" type="presParOf" srcId="{8AB2D13F-2DC8-5F48-B7E4-5DC658222E36}" destId="{1FEABF18-6472-9C45-9933-A499DF715607}" srcOrd="0" destOrd="0" presId="urn:microsoft.com/office/officeart/2008/layout/LinedList"/>
    <dgm:cxn modelId="{84A0DCC7-3054-AE4A-AFF9-9DF279A62FC4}" type="presParOf" srcId="{8AB2D13F-2DC8-5F48-B7E4-5DC658222E36}" destId="{C36D3774-5E75-0446-9B54-92A7091E3911}" srcOrd="1" destOrd="0" presId="urn:microsoft.com/office/officeart/2008/layout/LinedList"/>
    <dgm:cxn modelId="{CC5EBE8B-4CB9-CE4D-B541-38E44D14E067}" type="presParOf" srcId="{C36D3774-5E75-0446-9B54-92A7091E3911}" destId="{552246BA-207B-FA4E-9F4F-03159824C3DF}" srcOrd="0" destOrd="0" presId="urn:microsoft.com/office/officeart/2008/layout/LinedList"/>
    <dgm:cxn modelId="{D0EEB6E0-8AC4-944B-95D0-174307CAF480}" type="presParOf" srcId="{C36D3774-5E75-0446-9B54-92A7091E3911}" destId="{882D3F90-B7B0-AA46-8962-90CF92F3299A}" srcOrd="1" destOrd="0" presId="urn:microsoft.com/office/officeart/2008/layout/LinedList"/>
    <dgm:cxn modelId="{161A9532-3B6F-7D42-900A-D5399457D249}" type="presParOf" srcId="{8AB2D13F-2DC8-5F48-B7E4-5DC658222E36}" destId="{22AD0E10-B0A5-2A4D-AECD-AE7DEC9FCF76}" srcOrd="2" destOrd="0" presId="urn:microsoft.com/office/officeart/2008/layout/LinedList"/>
    <dgm:cxn modelId="{4962E702-BD2D-1547-A3D2-55A3659F67FD}" type="presParOf" srcId="{8AB2D13F-2DC8-5F48-B7E4-5DC658222E36}" destId="{1DE50978-8465-334D-8C4A-F85D3F8960F7}" srcOrd="3" destOrd="0" presId="urn:microsoft.com/office/officeart/2008/layout/LinedList"/>
    <dgm:cxn modelId="{2F299A8A-8F4F-5B41-8E66-26F084EE7349}" type="presParOf" srcId="{1DE50978-8465-334D-8C4A-F85D3F8960F7}" destId="{5FCFF113-DCB4-FD4B-B747-578746C831B3}" srcOrd="0" destOrd="0" presId="urn:microsoft.com/office/officeart/2008/layout/LinedList"/>
    <dgm:cxn modelId="{1628E928-0E44-5344-8985-4A219A88DC73}" type="presParOf" srcId="{1DE50978-8465-334D-8C4A-F85D3F8960F7}" destId="{AADCE0B7-9261-2F4E-8658-F3ABCAEBC5F4}" srcOrd="1" destOrd="0" presId="urn:microsoft.com/office/officeart/2008/layout/LinedList"/>
    <dgm:cxn modelId="{63FFB75C-8CE4-E84C-9456-EB2A9EF78907}" type="presParOf" srcId="{8AB2D13F-2DC8-5F48-B7E4-5DC658222E36}" destId="{24222B93-A344-034F-A985-BB4CBBE6616F}" srcOrd="4" destOrd="0" presId="urn:microsoft.com/office/officeart/2008/layout/LinedList"/>
    <dgm:cxn modelId="{3C122C55-493B-B44D-9FA3-FEF6C050B948}" type="presParOf" srcId="{8AB2D13F-2DC8-5F48-B7E4-5DC658222E36}" destId="{9F5CB2EB-4CFC-8C4F-B973-9376DEEF8C12}" srcOrd="5" destOrd="0" presId="urn:microsoft.com/office/officeart/2008/layout/LinedList"/>
    <dgm:cxn modelId="{69A1E9C1-0BD2-904E-BE7C-59C47D119F9E}" type="presParOf" srcId="{9F5CB2EB-4CFC-8C4F-B973-9376DEEF8C12}" destId="{7170089C-FEB7-D14F-A2C3-305ED68D5FE0}" srcOrd="0" destOrd="0" presId="urn:microsoft.com/office/officeart/2008/layout/LinedList"/>
    <dgm:cxn modelId="{B2CA42BC-B359-8549-9276-F6666A6B6AE6}" type="presParOf" srcId="{9F5CB2EB-4CFC-8C4F-B973-9376DEEF8C12}" destId="{2BF5EF45-7917-DC49-88CD-DB091D9BED21}" srcOrd="1" destOrd="0" presId="urn:microsoft.com/office/officeart/2008/layout/LinedList"/>
    <dgm:cxn modelId="{B04B1362-9ED4-404C-A68F-CD8713B761F5}" type="presParOf" srcId="{8AB2D13F-2DC8-5F48-B7E4-5DC658222E36}" destId="{BBD2F324-A95B-5E42-953E-C8B858B22709}" srcOrd="6" destOrd="0" presId="urn:microsoft.com/office/officeart/2008/layout/LinedList"/>
    <dgm:cxn modelId="{859A3B0E-4FA3-7242-B79B-1050025FE353}" type="presParOf" srcId="{8AB2D13F-2DC8-5F48-B7E4-5DC658222E36}" destId="{3AB0E1A9-9ACE-684E-9CE9-BF309E6442EA}" srcOrd="7" destOrd="0" presId="urn:microsoft.com/office/officeart/2008/layout/LinedList"/>
    <dgm:cxn modelId="{10385A83-48EF-5048-9E33-21657DF1F892}" type="presParOf" srcId="{3AB0E1A9-9ACE-684E-9CE9-BF309E6442EA}" destId="{B670D5A9-56E3-3646-BBFC-9BD22A565C60}" srcOrd="0" destOrd="0" presId="urn:microsoft.com/office/officeart/2008/layout/LinedList"/>
    <dgm:cxn modelId="{FF7BA33A-036F-A24F-AA46-493ACCDF4A5D}" type="presParOf" srcId="{3AB0E1A9-9ACE-684E-9CE9-BF309E6442EA}" destId="{D2177B6A-940E-0B4E-AE86-0CD815E140B4}" srcOrd="1" destOrd="0" presId="urn:microsoft.com/office/officeart/2008/layout/LinedList"/>
    <dgm:cxn modelId="{9CB4C31E-3568-5846-A4FE-D8B8DD1CE115}" type="presParOf" srcId="{8AB2D13F-2DC8-5F48-B7E4-5DC658222E36}" destId="{12E50E37-E0AB-044B-AC26-DD46F4A3FB3A}" srcOrd="8" destOrd="0" presId="urn:microsoft.com/office/officeart/2008/layout/LinedList"/>
    <dgm:cxn modelId="{42283A9D-3D33-3749-BAC4-3F176B901498}" type="presParOf" srcId="{8AB2D13F-2DC8-5F48-B7E4-5DC658222E36}" destId="{461C0B12-97A6-3247-A652-25C8655EC020}" srcOrd="9" destOrd="0" presId="urn:microsoft.com/office/officeart/2008/layout/LinedList"/>
    <dgm:cxn modelId="{3B34F741-6A1C-7142-B5E8-2DD5595E592E}" type="presParOf" srcId="{461C0B12-97A6-3247-A652-25C8655EC020}" destId="{F79732D9-E154-4C4B-9BDE-E11050FB3132}" srcOrd="0" destOrd="0" presId="urn:microsoft.com/office/officeart/2008/layout/LinedList"/>
    <dgm:cxn modelId="{02DAD191-BBFB-5846-AFD8-D0EB8B417ED9}" type="presParOf" srcId="{461C0B12-97A6-3247-A652-25C8655EC020}" destId="{E470DE74-2369-CF4F-9226-6D08C179E24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73843A-ABF1-4878-BC48-F49330E5B05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3064F86-6A8D-4CB9-AE60-2B6EE1EEED9A}">
      <dgm:prSet/>
      <dgm:spPr/>
      <dgm:t>
        <a:bodyPr/>
        <a:lstStyle/>
        <a:p>
          <a:r>
            <a:rPr lang="zh-HK" dirty="0"/>
            <a:t>完備成熟的成年教會出現，地方教會成為工場</a:t>
          </a:r>
          <a:r>
            <a:rPr lang="zh-TW" dirty="0"/>
            <a:t>主要</a:t>
          </a:r>
          <a:r>
            <a:rPr lang="zh-HK" dirty="0"/>
            <a:t>領袖，而宣教士不再是領導者。</a:t>
          </a:r>
          <a:endParaRPr lang="en-US" dirty="0"/>
        </a:p>
      </dgm:t>
    </dgm:pt>
    <dgm:pt modelId="{B4EFDAE8-C91A-4321-8E4D-1E04D63F6539}" type="parTrans" cxnId="{82405EC4-85A6-4511-AB20-A790FB7D4B1A}">
      <dgm:prSet/>
      <dgm:spPr/>
      <dgm:t>
        <a:bodyPr/>
        <a:lstStyle/>
        <a:p>
          <a:endParaRPr lang="en-US"/>
        </a:p>
      </dgm:t>
    </dgm:pt>
    <dgm:pt modelId="{96B9B810-9A3B-49EE-AFB6-BF0888B2008C}" type="sibTrans" cxnId="{82405EC4-85A6-4511-AB20-A790FB7D4B1A}">
      <dgm:prSet/>
      <dgm:spPr/>
      <dgm:t>
        <a:bodyPr/>
        <a:lstStyle/>
        <a:p>
          <a:endParaRPr lang="en-US"/>
        </a:p>
      </dgm:t>
    </dgm:pt>
    <dgm:pt modelId="{A3C766E8-6EE7-4250-B895-0CCDF6682E18}">
      <dgm:prSet custT="1"/>
      <dgm:spPr/>
      <dgm:t>
        <a:bodyPr/>
        <a:lstStyle/>
        <a:p>
          <a:r>
            <a:rPr lang="en-US" sz="4800" b="0" dirty="0"/>
            <a:t>P4.1</a:t>
          </a:r>
          <a:r>
            <a:rPr lang="zh-TW" altLang="en-US" sz="4800" b="0" dirty="0"/>
            <a:t/>
          </a:r>
          <a:r>
            <a:rPr lang="zh-HK" sz="4800" b="0" dirty="0"/>
            <a:t>全面轉交</a:t>
          </a:r>
          <a:r>
            <a:rPr lang="zh-TW" sz="4800" b="0" dirty="0"/>
            <a:t>期</a:t>
          </a:r>
          <a:endParaRPr lang="en-US" sz="4800" b="0" dirty="0"/>
        </a:p>
      </dgm:t>
    </dgm:pt>
    <dgm:pt modelId="{0C8BC4E5-C3F6-49E5-92BE-A4DFB28605D5}" type="parTrans" cxnId="{B300BBCB-6323-4E05-8492-7EAA4A3B4812}">
      <dgm:prSet/>
      <dgm:spPr/>
      <dgm:t>
        <a:bodyPr/>
        <a:lstStyle/>
        <a:p>
          <a:endParaRPr lang="en-US"/>
        </a:p>
      </dgm:t>
    </dgm:pt>
    <dgm:pt modelId="{7F471CD0-5760-4365-9425-4C250FBB75AF}" type="sibTrans" cxnId="{B300BBCB-6323-4E05-8492-7EAA4A3B4812}">
      <dgm:prSet/>
      <dgm:spPr/>
      <dgm:t>
        <a:bodyPr/>
        <a:lstStyle/>
        <a:p>
          <a:endParaRPr lang="en-US"/>
        </a:p>
      </dgm:t>
    </dgm:pt>
    <dgm:pt modelId="{26BBA4AF-EBAE-41B7-A477-BEDC96FC2677}">
      <dgm:prSet custT="1"/>
      <dgm:spPr/>
      <dgm:t>
        <a:bodyPr/>
        <a:lstStyle/>
        <a:p>
          <a:r>
            <a:rPr lang="en-US" sz="4800" b="0" dirty="0"/>
            <a:t>P4.2</a:t>
          </a:r>
          <a:r>
            <a:rPr lang="zh-TW" altLang="en-US" sz="4800" b="0" dirty="0"/>
            <a:t/>
          </a:r>
          <a:r>
            <a:rPr lang="zh-HK" sz="4800" b="0" dirty="0"/>
            <a:t>全面</a:t>
          </a:r>
          <a:r>
            <a:rPr lang="zh-TW" sz="4800" b="0" dirty="0"/>
            <a:t>退出</a:t>
          </a:r>
          <a:r>
            <a:rPr lang="zh-HK" sz="4800" b="0" dirty="0"/>
            <a:t>期</a:t>
          </a:r>
          <a:endParaRPr lang="en-US" sz="4800" b="0" dirty="0"/>
        </a:p>
      </dgm:t>
    </dgm:pt>
    <dgm:pt modelId="{59EBD282-26D5-4F58-AB07-5BEE80A80179}" type="parTrans" cxnId="{83FDEA5C-8961-47EA-873D-86558489A953}">
      <dgm:prSet/>
      <dgm:spPr/>
      <dgm:t>
        <a:bodyPr/>
        <a:lstStyle/>
        <a:p>
          <a:endParaRPr lang="en-US"/>
        </a:p>
      </dgm:t>
    </dgm:pt>
    <dgm:pt modelId="{76E91092-C491-46E4-85B6-D5747065BB85}" type="sibTrans" cxnId="{83FDEA5C-8961-47EA-873D-86558489A953}">
      <dgm:prSet/>
      <dgm:spPr/>
      <dgm:t>
        <a:bodyPr/>
        <a:lstStyle/>
        <a:p>
          <a:endParaRPr lang="en-US"/>
        </a:p>
      </dgm:t>
    </dgm:pt>
    <dgm:pt modelId="{04E7C477-3D3E-3A4C-9487-5448E4726619}" type="pres">
      <dgm:prSet presAssocID="{D373843A-ABF1-4878-BC48-F49330E5B05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5008FDA9-A48A-A943-97C8-0C1153482BFC}" type="pres">
      <dgm:prSet presAssocID="{23064F86-6A8D-4CB9-AE60-2B6EE1EEED9A}" presName="thickLine" presStyleLbl="alignNode1" presStyleIdx="0" presStyleCnt="3"/>
      <dgm:spPr/>
    </dgm:pt>
    <dgm:pt modelId="{B35C21CB-6B06-BF44-AAFB-5A616BA7C63E}" type="pres">
      <dgm:prSet presAssocID="{23064F86-6A8D-4CB9-AE60-2B6EE1EEED9A}" presName="horz1" presStyleCnt="0"/>
      <dgm:spPr/>
    </dgm:pt>
    <dgm:pt modelId="{7A03BA0D-57DE-2C47-888E-5C8C2D022D3F}" type="pres">
      <dgm:prSet presAssocID="{23064F86-6A8D-4CB9-AE60-2B6EE1EEED9A}" presName="tx1" presStyleLbl="revTx" presStyleIdx="0" presStyleCnt="3"/>
      <dgm:spPr/>
      <dgm:t>
        <a:bodyPr/>
        <a:lstStyle/>
        <a:p>
          <a:endParaRPr lang="zh-TW" altLang="en-US"/>
        </a:p>
      </dgm:t>
    </dgm:pt>
    <dgm:pt modelId="{CF98F14D-7D4C-F24E-93DF-AB95E9036D21}" type="pres">
      <dgm:prSet presAssocID="{23064F86-6A8D-4CB9-AE60-2B6EE1EEED9A}" presName="vert1" presStyleCnt="0"/>
      <dgm:spPr/>
    </dgm:pt>
    <dgm:pt modelId="{8AF8FF80-65E3-B541-8DCD-423F54B4957F}" type="pres">
      <dgm:prSet presAssocID="{A3C766E8-6EE7-4250-B895-0CCDF6682E18}" presName="thickLine" presStyleLbl="alignNode1" presStyleIdx="1" presStyleCnt="3"/>
      <dgm:spPr/>
    </dgm:pt>
    <dgm:pt modelId="{A1F2111F-2446-A241-99DC-6C91709AA29C}" type="pres">
      <dgm:prSet presAssocID="{A3C766E8-6EE7-4250-B895-0CCDF6682E18}" presName="horz1" presStyleCnt="0"/>
      <dgm:spPr/>
    </dgm:pt>
    <dgm:pt modelId="{52F96EAF-F75A-1644-BE33-BDDA62278469}" type="pres">
      <dgm:prSet presAssocID="{A3C766E8-6EE7-4250-B895-0CCDF6682E18}" presName="tx1" presStyleLbl="revTx" presStyleIdx="1" presStyleCnt="3"/>
      <dgm:spPr/>
      <dgm:t>
        <a:bodyPr/>
        <a:lstStyle/>
        <a:p>
          <a:endParaRPr lang="zh-TW" altLang="en-US"/>
        </a:p>
      </dgm:t>
    </dgm:pt>
    <dgm:pt modelId="{C832D377-7BEB-2D42-91A6-6867D6A1400A}" type="pres">
      <dgm:prSet presAssocID="{A3C766E8-6EE7-4250-B895-0CCDF6682E18}" presName="vert1" presStyleCnt="0"/>
      <dgm:spPr/>
    </dgm:pt>
    <dgm:pt modelId="{F9438A72-A89A-154E-AE11-FFCA254CE8A9}" type="pres">
      <dgm:prSet presAssocID="{26BBA4AF-EBAE-41B7-A477-BEDC96FC2677}" presName="thickLine" presStyleLbl="alignNode1" presStyleIdx="2" presStyleCnt="3"/>
      <dgm:spPr/>
    </dgm:pt>
    <dgm:pt modelId="{B98FECD3-E1B4-5245-94F2-57B72EB3013A}" type="pres">
      <dgm:prSet presAssocID="{26BBA4AF-EBAE-41B7-A477-BEDC96FC2677}" presName="horz1" presStyleCnt="0"/>
      <dgm:spPr/>
    </dgm:pt>
    <dgm:pt modelId="{AC7E806A-6738-A44E-AED2-DF6AD49C3333}" type="pres">
      <dgm:prSet presAssocID="{26BBA4AF-EBAE-41B7-A477-BEDC96FC2677}" presName="tx1" presStyleLbl="revTx" presStyleIdx="2" presStyleCnt="3"/>
      <dgm:spPr/>
      <dgm:t>
        <a:bodyPr/>
        <a:lstStyle/>
        <a:p>
          <a:endParaRPr lang="zh-TW" altLang="en-US"/>
        </a:p>
      </dgm:t>
    </dgm:pt>
    <dgm:pt modelId="{CE92F7E8-8CCE-C043-B73A-E382101CDC35}" type="pres">
      <dgm:prSet presAssocID="{26BBA4AF-EBAE-41B7-A477-BEDC96FC2677}" presName="vert1" presStyleCnt="0"/>
      <dgm:spPr/>
    </dgm:pt>
  </dgm:ptLst>
  <dgm:cxnLst>
    <dgm:cxn modelId="{C8A68C64-D00D-274D-870D-91EE5276611A}" type="presOf" srcId="{23064F86-6A8D-4CB9-AE60-2B6EE1EEED9A}" destId="{7A03BA0D-57DE-2C47-888E-5C8C2D022D3F}" srcOrd="0" destOrd="0" presId="urn:microsoft.com/office/officeart/2008/layout/LinedList"/>
    <dgm:cxn modelId="{E33128A5-CCAD-9A41-8129-9F9602B8755D}" type="presOf" srcId="{26BBA4AF-EBAE-41B7-A477-BEDC96FC2677}" destId="{AC7E806A-6738-A44E-AED2-DF6AD49C3333}" srcOrd="0" destOrd="0" presId="urn:microsoft.com/office/officeart/2008/layout/LinedList"/>
    <dgm:cxn modelId="{83FDEA5C-8961-47EA-873D-86558489A953}" srcId="{D373843A-ABF1-4878-BC48-F49330E5B05F}" destId="{26BBA4AF-EBAE-41B7-A477-BEDC96FC2677}" srcOrd="2" destOrd="0" parTransId="{59EBD282-26D5-4F58-AB07-5BEE80A80179}" sibTransId="{76E91092-C491-46E4-85B6-D5747065BB85}"/>
    <dgm:cxn modelId="{2575953A-676F-6F48-B0B1-298192DEB3EF}" type="presOf" srcId="{A3C766E8-6EE7-4250-B895-0CCDF6682E18}" destId="{52F96EAF-F75A-1644-BE33-BDDA62278469}" srcOrd="0" destOrd="0" presId="urn:microsoft.com/office/officeart/2008/layout/LinedList"/>
    <dgm:cxn modelId="{1EA3C27E-0971-2247-BB45-047560E709E6}" type="presOf" srcId="{D373843A-ABF1-4878-BC48-F49330E5B05F}" destId="{04E7C477-3D3E-3A4C-9487-5448E4726619}" srcOrd="0" destOrd="0" presId="urn:microsoft.com/office/officeart/2008/layout/LinedList"/>
    <dgm:cxn modelId="{B300BBCB-6323-4E05-8492-7EAA4A3B4812}" srcId="{D373843A-ABF1-4878-BC48-F49330E5B05F}" destId="{A3C766E8-6EE7-4250-B895-0CCDF6682E18}" srcOrd="1" destOrd="0" parTransId="{0C8BC4E5-C3F6-49E5-92BE-A4DFB28605D5}" sibTransId="{7F471CD0-5760-4365-9425-4C250FBB75AF}"/>
    <dgm:cxn modelId="{82405EC4-85A6-4511-AB20-A790FB7D4B1A}" srcId="{D373843A-ABF1-4878-BC48-F49330E5B05F}" destId="{23064F86-6A8D-4CB9-AE60-2B6EE1EEED9A}" srcOrd="0" destOrd="0" parTransId="{B4EFDAE8-C91A-4321-8E4D-1E04D63F6539}" sibTransId="{96B9B810-9A3B-49EE-AFB6-BF0888B2008C}"/>
    <dgm:cxn modelId="{52258615-1C01-DC45-9C05-485451F36096}" type="presParOf" srcId="{04E7C477-3D3E-3A4C-9487-5448E4726619}" destId="{5008FDA9-A48A-A943-97C8-0C1153482BFC}" srcOrd="0" destOrd="0" presId="urn:microsoft.com/office/officeart/2008/layout/LinedList"/>
    <dgm:cxn modelId="{140A3D7A-D0D7-7547-B7C5-FBB7375CFF4A}" type="presParOf" srcId="{04E7C477-3D3E-3A4C-9487-5448E4726619}" destId="{B35C21CB-6B06-BF44-AAFB-5A616BA7C63E}" srcOrd="1" destOrd="0" presId="urn:microsoft.com/office/officeart/2008/layout/LinedList"/>
    <dgm:cxn modelId="{A2DC56F1-CFA8-5D4C-AD82-B4141FAD09E6}" type="presParOf" srcId="{B35C21CB-6B06-BF44-AAFB-5A616BA7C63E}" destId="{7A03BA0D-57DE-2C47-888E-5C8C2D022D3F}" srcOrd="0" destOrd="0" presId="urn:microsoft.com/office/officeart/2008/layout/LinedList"/>
    <dgm:cxn modelId="{5B9E4A6C-C03E-F34A-BEA5-FEA85D70A498}" type="presParOf" srcId="{B35C21CB-6B06-BF44-AAFB-5A616BA7C63E}" destId="{CF98F14D-7D4C-F24E-93DF-AB95E9036D21}" srcOrd="1" destOrd="0" presId="urn:microsoft.com/office/officeart/2008/layout/LinedList"/>
    <dgm:cxn modelId="{CE13339B-5086-934E-82F6-E4B18FA7C7CB}" type="presParOf" srcId="{04E7C477-3D3E-3A4C-9487-5448E4726619}" destId="{8AF8FF80-65E3-B541-8DCD-423F54B4957F}" srcOrd="2" destOrd="0" presId="urn:microsoft.com/office/officeart/2008/layout/LinedList"/>
    <dgm:cxn modelId="{05771CE3-63D7-544C-A520-DFFB655D8F7D}" type="presParOf" srcId="{04E7C477-3D3E-3A4C-9487-5448E4726619}" destId="{A1F2111F-2446-A241-99DC-6C91709AA29C}" srcOrd="3" destOrd="0" presId="urn:microsoft.com/office/officeart/2008/layout/LinedList"/>
    <dgm:cxn modelId="{AF902481-0E86-0547-A10C-EB6F201DF128}" type="presParOf" srcId="{A1F2111F-2446-A241-99DC-6C91709AA29C}" destId="{52F96EAF-F75A-1644-BE33-BDDA62278469}" srcOrd="0" destOrd="0" presId="urn:microsoft.com/office/officeart/2008/layout/LinedList"/>
    <dgm:cxn modelId="{ACBC3024-94D3-6B48-A35E-B36FF0C14F77}" type="presParOf" srcId="{A1F2111F-2446-A241-99DC-6C91709AA29C}" destId="{C832D377-7BEB-2D42-91A6-6867D6A1400A}" srcOrd="1" destOrd="0" presId="urn:microsoft.com/office/officeart/2008/layout/LinedList"/>
    <dgm:cxn modelId="{C2E0F4EB-A457-B249-ADD8-3C4CA9A01D8A}" type="presParOf" srcId="{04E7C477-3D3E-3A4C-9487-5448E4726619}" destId="{F9438A72-A89A-154E-AE11-FFCA254CE8A9}" srcOrd="4" destOrd="0" presId="urn:microsoft.com/office/officeart/2008/layout/LinedList"/>
    <dgm:cxn modelId="{DD6624D8-496E-DA48-914A-65113FA7EAF9}" type="presParOf" srcId="{04E7C477-3D3E-3A4C-9487-5448E4726619}" destId="{B98FECD3-E1B4-5245-94F2-57B72EB3013A}" srcOrd="5" destOrd="0" presId="urn:microsoft.com/office/officeart/2008/layout/LinedList"/>
    <dgm:cxn modelId="{C04CE335-53E9-234E-9A3D-992A840AE693}" type="presParOf" srcId="{B98FECD3-E1B4-5245-94F2-57B72EB3013A}" destId="{AC7E806A-6738-A44E-AED2-DF6AD49C3333}" srcOrd="0" destOrd="0" presId="urn:microsoft.com/office/officeart/2008/layout/LinedList"/>
    <dgm:cxn modelId="{5F135826-FF2B-274F-B7C9-9633C9400055}" type="presParOf" srcId="{B98FECD3-E1B4-5245-94F2-57B72EB3013A}" destId="{CE92F7E8-8CCE-C043-B73A-E382101CDC3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2CB8A9-0205-F04E-A150-683A1CA796BD}" type="doc">
      <dgm:prSet loTypeId="urn:microsoft.com/office/officeart/2009/3/layout/StepUpProcess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207FC592-F046-174C-B7C1-A00D383F2621}">
      <dgm:prSet phldrT="[Text]" custT="1"/>
      <dgm:spPr/>
      <dgm:t>
        <a:bodyPr/>
        <a:lstStyle/>
        <a:p>
          <a:r>
            <a:rPr lang="en-US" altLang="zh-HK" sz="3600" b="1" dirty="0">
              <a:solidFill>
                <a:srgbClr val="00B050"/>
              </a:solidFill>
              <a:latin typeface="微軟正黑體" panose="020B0604030504040204" pitchFamily="34" charset="-120"/>
              <a:ea typeface="+mn-ea"/>
            </a:rPr>
            <a:t>P1</a:t>
          </a:r>
          <a:r>
            <a:rPr lang="zh-TW" altLang="en-US" sz="3600" b="1" dirty="0">
              <a:solidFill>
                <a:srgbClr val="00B050"/>
              </a:solidFill>
              <a:latin typeface="微軟正黑體" panose="020B0604030504040204" pitchFamily="34" charset="-120"/>
              <a:ea typeface="+mn-ea"/>
            </a:rPr>
            <a:t/>
          </a:r>
          <a:endParaRPr lang="en-HK" altLang="zh-TW" sz="3600" b="1" dirty="0">
            <a:solidFill>
              <a:srgbClr val="00B050"/>
            </a:solidFill>
            <a:latin typeface="微軟正黑體" panose="020B0604030504040204" pitchFamily="34" charset="-120"/>
            <a:ea typeface="+mn-ea"/>
          </a:endParaRPr>
        </a:p>
        <a:p>
          <a:r>
            <a:rPr lang="en-US" altLang="zh-HK" sz="3600" b="1" dirty="0">
              <a:solidFill>
                <a:srgbClr val="00B050"/>
              </a:solidFill>
              <a:latin typeface="微軟正黑體" panose="020B0604030504040204" pitchFamily="34" charset="-120"/>
              <a:ea typeface="+mn-ea"/>
            </a:rPr>
            <a:t>Pioneer</a:t>
          </a:r>
        </a:p>
        <a:p>
          <a:r>
            <a:rPr lang="zh-HK" altLang="en-US" sz="3600" b="1" dirty="0">
              <a:solidFill>
                <a:srgbClr val="00B050"/>
              </a:solidFill>
              <a:latin typeface="微軟正黑體" panose="020B0604030504040204" pitchFamily="34" charset="-120"/>
              <a:ea typeface="+mn-ea"/>
            </a:rPr>
            <a:t>先驅</a:t>
          </a:r>
          <a:r>
            <a:rPr lang="zh-HK" altLang="en-US" sz="2400" b="1" dirty="0">
              <a:solidFill>
                <a:srgbClr val="00B050"/>
              </a:solidFill>
              <a:latin typeface="微軟正黑體" panose="020B0604030504040204" pitchFamily="34" charset="-120"/>
            </a:rPr>
            <a:t>階段</a:t>
          </a:r>
          <a:r>
            <a:rPr lang="en-US" altLang="zh-HK" sz="24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endParaRPr lang="en-GB" sz="3600" b="1" dirty="0">
            <a:solidFill>
              <a:srgbClr val="00B050"/>
            </a:solidFill>
          </a:endParaRPr>
        </a:p>
      </dgm:t>
    </dgm:pt>
    <dgm:pt modelId="{27139A36-A731-A44C-9C74-A9CA50133BE7}" type="parTrans" cxnId="{C73444A0-BAF3-7345-8CD6-CA64303DF436}">
      <dgm:prSet/>
      <dgm:spPr/>
      <dgm:t>
        <a:bodyPr/>
        <a:lstStyle/>
        <a:p>
          <a:endParaRPr lang="en-GB"/>
        </a:p>
      </dgm:t>
    </dgm:pt>
    <dgm:pt modelId="{38C1FBA3-E537-5E4A-8A4B-03B15A9AA627}" type="sibTrans" cxnId="{C73444A0-BAF3-7345-8CD6-CA64303DF436}">
      <dgm:prSet/>
      <dgm:spPr/>
      <dgm:t>
        <a:bodyPr/>
        <a:lstStyle/>
        <a:p>
          <a:endParaRPr lang="en-GB"/>
        </a:p>
      </dgm:t>
    </dgm:pt>
    <dgm:pt modelId="{894B602A-0D2A-6B40-A13F-90118E4498D3}">
      <dgm:prSet phldrT="[Text]" custT="1"/>
      <dgm:spPr/>
      <dgm:t>
        <a:bodyPr/>
        <a:lstStyle/>
        <a:p>
          <a:r>
            <a:rPr lang="en-GB" sz="3600" b="1" dirty="0">
              <a:solidFill>
                <a:srgbClr val="0070C0"/>
              </a:solidFill>
              <a:latin typeface="Microsoft JhengHei UI" panose="020B0400000000000000" pitchFamily="34" charset="-120"/>
              <a:ea typeface="Microsoft JhengHei UI" panose="020B0400000000000000" pitchFamily="34" charset="-120"/>
            </a:rPr>
            <a:t>P</a:t>
          </a:r>
          <a:r>
            <a:rPr lang="en-US" altLang="zh-TW" sz="3600" b="1" dirty="0">
              <a:solidFill>
                <a:srgbClr val="0070C0"/>
              </a:solidFill>
              <a:latin typeface="Microsoft JhengHei UI" panose="020B0400000000000000" pitchFamily="34" charset="-120"/>
              <a:ea typeface="Microsoft JhengHei UI" panose="020B0400000000000000" pitchFamily="34" charset="-120"/>
            </a:rPr>
            <a:t>2</a:t>
          </a:r>
        </a:p>
        <a:p>
          <a:r>
            <a:rPr lang="en-US" sz="3600" b="1" dirty="0">
              <a:solidFill>
                <a:srgbClr val="0070C0"/>
              </a:solidFill>
              <a:latin typeface="Microsoft JhengHei UI" panose="020B0400000000000000" pitchFamily="34" charset="-120"/>
              <a:ea typeface="Microsoft JhengHei UI" panose="020B0400000000000000" pitchFamily="34" charset="-120"/>
            </a:rPr>
            <a:t>Parent</a:t>
          </a:r>
        </a:p>
        <a:p>
          <a:r>
            <a:rPr lang="zh-HK" alt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父母</a:t>
          </a:r>
          <a:r>
            <a:rPr lang="zh-HK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階段</a:t>
          </a:r>
          <a:endParaRPr lang="en-US" sz="3600" b="1" dirty="0">
            <a:solidFill>
              <a:srgbClr val="0070C0"/>
            </a:solidFill>
            <a:latin typeface="Microsoft JhengHei UI" panose="020B0400000000000000" pitchFamily="34" charset="-120"/>
            <a:ea typeface="Microsoft JhengHei UI" panose="020B0400000000000000" pitchFamily="34" charset="-120"/>
          </a:endParaRPr>
        </a:p>
        <a:p>
          <a:endParaRPr lang="en-GB" sz="3600" dirty="0">
            <a:solidFill>
              <a:srgbClr val="0070C0"/>
            </a:solidFill>
            <a:latin typeface="Microsoft JhengHei UI" panose="020B0400000000000000" pitchFamily="34" charset="-120"/>
            <a:ea typeface="Microsoft JhengHei UI" panose="020B0400000000000000" pitchFamily="34" charset="-120"/>
          </a:endParaRPr>
        </a:p>
      </dgm:t>
    </dgm:pt>
    <dgm:pt modelId="{5B8972A1-EA1F-0C43-8E3B-D358D5B87CCF}" type="parTrans" cxnId="{1DFC8904-06A2-BB47-B025-2284EF2BACA7}">
      <dgm:prSet/>
      <dgm:spPr/>
      <dgm:t>
        <a:bodyPr/>
        <a:lstStyle/>
        <a:p>
          <a:endParaRPr lang="en-GB"/>
        </a:p>
      </dgm:t>
    </dgm:pt>
    <dgm:pt modelId="{B18B37A8-84E4-1247-B923-408BDB3DAB9E}" type="sibTrans" cxnId="{1DFC8904-06A2-BB47-B025-2284EF2BACA7}">
      <dgm:prSet/>
      <dgm:spPr/>
      <dgm:t>
        <a:bodyPr/>
        <a:lstStyle/>
        <a:p>
          <a:endParaRPr lang="en-GB"/>
        </a:p>
      </dgm:t>
    </dgm:pt>
    <dgm:pt modelId="{400256DD-D736-C945-9CD8-9B05C7228218}">
      <dgm:prSet phldrT="[Text]" custT="1"/>
      <dgm:spPr/>
      <dgm:t>
        <a:bodyPr/>
        <a:lstStyle/>
        <a:p>
          <a:r>
            <a:rPr lang="en-GB" sz="3600" b="1" dirty="0">
              <a:solidFill>
                <a:srgbClr val="7030A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P</a:t>
          </a:r>
          <a:r>
            <a:rPr lang="en-US" altLang="zh-TW" sz="3600" b="1" dirty="0">
              <a:solidFill>
                <a:srgbClr val="7030A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3</a:t>
          </a:r>
        </a:p>
        <a:p>
          <a:r>
            <a:rPr lang="en-US" sz="3600" b="1" dirty="0">
              <a:solidFill>
                <a:srgbClr val="7030A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Partner</a:t>
          </a:r>
        </a:p>
        <a:p>
          <a:r>
            <a:rPr lang="zh-HK" altLang="en-US" sz="36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夥伴</a:t>
          </a:r>
          <a:r>
            <a:rPr lang="zh-HK" altLang="en-US" sz="2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階段</a:t>
          </a:r>
          <a:endParaRPr lang="en-US" sz="3600" b="1" dirty="0">
            <a:solidFill>
              <a:srgbClr val="7030A0"/>
            </a:solidFill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  <a:p>
          <a:endParaRPr lang="en-GB" sz="280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2114D149-7F38-D642-B65B-533BFA8CD4E2}" type="parTrans" cxnId="{4152EBD5-CAD5-1D4F-A607-790AC76A8532}">
      <dgm:prSet/>
      <dgm:spPr/>
      <dgm:t>
        <a:bodyPr/>
        <a:lstStyle/>
        <a:p>
          <a:endParaRPr lang="en-GB"/>
        </a:p>
      </dgm:t>
    </dgm:pt>
    <dgm:pt modelId="{DF96187B-D9FD-484B-8949-4FD179E562E2}" type="sibTrans" cxnId="{4152EBD5-CAD5-1D4F-A607-790AC76A8532}">
      <dgm:prSet/>
      <dgm:spPr/>
      <dgm:t>
        <a:bodyPr/>
        <a:lstStyle/>
        <a:p>
          <a:endParaRPr lang="en-GB"/>
        </a:p>
      </dgm:t>
    </dgm:pt>
    <dgm:pt modelId="{E0396F88-3B0D-2946-95C2-592C203FEA49}">
      <dgm:prSet phldrT="[Text]" custT="1"/>
      <dgm:spPr/>
      <dgm:t>
        <a:bodyPr/>
        <a:lstStyle/>
        <a:p>
          <a:r>
            <a:rPr lang="en-GB" sz="3600" b="1" dirty="0">
              <a:solidFill>
                <a:srgbClr val="FF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P</a:t>
          </a:r>
          <a:r>
            <a:rPr lang="en-US" altLang="zh-TW" sz="3600" b="1" dirty="0">
              <a:solidFill>
                <a:srgbClr val="FF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4</a:t>
          </a:r>
        </a:p>
        <a:p>
          <a:r>
            <a:rPr lang="en-US" altLang="zh-TW" sz="2800" b="1" dirty="0">
              <a:solidFill>
                <a:srgbClr val="FF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Participant</a:t>
          </a:r>
        </a:p>
        <a:p>
          <a:r>
            <a:rPr lang="zh-HK" altLang="en-US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參與</a:t>
          </a:r>
          <a:r>
            <a:rPr lang="zh-TW" altLang="en-US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者</a:t>
          </a:r>
          <a:r>
            <a:rPr lang="zh-HK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階段</a:t>
          </a:r>
          <a:endParaRPr lang="en-US" altLang="zh-TW" sz="3600" b="1" dirty="0">
            <a:solidFill>
              <a:srgbClr val="FF0000"/>
            </a:solidFill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  <a:p>
          <a:endParaRPr lang="en-GB" sz="280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E483D4F6-55EE-1B4B-B0B5-F20D4D68812A}" type="parTrans" cxnId="{9E8EB6FC-86D7-A345-9576-428FB2E5AD8D}">
      <dgm:prSet/>
      <dgm:spPr/>
      <dgm:t>
        <a:bodyPr/>
        <a:lstStyle/>
        <a:p>
          <a:endParaRPr lang="en-GB"/>
        </a:p>
      </dgm:t>
    </dgm:pt>
    <dgm:pt modelId="{0657409B-6D8C-6348-9EC8-71860015BEC4}" type="sibTrans" cxnId="{9E8EB6FC-86D7-A345-9576-428FB2E5AD8D}">
      <dgm:prSet/>
      <dgm:spPr/>
      <dgm:t>
        <a:bodyPr/>
        <a:lstStyle/>
        <a:p>
          <a:endParaRPr lang="en-GB"/>
        </a:p>
      </dgm:t>
    </dgm:pt>
    <dgm:pt modelId="{B683A1EA-6B32-5246-B4D0-83ADFECE4F3B}" type="pres">
      <dgm:prSet presAssocID="{0A2CB8A9-0205-F04E-A150-683A1CA796B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69B3EB22-376E-4940-A17D-2795529C207E}" type="pres">
      <dgm:prSet presAssocID="{207FC592-F046-174C-B7C1-A00D383F2621}" presName="composite" presStyleCnt="0"/>
      <dgm:spPr/>
    </dgm:pt>
    <dgm:pt modelId="{6AD5BB30-534B-DE4F-AB85-C99805F58DC3}" type="pres">
      <dgm:prSet presAssocID="{207FC592-F046-174C-B7C1-A00D383F2621}" presName="LShape" presStyleLbl="alignNode1" presStyleIdx="0" presStyleCnt="7"/>
      <dgm:spPr/>
    </dgm:pt>
    <dgm:pt modelId="{527EB95D-BFD1-3E4C-A5E5-8C802187BECC}" type="pres">
      <dgm:prSet presAssocID="{207FC592-F046-174C-B7C1-A00D383F2621}" presName="ParentText" presStyleLbl="revTx" presStyleIdx="0" presStyleCnt="4" custScaleY="981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5B1AE0B-75DC-894C-96B3-1154ECBD1EA3}" type="pres">
      <dgm:prSet presAssocID="{207FC592-F046-174C-B7C1-A00D383F2621}" presName="Triangle" presStyleLbl="alignNode1" presStyleIdx="1" presStyleCnt="7"/>
      <dgm:spPr/>
    </dgm:pt>
    <dgm:pt modelId="{3FAF0FA0-8AE0-8D41-AD35-8952454E4DF0}" type="pres">
      <dgm:prSet presAssocID="{38C1FBA3-E537-5E4A-8A4B-03B15A9AA627}" presName="sibTrans" presStyleCnt="0"/>
      <dgm:spPr/>
    </dgm:pt>
    <dgm:pt modelId="{586FBB59-D41F-5047-8F6D-8655AD33C560}" type="pres">
      <dgm:prSet presAssocID="{38C1FBA3-E537-5E4A-8A4B-03B15A9AA627}" presName="space" presStyleCnt="0"/>
      <dgm:spPr/>
    </dgm:pt>
    <dgm:pt modelId="{2E1C5638-D3E8-D24F-8814-CD1B0D3DE903}" type="pres">
      <dgm:prSet presAssocID="{894B602A-0D2A-6B40-A13F-90118E4498D3}" presName="composite" presStyleCnt="0"/>
      <dgm:spPr/>
    </dgm:pt>
    <dgm:pt modelId="{17EC3AF1-888B-E146-B454-D346C1B0E45A}" type="pres">
      <dgm:prSet presAssocID="{894B602A-0D2A-6B40-A13F-90118E4498D3}" presName="LShape" presStyleLbl="alignNode1" presStyleIdx="2" presStyleCnt="7"/>
      <dgm:spPr/>
    </dgm:pt>
    <dgm:pt modelId="{981479A8-543A-4C4D-9D98-DD68C8CA2963}" type="pres">
      <dgm:prSet presAssocID="{894B602A-0D2A-6B40-A13F-90118E4498D3}" presName="ParentText" presStyleLbl="revTx" presStyleIdx="1" presStyleCnt="4" custScaleY="980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26D0B6-F4F5-F34D-8FAB-1BFD2F88C57E}" type="pres">
      <dgm:prSet presAssocID="{894B602A-0D2A-6B40-A13F-90118E4498D3}" presName="Triangle" presStyleLbl="alignNode1" presStyleIdx="3" presStyleCnt="7"/>
      <dgm:spPr/>
    </dgm:pt>
    <dgm:pt modelId="{7C0E39B0-DA95-D542-BCF3-63EBA5A7F9A7}" type="pres">
      <dgm:prSet presAssocID="{B18B37A8-84E4-1247-B923-408BDB3DAB9E}" presName="sibTrans" presStyleCnt="0"/>
      <dgm:spPr/>
    </dgm:pt>
    <dgm:pt modelId="{9B570027-2423-5243-990D-B604D974A4B7}" type="pres">
      <dgm:prSet presAssocID="{B18B37A8-84E4-1247-B923-408BDB3DAB9E}" presName="space" presStyleCnt="0"/>
      <dgm:spPr/>
    </dgm:pt>
    <dgm:pt modelId="{131EAA82-233B-FF4C-A511-FEA9AA65E7C4}" type="pres">
      <dgm:prSet presAssocID="{400256DD-D736-C945-9CD8-9B05C7228218}" presName="composite" presStyleCnt="0"/>
      <dgm:spPr/>
    </dgm:pt>
    <dgm:pt modelId="{60F02648-3214-4E41-A305-25AF40D76E43}" type="pres">
      <dgm:prSet presAssocID="{400256DD-D736-C945-9CD8-9B05C7228218}" presName="LShape" presStyleLbl="alignNode1" presStyleIdx="4" presStyleCnt="7"/>
      <dgm:spPr/>
    </dgm:pt>
    <dgm:pt modelId="{7EBF0EBE-E3D9-4042-8509-623E010E5B9F}" type="pres">
      <dgm:prSet presAssocID="{400256DD-D736-C945-9CD8-9B05C7228218}" presName="ParentText" presStyleLbl="revTx" presStyleIdx="2" presStyleCnt="4" custScaleY="953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440AE2-E142-8741-BE73-247923A88729}" type="pres">
      <dgm:prSet presAssocID="{400256DD-D736-C945-9CD8-9B05C7228218}" presName="Triangle" presStyleLbl="alignNode1" presStyleIdx="5" presStyleCnt="7"/>
      <dgm:spPr/>
    </dgm:pt>
    <dgm:pt modelId="{A2C39DF0-6A1D-DE40-8375-A50C57E5E72C}" type="pres">
      <dgm:prSet presAssocID="{DF96187B-D9FD-484B-8949-4FD179E562E2}" presName="sibTrans" presStyleCnt="0"/>
      <dgm:spPr/>
    </dgm:pt>
    <dgm:pt modelId="{5B3596A5-5765-0346-A119-A4130D49A869}" type="pres">
      <dgm:prSet presAssocID="{DF96187B-D9FD-484B-8949-4FD179E562E2}" presName="space" presStyleCnt="0"/>
      <dgm:spPr/>
    </dgm:pt>
    <dgm:pt modelId="{497161C9-C1C9-BB4C-837B-C751AD876E71}" type="pres">
      <dgm:prSet presAssocID="{E0396F88-3B0D-2946-95C2-592C203FEA49}" presName="composite" presStyleCnt="0"/>
      <dgm:spPr/>
    </dgm:pt>
    <dgm:pt modelId="{A93AC707-AB2C-9449-89D8-3CF351742DC3}" type="pres">
      <dgm:prSet presAssocID="{E0396F88-3B0D-2946-95C2-592C203FEA49}" presName="LShape" presStyleLbl="alignNode1" presStyleIdx="6" presStyleCnt="7"/>
      <dgm:spPr/>
    </dgm:pt>
    <dgm:pt modelId="{47759774-0791-554A-981D-3813D61B4EB2}" type="pres">
      <dgm:prSet presAssocID="{E0396F88-3B0D-2946-95C2-592C203FEA49}" presName="ParentText" presStyleLbl="revTx" presStyleIdx="3" presStyleCnt="4" custScaleX="110393" custScaleY="1083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E8EB6FC-86D7-A345-9576-428FB2E5AD8D}" srcId="{0A2CB8A9-0205-F04E-A150-683A1CA796BD}" destId="{E0396F88-3B0D-2946-95C2-592C203FEA49}" srcOrd="3" destOrd="0" parTransId="{E483D4F6-55EE-1B4B-B0B5-F20D4D68812A}" sibTransId="{0657409B-6D8C-6348-9EC8-71860015BEC4}"/>
    <dgm:cxn modelId="{C73444A0-BAF3-7345-8CD6-CA64303DF436}" srcId="{0A2CB8A9-0205-F04E-A150-683A1CA796BD}" destId="{207FC592-F046-174C-B7C1-A00D383F2621}" srcOrd="0" destOrd="0" parTransId="{27139A36-A731-A44C-9C74-A9CA50133BE7}" sibTransId="{38C1FBA3-E537-5E4A-8A4B-03B15A9AA627}"/>
    <dgm:cxn modelId="{25C2AB8B-AE8A-2E47-87C9-140A109640E0}" type="presOf" srcId="{E0396F88-3B0D-2946-95C2-592C203FEA49}" destId="{47759774-0791-554A-981D-3813D61B4EB2}" srcOrd="0" destOrd="0" presId="urn:microsoft.com/office/officeart/2009/3/layout/StepUpProcess"/>
    <dgm:cxn modelId="{4152EBD5-CAD5-1D4F-A607-790AC76A8532}" srcId="{0A2CB8A9-0205-F04E-A150-683A1CA796BD}" destId="{400256DD-D736-C945-9CD8-9B05C7228218}" srcOrd="2" destOrd="0" parTransId="{2114D149-7F38-D642-B65B-533BFA8CD4E2}" sibTransId="{DF96187B-D9FD-484B-8949-4FD179E562E2}"/>
    <dgm:cxn modelId="{CB564BFB-1021-7849-87DE-F816828A17CD}" type="presOf" srcId="{207FC592-F046-174C-B7C1-A00D383F2621}" destId="{527EB95D-BFD1-3E4C-A5E5-8C802187BECC}" srcOrd="0" destOrd="0" presId="urn:microsoft.com/office/officeart/2009/3/layout/StepUpProcess"/>
    <dgm:cxn modelId="{E1914A6E-AE7D-534E-9B9C-0EE18F5855CE}" type="presOf" srcId="{400256DD-D736-C945-9CD8-9B05C7228218}" destId="{7EBF0EBE-E3D9-4042-8509-623E010E5B9F}" srcOrd="0" destOrd="0" presId="urn:microsoft.com/office/officeart/2009/3/layout/StepUpProcess"/>
    <dgm:cxn modelId="{875E03E3-CFC7-3141-91F4-86FF1082F5B3}" type="presOf" srcId="{894B602A-0D2A-6B40-A13F-90118E4498D3}" destId="{981479A8-543A-4C4D-9D98-DD68C8CA2963}" srcOrd="0" destOrd="0" presId="urn:microsoft.com/office/officeart/2009/3/layout/StepUpProcess"/>
    <dgm:cxn modelId="{1DFC8904-06A2-BB47-B025-2284EF2BACA7}" srcId="{0A2CB8A9-0205-F04E-A150-683A1CA796BD}" destId="{894B602A-0D2A-6B40-A13F-90118E4498D3}" srcOrd="1" destOrd="0" parTransId="{5B8972A1-EA1F-0C43-8E3B-D358D5B87CCF}" sibTransId="{B18B37A8-84E4-1247-B923-408BDB3DAB9E}"/>
    <dgm:cxn modelId="{F464A1C1-E6B3-4F47-9F80-4DE1C00D7ED4}" type="presOf" srcId="{0A2CB8A9-0205-F04E-A150-683A1CA796BD}" destId="{B683A1EA-6B32-5246-B4D0-83ADFECE4F3B}" srcOrd="0" destOrd="0" presId="urn:microsoft.com/office/officeart/2009/3/layout/StepUpProcess"/>
    <dgm:cxn modelId="{B5242E07-8346-F342-9054-633101B7DAAC}" type="presParOf" srcId="{B683A1EA-6B32-5246-B4D0-83ADFECE4F3B}" destId="{69B3EB22-376E-4940-A17D-2795529C207E}" srcOrd="0" destOrd="0" presId="urn:microsoft.com/office/officeart/2009/3/layout/StepUpProcess"/>
    <dgm:cxn modelId="{2EB91085-8799-D948-A4D0-AE4A3246CCBC}" type="presParOf" srcId="{69B3EB22-376E-4940-A17D-2795529C207E}" destId="{6AD5BB30-534B-DE4F-AB85-C99805F58DC3}" srcOrd="0" destOrd="0" presId="urn:microsoft.com/office/officeart/2009/3/layout/StepUpProcess"/>
    <dgm:cxn modelId="{9A501DED-467B-F54C-ACED-DC589B5D7582}" type="presParOf" srcId="{69B3EB22-376E-4940-A17D-2795529C207E}" destId="{527EB95D-BFD1-3E4C-A5E5-8C802187BECC}" srcOrd="1" destOrd="0" presId="urn:microsoft.com/office/officeart/2009/3/layout/StepUpProcess"/>
    <dgm:cxn modelId="{F26F092A-4ADE-B345-AA0C-557DF991FE93}" type="presParOf" srcId="{69B3EB22-376E-4940-A17D-2795529C207E}" destId="{05B1AE0B-75DC-894C-96B3-1154ECBD1EA3}" srcOrd="2" destOrd="0" presId="urn:microsoft.com/office/officeart/2009/3/layout/StepUpProcess"/>
    <dgm:cxn modelId="{78AD84E3-EC1B-3645-8F4F-8C18526033BB}" type="presParOf" srcId="{B683A1EA-6B32-5246-B4D0-83ADFECE4F3B}" destId="{3FAF0FA0-8AE0-8D41-AD35-8952454E4DF0}" srcOrd="1" destOrd="0" presId="urn:microsoft.com/office/officeart/2009/3/layout/StepUpProcess"/>
    <dgm:cxn modelId="{827886F8-7AFC-B648-A578-15DECF8EFBC8}" type="presParOf" srcId="{3FAF0FA0-8AE0-8D41-AD35-8952454E4DF0}" destId="{586FBB59-D41F-5047-8F6D-8655AD33C560}" srcOrd="0" destOrd="0" presId="urn:microsoft.com/office/officeart/2009/3/layout/StepUpProcess"/>
    <dgm:cxn modelId="{8D90F8B9-0B7F-FA48-8729-822E90B2EE89}" type="presParOf" srcId="{B683A1EA-6B32-5246-B4D0-83ADFECE4F3B}" destId="{2E1C5638-D3E8-D24F-8814-CD1B0D3DE903}" srcOrd="2" destOrd="0" presId="urn:microsoft.com/office/officeart/2009/3/layout/StepUpProcess"/>
    <dgm:cxn modelId="{BD3D119B-C22B-4342-8921-2AD196F0847A}" type="presParOf" srcId="{2E1C5638-D3E8-D24F-8814-CD1B0D3DE903}" destId="{17EC3AF1-888B-E146-B454-D346C1B0E45A}" srcOrd="0" destOrd="0" presId="urn:microsoft.com/office/officeart/2009/3/layout/StepUpProcess"/>
    <dgm:cxn modelId="{92105A5E-6F37-774E-BED7-E43A94EE2CA8}" type="presParOf" srcId="{2E1C5638-D3E8-D24F-8814-CD1B0D3DE903}" destId="{981479A8-543A-4C4D-9D98-DD68C8CA2963}" srcOrd="1" destOrd="0" presId="urn:microsoft.com/office/officeart/2009/3/layout/StepUpProcess"/>
    <dgm:cxn modelId="{46D3B8C2-5560-0146-9759-40B84BA9C17B}" type="presParOf" srcId="{2E1C5638-D3E8-D24F-8814-CD1B0D3DE903}" destId="{8926D0B6-F4F5-F34D-8FAB-1BFD2F88C57E}" srcOrd="2" destOrd="0" presId="urn:microsoft.com/office/officeart/2009/3/layout/StepUpProcess"/>
    <dgm:cxn modelId="{C30D45B5-295A-6047-AC61-515500A27387}" type="presParOf" srcId="{B683A1EA-6B32-5246-B4D0-83ADFECE4F3B}" destId="{7C0E39B0-DA95-D542-BCF3-63EBA5A7F9A7}" srcOrd="3" destOrd="0" presId="urn:microsoft.com/office/officeart/2009/3/layout/StepUpProcess"/>
    <dgm:cxn modelId="{71A9C3FE-8339-5F48-8B93-0CB340547BA0}" type="presParOf" srcId="{7C0E39B0-DA95-D542-BCF3-63EBA5A7F9A7}" destId="{9B570027-2423-5243-990D-B604D974A4B7}" srcOrd="0" destOrd="0" presId="urn:microsoft.com/office/officeart/2009/3/layout/StepUpProcess"/>
    <dgm:cxn modelId="{1DD96DC6-6A3F-FF44-8B5A-17BF631336D9}" type="presParOf" srcId="{B683A1EA-6B32-5246-B4D0-83ADFECE4F3B}" destId="{131EAA82-233B-FF4C-A511-FEA9AA65E7C4}" srcOrd="4" destOrd="0" presId="urn:microsoft.com/office/officeart/2009/3/layout/StepUpProcess"/>
    <dgm:cxn modelId="{B30E29BE-EE01-154B-9D9A-9D8D67FFCB00}" type="presParOf" srcId="{131EAA82-233B-FF4C-A511-FEA9AA65E7C4}" destId="{60F02648-3214-4E41-A305-25AF40D76E43}" srcOrd="0" destOrd="0" presId="urn:microsoft.com/office/officeart/2009/3/layout/StepUpProcess"/>
    <dgm:cxn modelId="{2E5C7602-7DE7-9943-9439-21011E6A3302}" type="presParOf" srcId="{131EAA82-233B-FF4C-A511-FEA9AA65E7C4}" destId="{7EBF0EBE-E3D9-4042-8509-623E010E5B9F}" srcOrd="1" destOrd="0" presId="urn:microsoft.com/office/officeart/2009/3/layout/StepUpProcess"/>
    <dgm:cxn modelId="{8096BA61-B0E1-B146-B6C6-AB5D8C63F9A6}" type="presParOf" srcId="{131EAA82-233B-FF4C-A511-FEA9AA65E7C4}" destId="{6D440AE2-E142-8741-BE73-247923A88729}" srcOrd="2" destOrd="0" presId="urn:microsoft.com/office/officeart/2009/3/layout/StepUpProcess"/>
    <dgm:cxn modelId="{1D4BBFC5-C0B5-B84E-B4F7-C10E4B1CD00C}" type="presParOf" srcId="{B683A1EA-6B32-5246-B4D0-83ADFECE4F3B}" destId="{A2C39DF0-6A1D-DE40-8375-A50C57E5E72C}" srcOrd="5" destOrd="0" presId="urn:microsoft.com/office/officeart/2009/3/layout/StepUpProcess"/>
    <dgm:cxn modelId="{DFFF032D-B3D1-A143-8E5D-8A5E89D795BD}" type="presParOf" srcId="{A2C39DF0-6A1D-DE40-8375-A50C57E5E72C}" destId="{5B3596A5-5765-0346-A119-A4130D49A869}" srcOrd="0" destOrd="0" presId="urn:microsoft.com/office/officeart/2009/3/layout/StepUpProcess"/>
    <dgm:cxn modelId="{0FECACF5-D199-6341-838E-B91FDC7200C8}" type="presParOf" srcId="{B683A1EA-6B32-5246-B4D0-83ADFECE4F3B}" destId="{497161C9-C1C9-BB4C-837B-C751AD876E71}" srcOrd="6" destOrd="0" presId="urn:microsoft.com/office/officeart/2009/3/layout/StepUpProcess"/>
    <dgm:cxn modelId="{D6C05BDA-8F3C-F74A-86F2-D943CFD8317F}" type="presParOf" srcId="{497161C9-C1C9-BB4C-837B-C751AD876E71}" destId="{A93AC707-AB2C-9449-89D8-3CF351742DC3}" srcOrd="0" destOrd="0" presId="urn:microsoft.com/office/officeart/2009/3/layout/StepUpProcess"/>
    <dgm:cxn modelId="{8670983C-9E52-894D-BC78-CC8F60D3BDA6}" type="presParOf" srcId="{497161C9-C1C9-BB4C-837B-C751AD876E71}" destId="{47759774-0791-554A-981D-3813D61B4EB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8FDA9-A48A-A943-97C8-0C1153482BFC}">
      <dsp:nvSpPr>
        <dsp:cNvPr id="0" name=""/>
        <dsp:cNvSpPr/>
      </dsp:nvSpPr>
      <dsp:spPr>
        <a:xfrm>
          <a:off x="0" y="2484"/>
          <a:ext cx="772826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03BA0D-57DE-2C47-888E-5C8C2D022D3F}">
      <dsp:nvSpPr>
        <dsp:cNvPr id="0" name=""/>
        <dsp:cNvSpPr/>
      </dsp:nvSpPr>
      <dsp:spPr>
        <a:xfrm>
          <a:off x="0" y="2484"/>
          <a:ext cx="7728267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3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宣教士作先驅極需領導力，也需多方面恩賜，初期缺乏信徒群體，事工由宣教士一力承擔。</a:t>
          </a:r>
          <a:endParaRPr lang="en-US" sz="3100" kern="1200" dirty="0"/>
        </a:p>
      </dsp:txBody>
      <dsp:txXfrm>
        <a:off x="0" y="2484"/>
        <a:ext cx="7728267" cy="1694118"/>
      </dsp:txXfrm>
    </dsp:sp>
    <dsp:sp modelId="{8AF8FF80-65E3-B541-8DCD-423F54B4957F}">
      <dsp:nvSpPr>
        <dsp:cNvPr id="0" name=""/>
        <dsp:cNvSpPr/>
      </dsp:nvSpPr>
      <dsp:spPr>
        <a:xfrm>
          <a:off x="0" y="1696602"/>
          <a:ext cx="7728267" cy="0"/>
        </a:xfrm>
        <a:prstGeom prst="line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accent2">
              <a:hueOff val="977227"/>
              <a:satOff val="-15767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96EAF-F75A-1644-BE33-BDDA62278469}">
      <dsp:nvSpPr>
        <dsp:cNvPr id="0" name=""/>
        <dsp:cNvSpPr/>
      </dsp:nvSpPr>
      <dsp:spPr>
        <a:xfrm>
          <a:off x="0" y="1696602"/>
          <a:ext cx="7728267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0" kern="1200" dirty="0"/>
            <a:t>P</a:t>
          </a:r>
          <a:r>
            <a:rPr lang="en-US" altLang="zh-TW" sz="4800" b="0" kern="1200" dirty="0"/>
            <a:t>1</a:t>
          </a:r>
          <a:r>
            <a:rPr lang="en-US" sz="4800" b="0" kern="1200" dirty="0"/>
            <a:t>.1 </a:t>
          </a:r>
          <a:r>
            <a:rPr lang="zh-TW" altLang="en-US" sz="4800" b="0" kern="1200" dirty="0"/>
            <a:t>     </a:t>
          </a:r>
          <a:r>
            <a:rPr lang="zh-TW" altLang="en-US" sz="4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跨區域合作拓荒</a:t>
          </a:r>
          <a:endParaRPr lang="en-US" sz="1800" b="0" kern="1200" dirty="0"/>
        </a:p>
      </dsp:txBody>
      <dsp:txXfrm>
        <a:off x="0" y="1696602"/>
        <a:ext cx="7728267" cy="1694118"/>
      </dsp:txXfrm>
    </dsp:sp>
    <dsp:sp modelId="{F9438A72-A89A-154E-AE11-FFCA254CE8A9}">
      <dsp:nvSpPr>
        <dsp:cNvPr id="0" name=""/>
        <dsp:cNvSpPr/>
      </dsp:nvSpPr>
      <dsp:spPr>
        <a:xfrm>
          <a:off x="0" y="3390721"/>
          <a:ext cx="7728267" cy="0"/>
        </a:xfrm>
        <a:prstGeom prst="line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E806A-6738-A44E-AED2-DF6AD49C3333}">
      <dsp:nvSpPr>
        <dsp:cNvPr id="0" name=""/>
        <dsp:cNvSpPr/>
      </dsp:nvSpPr>
      <dsp:spPr>
        <a:xfrm>
          <a:off x="0" y="3390721"/>
          <a:ext cx="7728267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0" kern="1200" dirty="0"/>
            <a:t>P</a:t>
          </a:r>
          <a:r>
            <a:rPr lang="en-US" altLang="zh-TW" sz="4800" b="0" kern="1200" dirty="0"/>
            <a:t>1</a:t>
          </a:r>
          <a:r>
            <a:rPr lang="en-US" sz="4800" b="0" kern="1200" dirty="0"/>
            <a:t>.2 </a:t>
          </a:r>
          <a:r>
            <a:rPr lang="zh-TW" altLang="en-US" sz="4800" b="0" kern="1200" dirty="0"/>
            <a:t>     </a:t>
          </a:r>
          <a:r>
            <a:rPr lang="zh-TW" altLang="en-US" sz="4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單區域獨力拓荒</a:t>
          </a:r>
          <a:endParaRPr lang="en-US" sz="4800" b="0" kern="1200" dirty="0"/>
        </a:p>
      </dsp:txBody>
      <dsp:txXfrm>
        <a:off x="0" y="3390721"/>
        <a:ext cx="7728267" cy="1694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8FDA9-A48A-A943-97C8-0C1153482BFC}">
      <dsp:nvSpPr>
        <dsp:cNvPr id="0" name=""/>
        <dsp:cNvSpPr/>
      </dsp:nvSpPr>
      <dsp:spPr>
        <a:xfrm>
          <a:off x="0" y="2484"/>
          <a:ext cx="772826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03BA0D-57DE-2C47-888E-5C8C2D022D3F}">
      <dsp:nvSpPr>
        <dsp:cNvPr id="0" name=""/>
        <dsp:cNvSpPr/>
      </dsp:nvSpPr>
      <dsp:spPr>
        <a:xfrm>
          <a:off x="0" y="2484"/>
          <a:ext cx="7728267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35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孩童期教會已經組成，需要宣教士如父母般以愛心養育，卻不要轄管。</a:t>
          </a:r>
          <a:endParaRPr lang="en-US" sz="3500" kern="1200" dirty="0"/>
        </a:p>
      </dsp:txBody>
      <dsp:txXfrm>
        <a:off x="0" y="2484"/>
        <a:ext cx="7728267" cy="1694118"/>
      </dsp:txXfrm>
    </dsp:sp>
    <dsp:sp modelId="{8AF8FF80-65E3-B541-8DCD-423F54B4957F}">
      <dsp:nvSpPr>
        <dsp:cNvPr id="0" name=""/>
        <dsp:cNvSpPr/>
      </dsp:nvSpPr>
      <dsp:spPr>
        <a:xfrm>
          <a:off x="0" y="1696602"/>
          <a:ext cx="7728267" cy="0"/>
        </a:xfrm>
        <a:prstGeom prst="line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accent2">
              <a:hueOff val="977227"/>
              <a:satOff val="-15767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96EAF-F75A-1644-BE33-BDDA62278469}">
      <dsp:nvSpPr>
        <dsp:cNvPr id="0" name=""/>
        <dsp:cNvSpPr/>
      </dsp:nvSpPr>
      <dsp:spPr>
        <a:xfrm>
          <a:off x="0" y="1696602"/>
          <a:ext cx="7728267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0" kern="120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P</a:t>
          </a:r>
          <a:r>
            <a:rPr lang="en-US" altLang="zh-TW" sz="4800" b="0" kern="1200" dirty="0"/>
            <a:t>2</a:t>
          </a:r>
          <a:r>
            <a:rPr lang="en-US" sz="4800" b="0" kern="1200" dirty="0"/>
            <a:t>.</a:t>
          </a:r>
          <a:r>
            <a:rPr lang="en-US" altLang="zh-TW" sz="4800" b="0" kern="1200" dirty="0"/>
            <a:t>1</a:t>
          </a:r>
          <a:r>
            <a:rPr lang="en-US" sz="4000" b="0" kern="120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 </a:t>
          </a:r>
          <a:r>
            <a:rPr lang="zh-TW" altLang="en-US" sz="4000" b="0" kern="120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     跨區域宣教父母培育期：</a:t>
          </a:r>
          <a:r>
            <a:rPr lang="zh-TW" altLang="en-US" sz="3200" kern="120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由多過一個地區的宣教士培育孩童期教會</a:t>
          </a:r>
          <a:endParaRPr lang="zh-TW" altLang="en-US" sz="6000" kern="120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b="0" kern="1200" dirty="0"/>
        </a:p>
      </dsp:txBody>
      <dsp:txXfrm>
        <a:off x="0" y="1696602"/>
        <a:ext cx="7728267" cy="1694118"/>
      </dsp:txXfrm>
    </dsp:sp>
    <dsp:sp modelId="{F9438A72-A89A-154E-AE11-FFCA254CE8A9}">
      <dsp:nvSpPr>
        <dsp:cNvPr id="0" name=""/>
        <dsp:cNvSpPr/>
      </dsp:nvSpPr>
      <dsp:spPr>
        <a:xfrm>
          <a:off x="0" y="3390721"/>
          <a:ext cx="7728267" cy="0"/>
        </a:xfrm>
        <a:prstGeom prst="line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E806A-6738-A44E-AED2-DF6AD49C3333}">
      <dsp:nvSpPr>
        <dsp:cNvPr id="0" name=""/>
        <dsp:cNvSpPr/>
      </dsp:nvSpPr>
      <dsp:spPr>
        <a:xfrm>
          <a:off x="0" y="3390721"/>
          <a:ext cx="7728267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0" kern="1200" dirty="0"/>
            <a:t>P</a:t>
          </a:r>
          <a:r>
            <a:rPr lang="en-US" altLang="zh-TW" sz="4800" b="0" kern="1200" dirty="0"/>
            <a:t>2</a:t>
          </a:r>
          <a:r>
            <a:rPr lang="en-US" sz="4800" b="0" kern="1200" dirty="0"/>
            <a:t>.2 </a:t>
          </a:r>
          <a:r>
            <a:rPr lang="zh-TW" altLang="en-US" sz="4800" b="0" kern="1200" dirty="0"/>
            <a:t>     </a:t>
          </a:r>
          <a:r>
            <a:rPr lang="zh-TW" altLang="en-US" sz="40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單區域宣教父母培育期：</a:t>
          </a: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由單一地區的宣教士培育孩童期教會</a:t>
          </a:r>
          <a:endParaRPr lang="en-US" sz="4800" b="0" kern="1200" dirty="0"/>
        </a:p>
      </dsp:txBody>
      <dsp:txXfrm>
        <a:off x="0" y="3390721"/>
        <a:ext cx="7728267" cy="16941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EABF18-6472-9C45-9933-A499DF715607}">
      <dsp:nvSpPr>
        <dsp:cNvPr id="0" name=""/>
        <dsp:cNvSpPr/>
      </dsp:nvSpPr>
      <dsp:spPr>
        <a:xfrm>
          <a:off x="0" y="621"/>
          <a:ext cx="772826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2246BA-207B-FA4E-9F4F-03159824C3DF}">
      <dsp:nvSpPr>
        <dsp:cNvPr id="0" name=""/>
        <dsp:cNvSpPr/>
      </dsp:nvSpPr>
      <dsp:spPr>
        <a:xfrm>
          <a:off x="0" y="621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sz="2400" kern="1200" dirty="0"/>
            <a:t>宣教士會面對地方教會要求關係轉為同輩關係，宣教士必須耐心扶植地方教會作成</a:t>
          </a:r>
          <a:r>
            <a:rPr lang="zh-TW" sz="2400" kern="1200" dirty="0"/>
            <a:t>年</a:t>
          </a:r>
          <a:r>
            <a:rPr lang="zh-HK" sz="2400" kern="1200" dirty="0"/>
            <a:t>人。</a:t>
          </a:r>
          <a:endParaRPr lang="en-US" sz="2400" kern="1200" dirty="0"/>
        </a:p>
      </dsp:txBody>
      <dsp:txXfrm>
        <a:off x="0" y="621"/>
        <a:ext cx="7728267" cy="1017216"/>
      </dsp:txXfrm>
    </dsp:sp>
    <dsp:sp modelId="{22AD0E10-B0A5-2A4D-AECD-AE7DEC9FCF76}">
      <dsp:nvSpPr>
        <dsp:cNvPr id="0" name=""/>
        <dsp:cNvSpPr/>
      </dsp:nvSpPr>
      <dsp:spPr>
        <a:xfrm>
          <a:off x="0" y="1017837"/>
          <a:ext cx="7728267" cy="0"/>
        </a:xfrm>
        <a:prstGeom prst="line">
          <a:avLst/>
        </a:prstGeom>
        <a:solidFill>
          <a:schemeClr val="accent2">
            <a:hueOff val="488613"/>
            <a:satOff val="-7883"/>
            <a:lumOff val="-1373"/>
            <a:alphaOff val="0"/>
          </a:schemeClr>
        </a:solidFill>
        <a:ln w="10795" cap="flat" cmpd="sng" algn="ctr">
          <a:solidFill>
            <a:schemeClr val="accent2">
              <a:hueOff val="488613"/>
              <a:satOff val="-7883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CFF113-DCB4-FD4B-B747-578746C831B3}">
      <dsp:nvSpPr>
        <dsp:cNvPr id="0" name=""/>
        <dsp:cNvSpPr/>
      </dsp:nvSpPr>
      <dsp:spPr>
        <a:xfrm>
          <a:off x="0" y="1017837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/>
            <a:t>P3.1 </a:t>
          </a:r>
          <a:r>
            <a:rPr lang="zh-TW" altLang="en-US" sz="3600" b="0" kern="1200" dirty="0"/>
            <a:t>    </a:t>
          </a:r>
          <a:r>
            <a:rPr lang="zh-TW" sz="3600" b="0" kern="1200" dirty="0"/>
            <a:t>主導權由</a:t>
          </a:r>
          <a:r>
            <a:rPr lang="zh-TW" sz="3600" b="0" kern="1200" dirty="0">
              <a:solidFill>
                <a:srgbClr val="7030A0"/>
              </a:solidFill>
            </a:rPr>
            <a:t>宣教士全數擁有</a:t>
          </a:r>
          <a:endParaRPr lang="en-US" sz="3600" b="0" kern="1200" dirty="0">
            <a:solidFill>
              <a:srgbClr val="7030A0"/>
            </a:solidFill>
          </a:endParaRPr>
        </a:p>
      </dsp:txBody>
      <dsp:txXfrm>
        <a:off x="0" y="1017837"/>
        <a:ext cx="7728267" cy="1017216"/>
      </dsp:txXfrm>
    </dsp:sp>
    <dsp:sp modelId="{24222B93-A344-034F-A985-BB4CBBE6616F}">
      <dsp:nvSpPr>
        <dsp:cNvPr id="0" name=""/>
        <dsp:cNvSpPr/>
      </dsp:nvSpPr>
      <dsp:spPr>
        <a:xfrm>
          <a:off x="0" y="2035053"/>
          <a:ext cx="7728267" cy="0"/>
        </a:xfrm>
        <a:prstGeom prst="line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accent2">
              <a:hueOff val="977227"/>
              <a:satOff val="-15767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70089C-FEB7-D14F-A2C3-305ED68D5FE0}">
      <dsp:nvSpPr>
        <dsp:cNvPr id="0" name=""/>
        <dsp:cNvSpPr/>
      </dsp:nvSpPr>
      <dsp:spPr>
        <a:xfrm>
          <a:off x="0" y="2035053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/>
            <a:t>P3.2 </a:t>
          </a:r>
          <a:r>
            <a:rPr lang="zh-TW" altLang="en-US" sz="3600" b="0" kern="1200" dirty="0"/>
            <a:t>    </a:t>
          </a:r>
          <a:r>
            <a:rPr lang="zh-TW" sz="3600" b="0" kern="1200" dirty="0"/>
            <a:t>主導權轉為宣教士持有大部份</a:t>
          </a:r>
          <a:endParaRPr lang="en-US" sz="3600" b="0" kern="1200" dirty="0"/>
        </a:p>
      </dsp:txBody>
      <dsp:txXfrm>
        <a:off x="0" y="2035053"/>
        <a:ext cx="7728267" cy="1017216"/>
      </dsp:txXfrm>
    </dsp:sp>
    <dsp:sp modelId="{BBD2F324-A95B-5E42-953E-C8B858B22709}">
      <dsp:nvSpPr>
        <dsp:cNvPr id="0" name=""/>
        <dsp:cNvSpPr/>
      </dsp:nvSpPr>
      <dsp:spPr>
        <a:xfrm>
          <a:off x="0" y="3052270"/>
          <a:ext cx="7728267" cy="0"/>
        </a:xfrm>
        <a:prstGeom prst="line">
          <a:avLst/>
        </a:prstGeom>
        <a:solidFill>
          <a:schemeClr val="accent2">
            <a:hueOff val="1465840"/>
            <a:satOff val="-23650"/>
            <a:lumOff val="-4118"/>
            <a:alphaOff val="0"/>
          </a:schemeClr>
        </a:solidFill>
        <a:ln w="10795" cap="flat" cmpd="sng" algn="ctr">
          <a:solidFill>
            <a:schemeClr val="accent2">
              <a:hueOff val="1465840"/>
              <a:satOff val="-23650"/>
              <a:lumOff val="-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70D5A9-56E3-3646-BBFC-9BD22A565C60}">
      <dsp:nvSpPr>
        <dsp:cNvPr id="0" name=""/>
        <dsp:cNvSpPr/>
      </dsp:nvSpPr>
      <dsp:spPr>
        <a:xfrm>
          <a:off x="0" y="3052270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/>
            <a:t>P3.3 </a:t>
          </a:r>
          <a:r>
            <a:rPr lang="zh-TW" altLang="en-US" sz="3600" b="0" kern="1200" dirty="0"/>
            <a:t>    </a:t>
          </a:r>
          <a:r>
            <a:rPr lang="zh-TW" sz="3600" b="0" kern="1200" dirty="0"/>
            <a:t>主導權轉為地方教會持大部份</a:t>
          </a:r>
          <a:endParaRPr lang="en-US" sz="3600" b="0" kern="1200" dirty="0"/>
        </a:p>
      </dsp:txBody>
      <dsp:txXfrm>
        <a:off x="0" y="3052270"/>
        <a:ext cx="7728267" cy="1017216"/>
      </dsp:txXfrm>
    </dsp:sp>
    <dsp:sp modelId="{12E50E37-E0AB-044B-AC26-DD46F4A3FB3A}">
      <dsp:nvSpPr>
        <dsp:cNvPr id="0" name=""/>
        <dsp:cNvSpPr/>
      </dsp:nvSpPr>
      <dsp:spPr>
        <a:xfrm>
          <a:off x="0" y="4069486"/>
          <a:ext cx="7728267" cy="0"/>
        </a:xfrm>
        <a:prstGeom prst="line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732D9-E154-4C4B-9BDE-E11050FB3132}">
      <dsp:nvSpPr>
        <dsp:cNvPr id="0" name=""/>
        <dsp:cNvSpPr/>
      </dsp:nvSpPr>
      <dsp:spPr>
        <a:xfrm>
          <a:off x="0" y="4069486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/>
            <a:t>P3.4 </a:t>
          </a:r>
          <a:r>
            <a:rPr lang="zh-TW" altLang="en-US" sz="3600" b="0" kern="1200" dirty="0"/>
            <a:t>    </a:t>
          </a:r>
          <a:r>
            <a:rPr lang="zh-TW" sz="3600" b="0" kern="1200" dirty="0"/>
            <a:t>正準備進入</a:t>
          </a:r>
          <a:r>
            <a:rPr lang="zh-HK" sz="3600" b="0" kern="1200" dirty="0">
              <a:solidFill>
                <a:srgbClr val="7030A0"/>
              </a:solidFill>
            </a:rPr>
            <a:t>地方教會</a:t>
          </a:r>
          <a:r>
            <a:rPr lang="zh-TW" sz="3600" b="0" kern="1200" dirty="0">
              <a:solidFill>
                <a:srgbClr val="7030A0"/>
              </a:solidFill>
            </a:rPr>
            <a:t>全面自主</a:t>
          </a:r>
          <a:endParaRPr lang="en-US" sz="3600" b="0" kern="1200" dirty="0">
            <a:solidFill>
              <a:srgbClr val="7030A0"/>
            </a:solidFill>
          </a:endParaRPr>
        </a:p>
      </dsp:txBody>
      <dsp:txXfrm>
        <a:off x="0" y="4069486"/>
        <a:ext cx="7728267" cy="10172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8FDA9-A48A-A943-97C8-0C1153482BFC}">
      <dsp:nvSpPr>
        <dsp:cNvPr id="0" name=""/>
        <dsp:cNvSpPr/>
      </dsp:nvSpPr>
      <dsp:spPr>
        <a:xfrm>
          <a:off x="0" y="2484"/>
          <a:ext cx="772826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03BA0D-57DE-2C47-888E-5C8C2D022D3F}">
      <dsp:nvSpPr>
        <dsp:cNvPr id="0" name=""/>
        <dsp:cNvSpPr/>
      </dsp:nvSpPr>
      <dsp:spPr>
        <a:xfrm>
          <a:off x="0" y="2484"/>
          <a:ext cx="7728267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sz="3200" kern="1200" dirty="0"/>
            <a:t>完備成熟的成年教會出現，地方教會成為工場</a:t>
          </a:r>
          <a:r>
            <a:rPr lang="zh-TW" sz="3200" kern="1200" dirty="0"/>
            <a:t>主要</a:t>
          </a:r>
          <a:r>
            <a:rPr lang="zh-HK" sz="3200" kern="1200" dirty="0"/>
            <a:t>領袖，而宣教士不再是領導者。</a:t>
          </a:r>
          <a:endParaRPr lang="en-US" sz="3200" kern="1200" dirty="0"/>
        </a:p>
      </dsp:txBody>
      <dsp:txXfrm>
        <a:off x="0" y="2484"/>
        <a:ext cx="7728267" cy="1694118"/>
      </dsp:txXfrm>
    </dsp:sp>
    <dsp:sp modelId="{8AF8FF80-65E3-B541-8DCD-423F54B4957F}">
      <dsp:nvSpPr>
        <dsp:cNvPr id="0" name=""/>
        <dsp:cNvSpPr/>
      </dsp:nvSpPr>
      <dsp:spPr>
        <a:xfrm>
          <a:off x="0" y="1696602"/>
          <a:ext cx="7728267" cy="0"/>
        </a:xfrm>
        <a:prstGeom prst="line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accent2">
              <a:hueOff val="977227"/>
              <a:satOff val="-15767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96EAF-F75A-1644-BE33-BDDA62278469}">
      <dsp:nvSpPr>
        <dsp:cNvPr id="0" name=""/>
        <dsp:cNvSpPr/>
      </dsp:nvSpPr>
      <dsp:spPr>
        <a:xfrm>
          <a:off x="0" y="1696602"/>
          <a:ext cx="7728267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0" kern="1200" dirty="0"/>
            <a:t>P4.1 </a:t>
          </a:r>
          <a:r>
            <a:rPr lang="zh-TW" altLang="en-US" sz="4800" b="0" kern="1200" dirty="0"/>
            <a:t>     </a:t>
          </a:r>
          <a:r>
            <a:rPr lang="zh-HK" sz="4800" b="0" kern="1200" dirty="0"/>
            <a:t>全面轉交</a:t>
          </a:r>
          <a:r>
            <a:rPr lang="zh-TW" sz="4800" b="0" kern="1200" dirty="0"/>
            <a:t>期</a:t>
          </a:r>
          <a:endParaRPr lang="en-US" sz="4800" b="0" kern="1200" dirty="0"/>
        </a:p>
      </dsp:txBody>
      <dsp:txXfrm>
        <a:off x="0" y="1696602"/>
        <a:ext cx="7728267" cy="1694118"/>
      </dsp:txXfrm>
    </dsp:sp>
    <dsp:sp modelId="{F9438A72-A89A-154E-AE11-FFCA254CE8A9}">
      <dsp:nvSpPr>
        <dsp:cNvPr id="0" name=""/>
        <dsp:cNvSpPr/>
      </dsp:nvSpPr>
      <dsp:spPr>
        <a:xfrm>
          <a:off x="0" y="3390721"/>
          <a:ext cx="7728267" cy="0"/>
        </a:xfrm>
        <a:prstGeom prst="line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E806A-6738-A44E-AED2-DF6AD49C3333}">
      <dsp:nvSpPr>
        <dsp:cNvPr id="0" name=""/>
        <dsp:cNvSpPr/>
      </dsp:nvSpPr>
      <dsp:spPr>
        <a:xfrm>
          <a:off x="0" y="3390721"/>
          <a:ext cx="7728267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0" kern="1200" dirty="0"/>
            <a:t>P4.2 </a:t>
          </a:r>
          <a:r>
            <a:rPr lang="zh-TW" altLang="en-US" sz="4800" b="0" kern="1200" dirty="0"/>
            <a:t>     </a:t>
          </a:r>
          <a:r>
            <a:rPr lang="zh-HK" sz="4800" b="0" kern="1200" dirty="0"/>
            <a:t>全面</a:t>
          </a:r>
          <a:r>
            <a:rPr lang="zh-TW" sz="4800" b="0" kern="1200" dirty="0"/>
            <a:t>退出</a:t>
          </a:r>
          <a:r>
            <a:rPr lang="zh-HK" sz="4800" b="0" kern="1200" dirty="0"/>
            <a:t>期</a:t>
          </a:r>
          <a:endParaRPr lang="en-US" sz="4800" b="0" kern="1200" dirty="0"/>
        </a:p>
      </dsp:txBody>
      <dsp:txXfrm>
        <a:off x="0" y="3390721"/>
        <a:ext cx="7728267" cy="16941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8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048889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53627A59-A066-F144-AC4F-48995AE6107F}" type="datetimeFigureOut">
              <a:rPr lang="en-GB" smtClean="0"/>
              <a:t>10/10/2021</a:t>
            </a:fld>
            <a:endParaRPr lang="en-GB"/>
          </a:p>
        </p:txBody>
      </p:sp>
      <p:sp>
        <p:nvSpPr>
          <p:cNvPr id="1048890" name="Slide Image Placeholder 3"/>
          <p:cNvSpPr>
            <a:spLocks noChangeAspect="1" noRot="1"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lang="en-GB"/>
          </a:p>
        </p:txBody>
      </p:sp>
      <p:sp>
        <p:nvSpPr>
          <p:cNvPr id="1048891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48892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048893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3C5D127F-7BCF-5B47-AB53-9919E74FE392}" type="slidenum">
              <a:rPr lang="en-GB" smtClean="0"/>
              <a:t>‹#›</a:t>
            </a:fld>
            <a:endParaRPr lang="en-GB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投影片圖像版面配置區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4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dirty="0" lang="zh-HK"/>
          </a:p>
        </p:txBody>
      </p:sp>
      <p:sp>
        <p:nvSpPr>
          <p:cNvPr id="104864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D4A044B0-FB9E-4ABD-9C06-C722C4EC8D6E}" type="slidenum">
              <a:rPr altLang="en-US" lang="zh-HK" smtClean="0"/>
              <a:t>15</a:t>
            </a:fld>
            <a:endParaRPr altLang="en-US" lang="zh-H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投影片圖像版面配置區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49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dirty="0" lang="zh-HK"/>
          </a:p>
        </p:txBody>
      </p:sp>
      <p:sp>
        <p:nvSpPr>
          <p:cNvPr id="1048650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D4A044B0-FB9E-4ABD-9C06-C722C4EC8D6E}" type="slidenum">
              <a:rPr altLang="en-US" lang="zh-HK" smtClean="0"/>
              <a:t>16</a:t>
            </a:fld>
            <a:endParaRPr altLang="en-US" lang="zh-H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投影片圖像版面配置區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58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dirty="0" lang="zh-HK"/>
          </a:p>
        </p:txBody>
      </p:sp>
      <p:sp>
        <p:nvSpPr>
          <p:cNvPr id="1048659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D4A044B0-FB9E-4ABD-9C06-C722C4EC8D6E}" type="slidenum">
              <a:rPr altLang="en-US" lang="zh-HK" smtClean="0"/>
              <a:t>18</a:t>
            </a:fld>
            <a:endParaRPr altLang="en-US" lang="zh-H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0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8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ja-JP" dirty="0" lang="en-US"/>
              <a:t>1884</a:t>
            </a:r>
            <a:r>
              <a:rPr altLang="en-US" lang="ja-JP"/>
              <a:t>年</a:t>
            </a:r>
            <a:r>
              <a:rPr altLang="en-US" sz="1400" lang="ja-JP">
                <a:solidFill>
                  <a:schemeClr val="accent2">
                    <a:lumMod val="60000"/>
                    <a:lumOff val="40000"/>
                  </a:schemeClr>
                </a:solidFill>
              </a:rPr>
              <a:t>寬夸倫牧師（</a:t>
            </a:r>
            <a:r>
              <a:rPr dirty="0" sz="1400" lang="en-HK">
                <a:solidFill>
                  <a:schemeClr val="accent2">
                    <a:lumMod val="60000"/>
                    <a:lumOff val="40000"/>
                  </a:schemeClr>
                </a:solidFill>
              </a:rPr>
              <a:t>Rev. H.J. Von </a:t>
            </a:r>
            <a:r>
              <a:rPr dirty="0" sz="1400" lang="en-HK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Qualen</a:t>
            </a:r>
            <a:r>
              <a:rPr dirty="0" sz="1400" lang="en-HK">
                <a:solidFill>
                  <a:schemeClr val="accent2">
                    <a:lumMod val="60000"/>
                    <a:lumOff val="40000"/>
                  </a:schemeClr>
                </a:solidFill>
              </a:rPr>
              <a:t>）</a:t>
            </a:r>
            <a:r>
              <a:rPr altLang="en-US" lang="ja-JP"/>
              <a:t>受神感動，立志向中國人傳福音。</a:t>
            </a:r>
            <a:r>
              <a:rPr altLang="ja-JP" dirty="0" lang="en-US"/>
              <a:t>1885</a:t>
            </a:r>
            <a:r>
              <a:rPr altLang="en-US" lang="ja-JP"/>
              <a:t>年寬牧師往芝加哥神學院受造就，並結識當地兩華僑蕭雨滋及吳碩卿，其後二人亦同赴中國開荒佈道。後在</a:t>
            </a:r>
            <a:r>
              <a:rPr altLang="ja-JP" dirty="0" lang="en-US"/>
              <a:t>1886</a:t>
            </a:r>
            <a:r>
              <a:rPr altLang="en-US" lang="ja-JP"/>
              <a:t>年秋天蕭雨滋先生先行回國準備一切事宜。</a:t>
            </a:r>
            <a:endParaRPr dirty="0" lang="en-GB"/>
          </a:p>
          <a:p>
            <a:endParaRPr dirty="0" lang="en-GB"/>
          </a:p>
        </p:txBody>
      </p:sp>
      <p:sp>
        <p:nvSpPr>
          <p:cNvPr id="10488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3C5D127F-7BCF-5B47-AB53-9919E74FE392}" type="slidenum">
              <a:rPr lang="en-GB" smtClean="0"/>
              <a:t>32</a:t>
            </a:fld>
            <a:endParaRPr lang="en-GB"/>
          </a:p>
        </p:txBody>
      </p:sp>
    </p:spTree>
  </p:cSld>
  <p:clrMapOvr>
    <a:overrideClrMapping accent1="dk1" accent2="dk1" accent3="dk1" accent4="dk1" accent5="dk1" accent6="dk1" bg1="dk1" bg2="dk1" tx1="dk1" tx2="dk1" hlink="dk1" folHlink="dk1"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title">
  <p:cSld name="Title Slide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3" name="Rectangle 6"/>
          <p:cNvSpPr/>
          <p:nvPr/>
        </p:nvSpPr>
        <p:spPr>
          <a:xfrm>
            <a:off x="0" y="761999"/>
            <a:ext cx="9141619" cy="5334001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584" name="Rectangle 7"/>
          <p:cNvSpPr/>
          <p:nvPr/>
        </p:nvSpPr>
        <p:spPr>
          <a:xfrm>
            <a:off x="9270263" y="761999"/>
            <a:ext cx="2925318" cy="5334001"/>
          </a:xfrm>
          <a:prstGeom prst="rect"/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585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baseline="0" sz="5900" spc="-1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dirty="0" lang="en-US"/>
          </a:p>
        </p:txBody>
      </p:sp>
      <p:sp>
        <p:nvSpPr>
          <p:cNvPr id="1048586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algn="l" indent="0" marL="0">
              <a:buNone/>
              <a:defRPr baseline="0" cap="none" sz="2200" spc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algn="ctr" indent="0" marL="457200">
              <a:buNone/>
              <a:defRPr sz="2200"/>
            </a:lvl2pPr>
            <a:lvl3pPr algn="ctr" indent="0" marL="914400">
              <a:buNone/>
              <a:defRPr sz="2200"/>
            </a:lvl3pPr>
            <a:lvl4pPr algn="ctr" indent="0" marL="1371600">
              <a:buNone/>
              <a:defRPr sz="2000"/>
            </a:lvl4pPr>
            <a:lvl5pPr algn="ctr" indent="0" marL="1828800">
              <a:buNone/>
              <a:defRPr sz="2000"/>
            </a:lvl5pPr>
            <a:lvl6pPr algn="ctr" indent="0" marL="2286000">
              <a:buNone/>
              <a:defRPr sz="2000"/>
            </a:lvl6pPr>
            <a:lvl7pPr algn="ctr" indent="0" marL="2743200">
              <a:buNone/>
              <a:defRPr sz="2000"/>
            </a:lvl7pPr>
            <a:lvl8pPr algn="ctr" indent="0" marL="3200400">
              <a:buNone/>
              <a:defRPr sz="2000"/>
            </a:lvl8pPr>
            <a:lvl9pPr algn="ctr" indent="0" marL="3657600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dirty="0" lang="en-US"/>
          </a:p>
        </p:txBody>
      </p:sp>
      <p:sp>
        <p:nvSpPr>
          <p:cNvPr id="104858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586B75A-687E-405C-8A0B-8D00578BA2C3}" type="datetimeFigureOut">
              <a:rPr dirty="0" lang="en-US"/>
              <a:t>10/10/2021</a:t>
            </a:fld>
            <a:endParaRPr dirty="0" lang="en-US"/>
          </a:p>
        </p:txBody>
      </p:sp>
      <p:sp>
        <p:nvSpPr>
          <p:cNvPr id="104858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58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GB"/>
              <a:t>Click to edit Master title style</a:t>
            </a:r>
            <a:endParaRPr dirty="0" lang="en-US"/>
          </a:p>
        </p:txBody>
      </p:sp>
      <p:sp>
        <p:nvSpPr>
          <p:cNvPr id="1048865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anchor="t" vert="eaVert"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 lang="en-US"/>
          </a:p>
        </p:txBody>
      </p:sp>
      <p:sp>
        <p:nvSpPr>
          <p:cNvPr id="104886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586B75A-687E-405C-8A0B-8D00578BA2C3}" type="datetimeFigureOut">
              <a:rPr dirty="0" lang="en-US"/>
              <a:t>10/10/2021</a:t>
            </a:fld>
            <a:endParaRPr dirty="0" lang="en-US"/>
          </a:p>
        </p:txBody>
      </p:sp>
      <p:sp>
        <p:nvSpPr>
          <p:cNvPr id="104886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86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3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p>
            <a:r>
              <a:rPr lang="en-GB"/>
              <a:t>Click to edit Master title style</a:t>
            </a:r>
            <a:endParaRPr dirty="0" lang="en-US"/>
          </a:p>
        </p:txBody>
      </p:sp>
      <p:sp>
        <p:nvSpPr>
          <p:cNvPr id="1048854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anchor="t" vert="eaVert"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 lang="en-US"/>
          </a:p>
        </p:txBody>
      </p:sp>
      <p:sp>
        <p:nvSpPr>
          <p:cNvPr id="104885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586B75A-687E-405C-8A0B-8D00578BA2C3}" type="datetimeFigureOut">
              <a:rPr dirty="0" lang="en-US"/>
              <a:t>10/10/2021</a:t>
            </a:fld>
            <a:endParaRPr dirty="0" lang="en-US"/>
          </a:p>
        </p:txBody>
      </p:sp>
      <p:sp>
        <p:nvSpPr>
          <p:cNvPr id="104885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85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GB"/>
              <a:t>Click to edit Master title style</a:t>
            </a:r>
            <a:endParaRPr dirty="0" lang="en-US"/>
          </a:p>
        </p:txBody>
      </p:sp>
      <p:sp>
        <p:nvSpPr>
          <p:cNvPr id="1048597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 lang="en-US"/>
          </a:p>
        </p:txBody>
      </p:sp>
      <p:sp>
        <p:nvSpPr>
          <p:cNvPr id="104859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586B75A-687E-405C-8A0B-8D00578BA2C3}" type="datetimeFigureOut">
              <a:rPr dirty="0" lang="en-US"/>
              <a:t>10/10/2021</a:t>
            </a:fld>
            <a:endParaRPr dirty="0" lang="en-US"/>
          </a:p>
        </p:txBody>
      </p:sp>
      <p:sp>
        <p:nvSpPr>
          <p:cNvPr id="104859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0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9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baseline="0" b="0" sz="5900" spc="-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dirty="0" lang="en-US"/>
          </a:p>
        </p:txBody>
      </p:sp>
      <p:sp>
        <p:nvSpPr>
          <p:cNvPr id="1048870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indent="0" marL="0">
              <a:buNone/>
              <a:defRPr baseline="0" cap="none" sz="2200" spc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4887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586B75A-687E-405C-8A0B-8D00578BA2C3}" type="datetimeFigureOut">
              <a:rPr dirty="0" lang="en-US"/>
              <a:t>10/10/2021</a:t>
            </a:fld>
            <a:endParaRPr dirty="0" lang="en-US"/>
          </a:p>
        </p:txBody>
      </p:sp>
      <p:sp>
        <p:nvSpPr>
          <p:cNvPr id="104887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87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GB"/>
              <a:t>Click to edit Master title style</a:t>
            </a:r>
            <a:endParaRPr dirty="0" lang="en-US"/>
          </a:p>
        </p:txBody>
      </p:sp>
      <p:sp>
        <p:nvSpPr>
          <p:cNvPr id="1048875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 lang="en-US"/>
          </a:p>
        </p:txBody>
      </p:sp>
      <p:sp>
        <p:nvSpPr>
          <p:cNvPr id="1048876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 lang="en-US"/>
          </a:p>
        </p:txBody>
      </p:sp>
      <p:sp>
        <p:nvSpPr>
          <p:cNvPr id="1048877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586B75A-687E-405C-8A0B-8D00578BA2C3}" type="datetimeFigureOut">
              <a:rPr dirty="0" lang="en-US"/>
              <a:t>10/10/2021</a:t>
            </a:fld>
            <a:endParaRPr dirty="0" lang="en-US"/>
          </a:p>
        </p:txBody>
      </p:sp>
      <p:sp>
        <p:nvSpPr>
          <p:cNvPr id="1048878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879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0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GB"/>
              <a:t>Click to edit Master title style</a:t>
            </a:r>
            <a:endParaRPr dirty="0" lang="en-US"/>
          </a:p>
        </p:txBody>
      </p:sp>
      <p:sp>
        <p:nvSpPr>
          <p:cNvPr id="1048881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indent="0" marL="0">
              <a:spcBef>
                <a:spcPts val="0"/>
              </a:spcBef>
              <a:buNone/>
              <a:defRPr b="1"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48882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 lang="en-US"/>
          </a:p>
        </p:txBody>
      </p:sp>
      <p:sp>
        <p:nvSpPr>
          <p:cNvPr id="104888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indent="0" marL="0">
              <a:spcBef>
                <a:spcPts val="0"/>
              </a:spcBef>
              <a:buNone/>
              <a:defRPr b="1"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48884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 lang="en-US"/>
          </a:p>
        </p:txBody>
      </p:sp>
      <p:sp>
        <p:nvSpPr>
          <p:cNvPr id="104888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586B75A-687E-405C-8A0B-8D00578BA2C3}" type="datetimeFigureOut">
              <a:rPr dirty="0" lang="en-US"/>
              <a:t>10/10/2021</a:t>
            </a:fld>
            <a:endParaRPr dirty="0" lang="en-US"/>
          </a:p>
        </p:txBody>
      </p:sp>
      <p:sp>
        <p:nvSpPr>
          <p:cNvPr id="1048886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887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9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GB"/>
              <a:t>Click to edit Master title style</a:t>
            </a:r>
            <a:endParaRPr dirty="0" lang="en-US"/>
          </a:p>
        </p:txBody>
      </p:sp>
      <p:sp>
        <p:nvSpPr>
          <p:cNvPr id="104885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586B75A-687E-405C-8A0B-8D00578BA2C3}" type="datetimeFigureOut">
              <a:rPr dirty="0" lang="en-US"/>
              <a:t>10/10/2021</a:t>
            </a:fld>
            <a:endParaRPr dirty="0" lang="en-US"/>
          </a:p>
        </p:txBody>
      </p:sp>
      <p:sp>
        <p:nvSpPr>
          <p:cNvPr id="1048851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852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blank">
  <p:cSld name="Blank"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586B75A-687E-405C-8A0B-8D00578BA2C3}" type="datetimeFigureOut">
              <a:rPr dirty="0" lang="en-US"/>
              <a:t>10/10/2021</a:t>
            </a:fld>
            <a:endParaRPr dirty="0" lang="en-US"/>
          </a:p>
        </p:txBody>
      </p:sp>
      <p:sp>
        <p:nvSpPr>
          <p:cNvPr id="10486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6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baseline="0" b="0" sz="3200"/>
            </a:lvl1pPr>
          </a:lstStyle>
          <a:p>
            <a:r>
              <a:rPr lang="en-GB"/>
              <a:t>Click to edit Master title style</a:t>
            </a:r>
            <a:endParaRPr dirty="0" lang="en-US"/>
          </a:p>
        </p:txBody>
      </p:sp>
      <p:sp>
        <p:nvSpPr>
          <p:cNvPr id="1048666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 lang="en-US"/>
          </a:p>
        </p:txBody>
      </p:sp>
      <p:sp>
        <p:nvSpPr>
          <p:cNvPr id="1048667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indent="0" marL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4866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586B75A-687E-405C-8A0B-8D00578BA2C3}" type="datetimeFigureOut">
              <a:rPr dirty="0" lang="en-US"/>
              <a:t>10/10/2021</a:t>
            </a:fld>
            <a:endParaRPr dirty="0" lang="en-US"/>
          </a:p>
        </p:txBody>
      </p:sp>
      <p:sp>
        <p:nvSpPr>
          <p:cNvPr id="104866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7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8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b="0" sz="3200"/>
            </a:lvl1pPr>
          </a:lstStyle>
          <a:p>
            <a:r>
              <a:rPr lang="en-GB"/>
              <a:t>Click to edit Master title style</a:t>
            </a:r>
            <a:endParaRPr dirty="0" lang="en-US"/>
          </a:p>
        </p:txBody>
      </p:sp>
      <p:sp>
        <p:nvSpPr>
          <p:cNvPr id="1048859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dirty="0" lang="en-US"/>
          </a:p>
        </p:txBody>
      </p:sp>
      <p:sp>
        <p:nvSpPr>
          <p:cNvPr id="1048860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indent="0" marL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48861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586B75A-687E-405C-8A0B-8D00578BA2C3}" type="datetimeFigureOut">
              <a:rPr dirty="0" lang="en-US"/>
              <a:t>10/10/2021</a:t>
            </a:fld>
            <a:endParaRPr dirty="0" lang="en-US"/>
          </a:p>
        </p:txBody>
      </p:sp>
      <p:sp>
        <p:nvSpPr>
          <p:cNvPr id="1048862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p>
            <a:endParaRPr dirty="0" lang="en-US"/>
          </a:p>
        </p:txBody>
      </p:sp>
      <p:sp>
        <p:nvSpPr>
          <p:cNvPr id="1048863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Rectangle 6"/>
          <p:cNvSpPr/>
          <p:nvPr/>
        </p:nvSpPr>
        <p:spPr>
          <a:xfrm>
            <a:off x="1" y="758952"/>
            <a:ext cx="3443590" cy="5330952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577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GB"/>
              <a:t>Click to edit Master title style</a:t>
            </a:r>
            <a:endParaRPr dirty="0" lang="en-US"/>
          </a:p>
        </p:txBody>
      </p:sp>
      <p:sp>
        <p:nvSpPr>
          <p:cNvPr id="1048578" name="Rectangle 37"/>
          <p:cNvSpPr/>
          <p:nvPr/>
        </p:nvSpPr>
        <p:spPr>
          <a:xfrm>
            <a:off x="11815864" y="758952"/>
            <a:ext cx="384048" cy="5330952"/>
          </a:xfrm>
          <a:prstGeom prst="rect"/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579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 lang="en-US"/>
          </a:p>
        </p:txBody>
      </p:sp>
      <p:sp>
        <p:nvSpPr>
          <p:cNvPr id="1048580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dirty="0" lang="en-US"/>
              <a:t>10/10/2021</a:t>
            </a:fld>
            <a:endParaRPr dirty="0" lang="en-US"/>
          </a:p>
        </p:txBody>
      </p:sp>
      <p:sp>
        <p:nvSpPr>
          <p:cNvPr id="104858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dirty="0" lang="en-US"/>
          </a:p>
        </p:txBody>
      </p:sp>
      <p:sp>
        <p:nvSpPr>
          <p:cNvPr id="104858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b="1"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dirty="0" lang="en-US"/>
              <a:t>‹#›</a:t>
            </a:fld>
            <a:endParaRPr dirty="0"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baseline="0" sz="3600" kern="1200" spc="-6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182880" latinLnBrk="0" marL="182880" rtl="0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algn="l" defTabSz="914400" eaLnBrk="1" hangingPunct="1" indent="-182880" latinLnBrk="0" marL="685800" rtl="0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algn="l" defTabSz="914400" eaLnBrk="1" hangingPunct="1" indent="-182880" latinLnBrk="0" marL="1143000" rtl="0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algn="l" defTabSz="914400" eaLnBrk="1" hangingPunct="1" indent="-182880" latinLnBrk="0" marL="1600200" rtl="0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algn="l" defTabSz="914400" eaLnBrk="1" hangingPunct="1" indent="-182880" latinLnBrk="0" marL="2057400" rtl="0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3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3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3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6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3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3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3" Type="http://schemas.microsoft.com/office/2007/relationships/diagramDrawing" Target="../diagrams/drawing5.xml"/><Relationship Id="rId4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6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tiff"/><Relationship Id="rId3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9.tiff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tiff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slideLayout" Target="../slideLayouts/slideLayout2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5.pn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slideLayout" Target="../slideLayouts/slideLayout2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tiff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image" Target="../media/image28.tiff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.xml"/></Relationships>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image" Target="../media/image30.tiff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image" Target="../media/image32.tiff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590" name="Rectangle 7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dirty="0" lang="en-US"/>
          </a:p>
        </p:txBody>
      </p:sp>
      <p:sp>
        <p:nvSpPr>
          <p:cNvPr id="1048591" name="Rectangle 9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761999"/>
            <a:ext cx="3289875" cy="5334001"/>
          </a:xfrm>
          <a:prstGeom prst="rect"/>
          <a:solidFill>
            <a:srgbClr val="C8C8C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592" name="Rectangle 11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3411870" y="761999"/>
            <a:ext cx="8790301" cy="3810001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593" name="Title 1"/>
          <p:cNvSpPr>
            <a:spLocks noGrp="1"/>
          </p:cNvSpPr>
          <p:nvPr>
            <p:ph type="ctrTitle"/>
          </p:nvPr>
        </p:nvSpPr>
        <p:spPr>
          <a:xfrm>
            <a:off x="3722622" y="1298448"/>
            <a:ext cx="8131124" cy="2951819"/>
          </a:xfrm>
        </p:spPr>
        <p:txBody>
          <a:bodyPr anchor="b">
            <a:normAutofit/>
          </a:bodyPr>
          <a:p>
            <a:r>
              <a:rPr dirty="0" sz="6000" lang="en-GB" err="1"/>
              <a:t>宣教工場生命成長階</a:t>
            </a:r>
            <a:r>
              <a:rPr altLang="en-US" dirty="0" sz="6000" lang="zh-TW"/>
              <a:t>梯</a:t>
            </a:r>
            <a:endParaRPr dirty="0" sz="6000" lang="en-GB"/>
          </a:p>
        </p:txBody>
      </p:sp>
      <p:sp>
        <p:nvSpPr>
          <p:cNvPr id="1048594" name="Rectangle 13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3400889" y="4684418"/>
            <a:ext cx="8801282" cy="1411582"/>
          </a:xfrm>
          <a:prstGeom prst="rect"/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595" name="Subtitle 2"/>
          <p:cNvSpPr>
            <a:spLocks noGrp="1"/>
          </p:cNvSpPr>
          <p:nvPr>
            <p:ph type="subTitle" idx="1"/>
          </p:nvPr>
        </p:nvSpPr>
        <p:spPr>
          <a:xfrm>
            <a:off x="3722622" y="5006151"/>
            <a:ext cx="7187529" cy="768116"/>
          </a:xfrm>
        </p:spPr>
        <p:txBody>
          <a:bodyPr anchor="t">
            <a:normAutofit/>
          </a:bodyPr>
          <a:p>
            <a:r>
              <a:rPr dirty="0" sz="4000" lang="en-GB" err="1">
                <a:solidFill>
                  <a:schemeClr val="accent1"/>
                </a:solidFill>
                <a:latin typeface="+mj-ea"/>
                <a:ea typeface="+mj-ea"/>
              </a:rPr>
              <a:t>哥林多前書</a:t>
            </a:r>
            <a:r>
              <a:rPr altLang="en-US" dirty="0" sz="4000" lang="zh-TW">
                <a:solidFill>
                  <a:schemeClr val="accent1"/>
                </a:solidFill>
                <a:latin typeface="+mj-ea"/>
                <a:ea typeface="+mj-ea"/>
              </a:rPr>
              <a:t> </a:t>
            </a:r>
            <a:r>
              <a:rPr altLang="zh-TW" dirty="0" sz="4000" lang="en-US">
                <a:solidFill>
                  <a:schemeClr val="accent1"/>
                </a:solidFill>
                <a:latin typeface="+mj-ea"/>
                <a:ea typeface="+mj-ea"/>
              </a:rPr>
              <a:t>3</a:t>
            </a:r>
            <a:r>
              <a:rPr altLang="en-US" dirty="0" sz="4000" lang="zh-TW">
                <a:solidFill>
                  <a:schemeClr val="accent1"/>
                </a:solidFill>
                <a:latin typeface="+mj-ea"/>
                <a:ea typeface="+mj-ea"/>
              </a:rPr>
              <a:t>：</a:t>
            </a:r>
            <a:r>
              <a:rPr altLang="zh-TW" dirty="0" sz="4000" lang="en-US">
                <a:solidFill>
                  <a:schemeClr val="accent1"/>
                </a:solidFill>
                <a:latin typeface="+mj-ea"/>
                <a:ea typeface="+mj-ea"/>
              </a:rPr>
              <a:t>6-11</a:t>
            </a:r>
            <a:endParaRPr dirty="0" sz="4000" lang="en-GB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Rectangle 70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761999"/>
            <a:ext cx="9141619" cy="5334001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620" name="Rectangle 72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9270263" y="761999"/>
            <a:ext cx="2925318" cy="5334001"/>
          </a:xfrm>
          <a:prstGeom prst="rect"/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48621" name="Rectangle 74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0"/>
            <a:ext cx="12191999" cy="6858000"/>
          </a:xfrm>
          <a:prstGeom prst="rect"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22" name="Rectangle 76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4367639"/>
            <a:ext cx="11707367" cy="1852186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623" name="Title 1"/>
          <p:cNvSpPr>
            <a:spLocks noGrp="1"/>
          </p:cNvSpPr>
          <p:nvPr>
            <p:ph type="title"/>
          </p:nvPr>
        </p:nvSpPr>
        <p:spPr>
          <a:xfrm>
            <a:off x="1069848" y="4590660"/>
            <a:ext cx="10210862" cy="1336611"/>
          </a:xfrm>
        </p:spPr>
        <p:txBody>
          <a:bodyPr anchor="b" bIns="45720" lIns="91440" rIns="91440" rtlCol="0" tIns="45720" vert="horz">
            <a:normAutofit fontScale="90000"/>
          </a:bodyPr>
          <a:p>
            <a:r>
              <a:rPr altLang="en-US" sz="7200" lang="ja-JP">
                <a:solidFill>
                  <a:schemeClr val="accent3">
                    <a:lumMod val="20000"/>
                    <a:lumOff val="80000"/>
                  </a:schemeClr>
                </a:solidFill>
              </a:rPr>
              <a:t>惟有</a:t>
            </a:r>
            <a:r>
              <a:rPr altLang="en-US" sz="9800" lang="ja-JP">
                <a:solidFill>
                  <a:schemeClr val="accent4">
                    <a:lumMod val="20000"/>
                    <a:lumOff val="80000"/>
                  </a:schemeClr>
                </a:solidFill>
              </a:rPr>
              <a:t>神</a:t>
            </a:r>
            <a:r>
              <a:rPr altLang="en-US" sz="7200" lang="ja-JP">
                <a:solidFill>
                  <a:schemeClr val="accent3">
                    <a:lumMod val="20000"/>
                    <a:lumOff val="80000"/>
                  </a:schemeClr>
                </a:solidFill>
              </a:rPr>
              <a:t>叫他生長</a:t>
            </a:r>
            <a:r>
              <a:rPr altLang="en-US" dirty="0" sz="7200" lang="zh-TW">
                <a:solidFill>
                  <a:schemeClr val="accent3">
                    <a:lumMod val="20000"/>
                    <a:lumOff val="80000"/>
                  </a:schemeClr>
                </a:solidFill>
              </a:rPr>
              <a:t>。</a:t>
            </a:r>
            <a:r>
              <a:rPr dirty="0" sz="3200" lang="en-US" spc="-100" err="1"/>
              <a:t>哥林多前</a:t>
            </a:r>
            <a:r>
              <a:rPr altLang="en-US" dirty="0" sz="3200" lang="zh-TW" spc="-100"/>
              <a:t>書</a:t>
            </a:r>
            <a:r>
              <a:rPr altLang="zh-TW" dirty="0" sz="3200" lang="en-US" spc="-100"/>
              <a:t>3:6</a:t>
            </a:r>
            <a:r>
              <a:rPr altLang="en-US" dirty="0" sz="3200" lang="zh-TW" spc="-100"/>
              <a:t>下</a:t>
            </a:r>
            <a:endParaRPr dirty="0" sz="3200" lang="en-US" spc="-100"/>
          </a:p>
        </p:txBody>
      </p:sp>
      <p:pic>
        <p:nvPicPr>
          <p:cNvPr id="2097154" name="Picture 2" descr="450+ Growing Pictures | Download Free Images on Unsplash"/>
          <p:cNvPicPr>
            <a:picLocks noChangeAspect="1" noChangeArrowheads="1"/>
          </p:cNvPicPr>
          <p:nvPr/>
        </p:nvPicPr>
        <p:blipFill rotWithShape="1">
          <a:blip xmlns:r="http://schemas.openxmlformats.org/officeDocument/2006/relationships" r:embed="rId1"/>
          <a:srcRect t="35877" r="1" b="12880"/>
          <a:stretch>
            <a:fillRect/>
          </a:stretch>
        </p:blipFill>
        <p:spPr bwMode="auto">
          <a:xfrm>
            <a:off x="1069847" y="484632"/>
            <a:ext cx="10637520" cy="3556755"/>
          </a:xfrm>
          <a:prstGeom prst="rect"/>
          <a:noFill/>
        </p:spPr>
      </p:pic>
      <p:sp>
        <p:nvSpPr>
          <p:cNvPr id="1048624" name="Content Placeholder 4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283461"/>
          </a:xfrm>
        </p:spPr>
        <p:txBody>
          <a:bodyPr anchor="b">
            <a:normAutofit/>
          </a:bodyPr>
          <a:p>
            <a:endParaRPr sz="2400" lang="en-GB"/>
          </a:p>
        </p:txBody>
      </p:sp>
      <p:sp>
        <p:nvSpPr>
          <p:cNvPr id="1048626" name="Content Placeholder 7173"/>
          <p:cNvSpPr>
            <a:spLocks noGrp="1"/>
          </p:cNvSpPr>
          <p:nvPr>
            <p:ph idx="1"/>
          </p:nvPr>
        </p:nvSpPr>
        <p:spPr>
          <a:xfrm>
            <a:off x="252920" y="2407298"/>
            <a:ext cx="2947482" cy="3498980"/>
          </a:xfrm>
        </p:spPr>
        <p:txBody>
          <a:bodyPr anchor="t">
            <a:normAutofit/>
          </a:bodyPr>
          <a:p>
            <a:endParaRPr dirty="0" sz="1600" lang="en-US">
              <a:solidFill>
                <a:srgbClr val="FFFFFF"/>
              </a:solidFill>
            </a:endParaRPr>
          </a:p>
        </p:txBody>
      </p:sp>
      <p:pic>
        <p:nvPicPr>
          <p:cNvPr id="2097155" name="Picture 2" descr="Fruit Trees Spring wallpaper | 2560x1600 | #30363"/>
          <p:cNvPicPr>
            <a:picLocks noChangeAspect="1" noChangeArrowheads="1"/>
          </p:cNvPicPr>
          <p:nvPr/>
        </p:nvPicPr>
        <p:blipFill rotWithShape="1">
          <a:blip xmlns:r="http://schemas.openxmlformats.org/officeDocument/2006/relationships" r:embed="rId1"/>
          <a:srcRect l="8876" r="1" b="1"/>
          <a:stretch>
            <a:fillRect/>
          </a:stretch>
        </p:blipFill>
        <p:spPr bwMode="auto">
          <a:xfrm>
            <a:off x="3778897" y="758952"/>
            <a:ext cx="7772401" cy="5330952"/>
          </a:xfrm>
          <a:prstGeom prst="rect"/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627" name="Rectangle 7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628" name="標題 1"/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>
            <a:normAutofit/>
          </a:bodyPr>
          <a:p>
            <a:pPr algn="ctr"/>
            <a:r>
              <a:rPr altLang="en-US" b="1" dirty="0" sz="5400" i="1" lang="zh-TW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宣教</a:t>
            </a:r>
            <a:r>
              <a:rPr altLang="en-US" b="1" dirty="0" sz="5400" i="1" lang="zh-TW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工場</a:t>
            </a:r>
            <a:r>
              <a:rPr altLang="zh-TW" b="1" dirty="0" sz="5400" i="1" lang="en-HK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altLang="zh-TW" b="1" dirty="0" sz="5400" i="1" lang="en-HK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zh-TW" b="1" dirty="0" sz="5400" i="1" lang="en-HK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altLang="zh-TW" b="1" dirty="0" sz="5400" i="1" lang="en-HK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en-US" b="1" dirty="0" sz="5400" i="1" lang="zh-TW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成長</a:t>
            </a:r>
            <a:r>
              <a:rPr altLang="en-US" b="1" dirty="0" sz="5400" i="1" lang="zh-TW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階梯</a:t>
            </a:r>
            <a:r>
              <a:rPr altLang="zh-TW" b="1" dirty="0" sz="5400" i="1" lang="en-HK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altLang="zh-TW" b="1" dirty="0" sz="5400" i="1" lang="en-HK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zh-TW" b="1" dirty="0" sz="5400" i="1" lang="en-HK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altLang="zh-TW" b="1" dirty="0" sz="5400" i="1" lang="en-HK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zh-TW" b="1" dirty="0" sz="9600" i="1" lang="en-US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4P</a:t>
            </a:r>
            <a:endParaRPr altLang="en-US" b="1" dirty="0" sz="5400" i="1" lang="zh-HK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48629" name="Rectangle 9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761999"/>
            <a:ext cx="1286934" cy="5334001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45728" name="Straight Connector 11"/>
          <p:cNvCxnSpPr>
            <a:cxnSpLocks noChangeAspect="1" noMove="1" noResize="1" noRot="1" noGrp="1" noAdjustHandles="1" noEditPoints="1" noChangeArrowheads="1" noChangeShapeType="1"/>
          </p:cNvCxnSpPr>
          <p:nvPr/>
        </p:nvCxnSpPr>
        <p:spPr>
          <a:xfrm>
            <a:off x="4951129" y="2085681"/>
            <a:ext cx="0" cy="2686639"/>
          </a:xfrm>
          <a:prstGeom prst="line"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30" name="內容版面配置區 2"/>
          <p:cNvSpPr>
            <a:spLocks noGrp="1"/>
          </p:cNvSpPr>
          <p:nvPr>
            <p:ph idx="1"/>
          </p:nvPr>
        </p:nvSpPr>
        <p:spPr>
          <a:xfrm>
            <a:off x="5289229" y="864108"/>
            <a:ext cx="5910677" cy="5120640"/>
          </a:xfrm>
        </p:spPr>
        <p:txBody>
          <a:bodyPr>
            <a:normAutofit/>
          </a:bodyPr>
          <a:p>
            <a:r>
              <a:rPr altLang="en-US" dirty="0" sz="2400" lang="zh-HK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宣教工場成長階梯</a:t>
            </a:r>
            <a:r>
              <a:rPr altLang="en-US" dirty="0" sz="2400" lang="zh-TW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的設計概念</a:t>
            </a:r>
            <a:endParaRPr altLang="zh-TW" dirty="0" sz="2400" lang="en-US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altLang="zh-HK" dirty="0" sz="2400" lang="en-US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altLang="en-US" dirty="0" sz="2400" lang="zh-TW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altLang="en-US" dirty="0" sz="2400" lang="zh-HK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 </a:t>
            </a:r>
            <a:r>
              <a:rPr altLang="zh-HK" dirty="0" sz="2400" lang="en-US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SIM </a:t>
            </a:r>
            <a:r>
              <a:rPr altLang="en-US" dirty="0" sz="2400" lang="zh-HK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宣教士 </a:t>
            </a:r>
            <a:r>
              <a:rPr altLang="zh-HK" b="1" dirty="0" sz="2400" i="1" lang="en-US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Harold Fuller </a:t>
            </a:r>
            <a:r>
              <a:rPr altLang="en-US" dirty="0" sz="2400" lang="zh-HK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的描述，並由 </a:t>
            </a:r>
            <a:r>
              <a:rPr altLang="zh-HK" dirty="0" sz="2400" lang="en-US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Ralph Winter </a:t>
            </a:r>
            <a:r>
              <a:rPr altLang="en-US" dirty="0" sz="2400" lang="zh-HK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altLang="zh-HK" b="1" dirty="0" sz="2400" i="1" lang="en-US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《Perspectives on the World Christian Movement》</a:t>
            </a:r>
            <a:r>
              <a:rPr altLang="en-US" dirty="0" sz="2400" lang="zh-HK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書中引用的</a:t>
            </a:r>
            <a:r>
              <a:rPr altLang="en-US" dirty="0" sz="2400" lang="zh-TW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</a:t>
            </a:r>
            <a:r>
              <a:rPr altLang="en-US" dirty="0" sz="2400" lang="zh-HK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r>
              <a:rPr altLang="zh-HK" dirty="0" sz="1800" lang="en-US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(p. B-37)</a:t>
            </a:r>
            <a:r>
              <a:rPr altLang="en-US" dirty="0" sz="2400" lang="zh-TW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獲得啟發，使</a:t>
            </a:r>
            <a:r>
              <a:rPr altLang="en-US" dirty="0" sz="2400" lang="zh-HK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差會</a:t>
            </a:r>
            <a:r>
              <a:rPr altLang="en-US" dirty="0" sz="2400" lang="zh-TW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</a:t>
            </a:r>
            <a:r>
              <a:rPr altLang="en-US" dirty="0" sz="2400" lang="zh-HK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altLang="en-US" dirty="0" sz="2400" lang="zh-TW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海外宣教工場，</a:t>
            </a:r>
            <a:r>
              <a:rPr altLang="en-US" dirty="0" sz="2400" lang="zh-HK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勾劃</a:t>
            </a:r>
            <a:r>
              <a:rPr altLang="en-US" dirty="0" sz="2400" lang="zh-TW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和設計</a:t>
            </a:r>
            <a:r>
              <a:rPr altLang="en-US" dirty="0" sz="2400" lang="zh-HK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出宣教工場成長階梯</a:t>
            </a:r>
            <a:endParaRPr altLang="zh-HK" dirty="0" sz="2400" lang="en-US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altLang="zh-HK" dirty="0" sz="2400" lang="en-US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altLang="en-US" dirty="0" sz="2400" lang="zh-TW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成長階梯分為</a:t>
            </a:r>
            <a:r>
              <a:rPr altLang="en-US" dirty="0" sz="2400" lang="zh-HK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四個階段，</a:t>
            </a:r>
            <a:r>
              <a:rPr altLang="en-US" dirty="0" sz="2400" lang="zh-TW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</a:t>
            </a:r>
            <a:r>
              <a:rPr altLang="en-US" dirty="0" sz="2400" lang="zh-HK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共有</a:t>
            </a:r>
            <a:r>
              <a:rPr altLang="en-US" dirty="0" sz="2400" lang="zh-TW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十個層次，以助顯示各工場現況和指導未來發展方向之重要參考指數</a:t>
            </a:r>
            <a:r>
              <a:rPr altLang="en-US" dirty="0" sz="2400" lang="zh-HK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048631" name="Rectangle 13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11683988" y="767825"/>
            <a:ext cx="508012" cy="5328173"/>
          </a:xfrm>
          <a:prstGeom prst="rect"/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632" name="Rectangle 10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pic>
        <p:nvPicPr>
          <p:cNvPr id="2097156" name="Picture 6" descr="Bright ladder against dull ladders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>
            <a:alphaModFix amt="35000"/>
          </a:blip>
          <a:srcRect t="22204" b="2796"/>
          <a:stretch>
            <a:fillRect/>
          </a:stretch>
        </p:blipFill>
        <p:spPr>
          <a:xfrm>
            <a:off x="20" y="10"/>
            <a:ext cx="12191980" cy="6857990"/>
          </a:xfrm>
          <a:prstGeom prst="rect"/>
        </p:spPr>
      </p:pic>
      <p:sp>
        <p:nvSpPr>
          <p:cNvPr id="1048633" name="Title 3"/>
          <p:cNvSpPr>
            <a:spLocks noGrp="1"/>
          </p:cNvSpPr>
          <p:nvPr>
            <p:ph type="ctrTitle"/>
          </p:nvPr>
        </p:nvSpPr>
        <p:spPr>
          <a:xfrm>
            <a:off x="1069847" y="758952"/>
            <a:ext cx="9055227" cy="3794760"/>
          </a:xfrm>
        </p:spPr>
        <p:txBody>
          <a:bodyPr>
            <a:normAutofit/>
          </a:bodyPr>
          <a:p>
            <a:r>
              <a:rPr altLang="en-US" dirty="0" sz="8800" lang="zh-TW">
                <a:ln w="15875">
                  <a:solidFill>
                    <a:srgbClr val="FFFFFF"/>
                  </a:solidFill>
                </a:ln>
                <a:solidFill>
                  <a:srgbClr val="FFFF00"/>
                </a:solidFill>
              </a:rPr>
              <a:t>階梯＝</a:t>
            </a:r>
            <a:r>
              <a:rPr altLang="en-US" b="1" dirty="0" sz="8800" lang="zh-TW">
                <a:ln w="15875">
                  <a:solidFill>
                    <a:srgbClr val="FFFFFF"/>
                  </a:solidFill>
                </a:ln>
                <a:solidFill>
                  <a:srgbClr val="FFFF00"/>
                </a:solidFill>
              </a:rPr>
              <a:t>指標</a:t>
            </a:r>
            <a:r>
              <a:rPr altLang="zh-TW" b="1" dirty="0" sz="8800" lang="en-HK">
                <a:ln w="15875">
                  <a:solidFill>
                    <a:srgbClr val="FFFFFF"/>
                  </a:solidFill>
                </a:ln>
                <a:noFill/>
              </a:rPr>
              <a:t/>
            </a:r>
            <a:br>
              <a:rPr altLang="zh-TW" b="1" dirty="0" sz="8800" lang="en-HK">
                <a:ln w="15875">
                  <a:solidFill>
                    <a:srgbClr val="FFFFFF"/>
                  </a:solidFill>
                </a:ln>
                <a:noFill/>
              </a:rPr>
            </a:br>
            <a:endParaRPr dirty="0" sz="8800" lang="en-GB">
              <a:ln w="15875">
                <a:solidFill>
                  <a:srgbClr val="FFFFFF"/>
                </a:solidFill>
              </a:ln>
              <a:noFill/>
            </a:endParaRPr>
          </a:p>
        </p:txBody>
      </p:sp>
      <p:sp>
        <p:nvSpPr>
          <p:cNvPr id="1048634" name="Subtitle 4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1419658"/>
          </a:xfrm>
        </p:spPr>
        <p:txBody>
          <a:bodyPr>
            <a:normAutofit/>
          </a:bodyPr>
          <a:p>
            <a:endParaRPr sz="2800" lang="en-GB">
              <a:solidFill>
                <a:schemeClr val="tx1"/>
              </a:solidFill>
            </a:endParaRPr>
          </a:p>
        </p:txBody>
      </p:sp>
      <p:sp>
        <p:nvSpPr>
          <p:cNvPr id="1048635" name="Rectangle 12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758952"/>
            <a:ext cx="384048" cy="5330952"/>
          </a:xfrm>
          <a:prstGeom prst="rect"/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636" name="Rectangle 14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11821442" y="758952"/>
            <a:ext cx="384048" cy="5330952"/>
          </a:xfrm>
          <a:prstGeom prst="rect"/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accent1="accent1" accent2="accent2" accent3="accent3" accent4="accent4" accent5="accent5" accent6="accent6" bg1="dk1" bg2="dk2" tx1="lt1" tx2="lt2" hlink="hlink" folHlink="folHlink"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10" presetSubtype="0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700" id="7"/>
                                        <p:tgtEl>
                                          <p:spTgt spid="104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標題 1"/>
          <p:cNvSpPr>
            <a:spLocks noGrp="1"/>
          </p:cNvSpPr>
          <p:nvPr>
            <p:ph type="title"/>
          </p:nvPr>
        </p:nvSpPr>
        <p:spPr>
          <a:xfrm>
            <a:off x="838200" y="245856"/>
            <a:ext cx="10515600" cy="732155"/>
          </a:xfrm>
        </p:spPr>
        <p:txBody>
          <a:bodyPr>
            <a:normAutofit fontScale="90000"/>
          </a:bodyPr>
          <a:p>
            <a:r>
              <a:rPr altLang="en-US" dirty="0" sz="5300"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宣教工場成長階梯 </a:t>
            </a:r>
            <a:r>
              <a:rPr altLang="zh-TW" dirty="0" sz="2400"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(Inspired by </a:t>
            </a:r>
            <a:r>
              <a:rPr altLang="zh-HK" dirty="0" sz="2400"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Harold Fuller</a:t>
            </a:r>
            <a:r>
              <a:rPr altLang="zh-TW" dirty="0" sz="2400"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altLang="en-US" dirty="0" sz="2400" lang="zh-HK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48638" name="內容版面配置區 2"/>
          <p:cNvSpPr>
            <a:spLocks noGrp="1"/>
          </p:cNvSpPr>
          <p:nvPr>
            <p:ph idx="1"/>
          </p:nvPr>
        </p:nvSpPr>
        <p:spPr>
          <a:xfrm>
            <a:off x="838200" y="1272208"/>
            <a:ext cx="10515600" cy="5247861"/>
          </a:xfrm>
        </p:spPr>
        <p:txBody>
          <a:bodyPr>
            <a:normAutofit lnSpcReduction="10000"/>
          </a:bodyPr>
          <a:p>
            <a:r>
              <a:rPr altLang="en-US" dirty="0" sz="4000"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為何需要設計</a:t>
            </a:r>
            <a:r>
              <a:rPr altLang="en-US" dirty="0" sz="4000" lang="zh-HK">
                <a:latin typeface="微軟正黑體" panose="020B0604030504040204" pitchFamily="34" charset="-120"/>
                <a:ea typeface="微軟正黑體" panose="020B0604030504040204" pitchFamily="34" charset="-120"/>
              </a:rPr>
              <a:t>宣教工場成長階梯</a:t>
            </a:r>
            <a:r>
              <a:rPr altLang="en-US" dirty="0" sz="4000"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altLang="zh-TW" dirty="0" sz="4000"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altLang="zh-TW" dirty="0" sz="1100"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altLang="en-US" dirty="0" sz="4000"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為何仍需要派</a:t>
            </a:r>
            <a:r>
              <a:rPr altLang="en-US" dirty="0" sz="4000" lang="zh-HK">
                <a:latin typeface="微軟正黑體" panose="020B0604030504040204" pitchFamily="34" charset="-120"/>
                <a:ea typeface="微軟正黑體" panose="020B0604030504040204" pitchFamily="34" charset="-120"/>
              </a:rPr>
              <a:t>宣教</a:t>
            </a:r>
            <a:r>
              <a:rPr altLang="en-US" dirty="0" sz="4000"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士到某</a:t>
            </a:r>
            <a:r>
              <a:rPr altLang="en-US" dirty="0" sz="4000" lang="zh-HK">
                <a:latin typeface="微軟正黑體" panose="020B0604030504040204" pitchFamily="34" charset="-120"/>
                <a:ea typeface="微軟正黑體" panose="020B0604030504040204" pitchFamily="34" charset="-120"/>
              </a:rPr>
              <a:t>工場</a:t>
            </a:r>
            <a:r>
              <a:rPr altLang="en-US" dirty="0" sz="4000"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宣教？</a:t>
            </a:r>
          </a:p>
          <a:p>
            <a:r>
              <a:rPr altLang="en-US" dirty="0" sz="4000" lang="zh-HK">
                <a:latin typeface="微軟正黑體" panose="020B0604030504040204" pitchFamily="34" charset="-120"/>
                <a:ea typeface="微軟正黑體" panose="020B0604030504040204" pitchFamily="34" charset="-120"/>
              </a:rPr>
              <a:t>某工場</a:t>
            </a:r>
            <a:r>
              <a:rPr altLang="en-US" dirty="0" sz="4000"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現階段需要具備甚麼恩賜的宣教士？</a:t>
            </a:r>
          </a:p>
          <a:p>
            <a:r>
              <a:rPr altLang="en-US" dirty="0" sz="4000"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期望派出宣教士到宣教工場多久？</a:t>
            </a:r>
          </a:p>
          <a:p>
            <a:r>
              <a:rPr altLang="en-US" dirty="0" sz="4000" lang="zh-HK">
                <a:latin typeface="微軟正黑體" panose="020B0604030504040204" pitchFamily="34" charset="-120"/>
                <a:ea typeface="微軟正黑體" panose="020B0604030504040204" pitchFamily="34" charset="-120"/>
              </a:rPr>
              <a:t>期望宣教工場</a:t>
            </a:r>
            <a:r>
              <a:rPr altLang="en-US" dirty="0" sz="4000"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因宣教士幫助帶來甚麼成長？</a:t>
            </a:r>
            <a:endParaRPr altLang="zh-TW" dirty="0" sz="4000"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altLang="en-US" dirty="0" sz="4000" lang="zh-HK">
                <a:latin typeface="微軟正黑體" panose="020B0604030504040204" pitchFamily="34" charset="-120"/>
                <a:ea typeface="微軟正黑體" panose="020B0604030504040204" pitchFamily="34" charset="-120"/>
              </a:rPr>
              <a:t>宣教工場</a:t>
            </a:r>
            <a:r>
              <a:rPr altLang="en-US" dirty="0" sz="4000"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應否自立？何時自立？怎樣自立？</a:t>
            </a:r>
            <a:endParaRPr altLang="zh-TW" dirty="0" sz="4000"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altLang="en-US" dirty="0" sz="4000"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怎樣才能更有效差派以開拓？動員以參與支持？</a:t>
            </a:r>
          </a:p>
          <a:p>
            <a:endParaRPr altLang="zh-TW" dirty="0" sz="4000"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Rectangle 9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40" name="Rectangle 11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477012" y="458470"/>
            <a:ext cx="11237976" cy="5897880"/>
          </a:xfrm>
          <a:prstGeom prst="rect"/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41" name="標題 1"/>
          <p:cNvSpPr>
            <a:spLocks noGrp="1"/>
          </p:cNvSpPr>
          <p:nvPr>
            <p:ph type="title"/>
          </p:nvPr>
        </p:nvSpPr>
        <p:spPr>
          <a:xfrm>
            <a:off x="477012" y="1128408"/>
            <a:ext cx="2947482" cy="4601183"/>
          </a:xfrm>
        </p:spPr>
        <p:txBody>
          <a:bodyPr>
            <a:noAutofit/>
          </a:bodyPr>
          <a:p>
            <a:pPr algn="r"/>
            <a:r>
              <a:rPr altLang="zh-HK" b="1" dirty="0" sz="7200" i="1" lang="en-US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altLang="zh-TW" b="1" dirty="0" sz="7200" i="1" lang="en-US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altLang="zh-HK" dirty="0" sz="7200" i="1" lang="en-US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altLang="zh-HK" dirty="0" sz="7200" i="1" lang="en-US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zh-HK" dirty="0" sz="7200" lang="en-US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altLang="zh-HK" dirty="0" sz="7200" lang="en-US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zh-HK" dirty="0" sz="4400" lang="en-US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Pioneer </a:t>
            </a:r>
            <a:br>
              <a:rPr altLang="zh-HK" dirty="0" sz="4400" lang="en-US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zh-HK" dirty="0" sz="7200" lang="en-US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altLang="zh-HK" dirty="0" sz="7200" lang="en-US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en-US" dirty="0" sz="7200" i="1" lang="zh-HK">
                <a:solidFill>
                  <a:srgbClr val="00B050"/>
                </a:solidFill>
                <a:latin typeface="微軟正黑體" panose="020B0604030504040204" pitchFamily="34" charset="-120"/>
              </a:rPr>
              <a:t>先驅</a:t>
            </a:r>
            <a:endParaRPr altLang="en-US" dirty="0" sz="7200" i="1" lang="zh-HK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194304" name="內容版面配置區 2"/>
          <p:cNvGraphicFramePr>
            <a:graphicFrameLocks noGrp="1"/>
          </p:cNvGraphicFramePr>
          <p:nvPr>
            <p:ph idx="1"/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1" r:qs="rId5" r:cs="rId4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Rectangle 9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46" name="Rectangle 11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477012" y="458470"/>
            <a:ext cx="11237976" cy="5897880"/>
          </a:xfrm>
          <a:prstGeom prst="rect"/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47" name="標題 1"/>
          <p:cNvSpPr>
            <a:spLocks noGrp="1"/>
          </p:cNvSpPr>
          <p:nvPr>
            <p:ph type="title"/>
          </p:nvPr>
        </p:nvSpPr>
        <p:spPr>
          <a:xfrm>
            <a:off x="477012" y="1128408"/>
            <a:ext cx="2947482" cy="4601183"/>
          </a:xfrm>
        </p:spPr>
        <p:txBody>
          <a:bodyPr>
            <a:noAutofit/>
          </a:bodyPr>
          <a:p>
            <a:pPr algn="r"/>
            <a:r>
              <a:rPr altLang="zh-HK" b="1" dirty="0" sz="7200" i="1" lang="en-US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altLang="zh-TW" b="1" dirty="0" sz="7200" i="1" lang="en-US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altLang="zh-HK" dirty="0" sz="7200" lang="en-US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altLang="zh-HK" dirty="0" sz="7200" lang="en-US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zh-HK" dirty="0" sz="7200" lang="en-US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altLang="zh-HK" dirty="0" sz="7200" lang="en-US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zh-HK" dirty="0" sz="4400" lang="en-US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Parent </a:t>
            </a:r>
            <a:br>
              <a:rPr altLang="zh-HK" dirty="0" sz="4400" lang="en-US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zh-HK" dirty="0" sz="7200" lang="en-US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altLang="zh-HK" dirty="0" sz="7200" lang="en-US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en-US" dirty="0" sz="7200" i="1" lang="zh-HK">
                <a:solidFill>
                  <a:srgbClr val="0070C0"/>
                </a:solidFill>
                <a:latin typeface="微軟正黑體" panose="020B0604030504040204" pitchFamily="34" charset="-120"/>
              </a:rPr>
              <a:t>父母</a:t>
            </a:r>
            <a:endParaRPr altLang="en-US" dirty="0" sz="7200" i="1" lang="zh-HK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194305" name="內容版面配置區 2"/>
          <p:cNvGraphicFramePr>
            <a:graphicFrameLocks noGrp="1"/>
          </p:cNvGraphicFramePr>
          <p:nvPr>
            <p:ph idx="1"/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1" r:qs="rId5" r:cs="rId4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Rectangle 9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52" name="Rectangle 11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477012" y="458470"/>
            <a:ext cx="11237976" cy="5897880"/>
          </a:xfrm>
          <a:prstGeom prst="rect"/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53" name="標題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Autofit/>
          </a:bodyPr>
          <a:p>
            <a:pPr algn="r"/>
            <a:r>
              <a:rPr altLang="zh-HK" dirty="0" sz="7200" i="1" 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P3 </a:t>
            </a:r>
            <a:br>
              <a:rPr altLang="zh-HK" dirty="0" sz="7200" i="1" 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zh-HK" dirty="0" sz="7200" 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altLang="zh-HK" dirty="0" sz="7200" 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zh-HK" dirty="0" sz="4400" 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Partner</a:t>
            </a:r>
            <a:r>
              <a:rPr altLang="zh-HK" dirty="0" sz="7200" 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altLang="zh-HK" dirty="0" sz="7200" 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zh-HK" dirty="0" sz="7200" 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altLang="zh-HK" dirty="0" sz="7200" 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en-US" dirty="0" sz="7200" i="1" lang="zh-HK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</a:t>
            </a:r>
          </a:p>
        </p:txBody>
      </p:sp>
      <p:graphicFrame>
        <p:nvGraphicFramePr>
          <p:cNvPr id="4194306" name="內容版面配置區 2"/>
          <p:cNvGraphicFramePr>
            <a:graphicFrameLocks noGrp="1"/>
          </p:cNvGraphicFramePr>
          <p:nvPr>
            <p:ph idx="1"/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1" r:qs="rId5" r:cs="rId4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Rectangle 9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55" name="Rectangle 11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477012" y="458470"/>
            <a:ext cx="11237976" cy="5897880"/>
          </a:xfrm>
          <a:prstGeom prst="rect"/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56" name="標題 1"/>
          <p:cNvSpPr>
            <a:spLocks noGrp="1"/>
          </p:cNvSpPr>
          <p:nvPr>
            <p:ph type="title"/>
          </p:nvPr>
        </p:nvSpPr>
        <p:spPr>
          <a:xfrm>
            <a:off x="477012" y="1128408"/>
            <a:ext cx="2947482" cy="4601183"/>
          </a:xfrm>
        </p:spPr>
        <p:txBody>
          <a:bodyPr>
            <a:noAutofit/>
          </a:bodyPr>
          <a:p>
            <a:pPr algn="r"/>
            <a:r>
              <a:rPr altLang="zh-HK" dirty="0" sz="7200" i="1" lang="en-US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P4 </a:t>
            </a:r>
            <a:br>
              <a:rPr altLang="zh-HK" dirty="0" sz="7200" i="1" lang="en-US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zh-HK" dirty="0" sz="7200" lang="en-US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altLang="zh-HK" dirty="0" sz="7200" lang="en-US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zh-HK" dirty="0" sz="4400" lang="en-US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Participant </a:t>
            </a:r>
            <a:br>
              <a:rPr altLang="zh-HK" dirty="0" sz="4400" lang="en-US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zh-HK" dirty="0" sz="7200" lang="en-US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altLang="zh-HK" dirty="0" sz="7200" lang="en-US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en-US" dirty="0" sz="7200" i="1" lang="zh-HK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參與</a:t>
            </a:r>
            <a:r>
              <a:rPr altLang="en-US" dirty="0" sz="7200" i="1" lang="zh-TW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者</a:t>
            </a:r>
            <a:endParaRPr altLang="en-US" dirty="0" sz="7200" i="1" lang="zh-HK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194307" name="內容版面配置區 2"/>
          <p:cNvGraphicFramePr>
            <a:graphicFrameLocks noGrp="1"/>
          </p:cNvGraphicFramePr>
          <p:nvPr>
            <p:ph idx="1"/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1" r:qs="rId5" r:cs="rId4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Rectangle 23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758952"/>
            <a:ext cx="384048" cy="5330952"/>
          </a:xfrm>
          <a:prstGeom prst="rect"/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664" name="Rectangle 25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11821442" y="758952"/>
            <a:ext cx="384048" cy="5330952"/>
          </a:xfrm>
          <a:prstGeom prst="rect"/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4194308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0" y="1"/>
          <a:ext cx="12192000" cy="6433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1" r:qs="rId5" r:cs="rId4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dirty="0" sz="4400" lang="en-GB" err="1">
                <a:latin typeface="+mj-ea"/>
              </a:rPr>
              <a:t>哥林多</a:t>
            </a:r>
            <a:r>
              <a:rPr altLang="en-US" dirty="0" sz="4400" lang="zh-TW">
                <a:latin typeface="+mj-ea"/>
              </a:rPr>
              <a:t>前書</a:t>
            </a:r>
            <a:r>
              <a:rPr altLang="zh-TW" dirty="0" sz="4000" lang="en-HK">
                <a:latin typeface="+mj-ea"/>
              </a:rPr>
              <a:t/>
            </a:r>
            <a:br>
              <a:rPr altLang="zh-TW" dirty="0" sz="4000" lang="en-HK">
                <a:latin typeface="+mj-ea"/>
              </a:rPr>
            </a:br>
            <a:r>
              <a:rPr altLang="zh-TW" dirty="0" sz="4000" lang="en-US">
                <a:latin typeface="+mj-ea"/>
              </a:rPr>
              <a:t>3</a:t>
            </a:r>
            <a:r>
              <a:rPr altLang="en-US" dirty="0" sz="4000" lang="zh-TW">
                <a:latin typeface="+mj-ea"/>
              </a:rPr>
              <a:t>：</a:t>
            </a:r>
            <a:r>
              <a:rPr altLang="zh-TW" dirty="0" sz="4000" lang="en-US">
                <a:latin typeface="+mj-ea"/>
              </a:rPr>
              <a:t>6-11</a:t>
            </a:r>
            <a:endParaRPr dirty="0" sz="4000" lang="en-GB">
              <a:latin typeface="+mj-ea"/>
            </a:endParaRPr>
          </a:p>
        </p:txBody>
      </p:sp>
      <p:sp>
        <p:nvSpPr>
          <p:cNvPr id="104860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p>
            <a:pPr indent="0" marL="0">
              <a:buNone/>
            </a:pPr>
            <a:r>
              <a:rPr altLang="en-US" sz="4000" lang="ja-JP">
                <a:solidFill>
                  <a:srgbClr val="00B0F0"/>
                </a:solidFill>
                <a:latin typeface="+mn-ea"/>
              </a:rPr>
              <a:t>我</a:t>
            </a:r>
            <a:r>
              <a:rPr altLang="en-US" sz="4000" lang="ja-JP">
                <a:latin typeface="+mn-ea"/>
              </a:rPr>
              <a:t>栽種了，</a:t>
            </a:r>
            <a:r>
              <a:rPr altLang="en-US" sz="4000" lang="ja-JP">
                <a:solidFill>
                  <a:srgbClr val="00B0F0"/>
                </a:solidFill>
                <a:latin typeface="+mn-ea"/>
              </a:rPr>
              <a:t>亞波羅</a:t>
            </a:r>
            <a:r>
              <a:rPr altLang="en-US" sz="4000" lang="ja-JP">
                <a:latin typeface="+mn-ea"/>
              </a:rPr>
              <a:t>澆灌了，惟有</a:t>
            </a:r>
            <a:r>
              <a:rPr altLang="en-US" sz="4000" lang="ja-JP">
                <a:solidFill>
                  <a:srgbClr val="00B0F0"/>
                </a:solidFill>
                <a:latin typeface="+mn-ea"/>
              </a:rPr>
              <a:t>神</a:t>
            </a:r>
            <a:r>
              <a:rPr altLang="en-US" sz="4000" lang="ja-JP">
                <a:latin typeface="+mn-ea"/>
              </a:rPr>
              <a:t>叫他生長。可見栽種的，算不得甚麼，澆灌的，也算不得甚麼；只在那叫他生長的神。</a:t>
            </a:r>
            <a:r>
              <a:rPr altLang="en-US" sz="4000" lang="ja-JP">
                <a:solidFill>
                  <a:srgbClr val="00B0F0"/>
                </a:solidFill>
                <a:latin typeface="+mn-ea"/>
              </a:rPr>
              <a:t>栽種的</a:t>
            </a:r>
            <a:r>
              <a:rPr altLang="en-US" sz="4000" lang="ja-JP">
                <a:latin typeface="+mn-ea"/>
              </a:rPr>
              <a:t>和澆灌的，都是一樣，但將來</a:t>
            </a:r>
            <a:r>
              <a:rPr altLang="en-US" sz="4000" lang="ja-JP">
                <a:solidFill>
                  <a:srgbClr val="00B0F0"/>
                </a:solidFill>
                <a:latin typeface="+mn-ea"/>
              </a:rPr>
              <a:t>各人</a:t>
            </a:r>
            <a:r>
              <a:rPr altLang="en-US" sz="4000" lang="ja-JP">
                <a:latin typeface="+mn-ea"/>
              </a:rPr>
              <a:t>要照自己的工夫得自己的賞賜。</a:t>
            </a:r>
            <a:r>
              <a:rPr altLang="en-US" sz="2800" lang="ja-JP"/>
              <a:t/>
            </a:r>
            <a:br>
              <a:rPr altLang="en-US" sz="2800" lang="ja-JP"/>
            </a:br>
            <a:endParaRPr dirty="0" sz="2800"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Rectangle 10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1" y="758952"/>
            <a:ext cx="3443590" cy="5330952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672" name="Rectangle 12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11815864" y="758952"/>
            <a:ext cx="384048" cy="5330952"/>
          </a:xfrm>
          <a:prstGeom prst="rect"/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48673" name="Rectangle 14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74" name="Rectangle 16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864516" y="4212709"/>
            <a:ext cx="10764932" cy="1873941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75" name="Title 1"/>
          <p:cNvSpPr>
            <a:spLocks noGrp="1"/>
          </p:cNvSpPr>
          <p:nvPr>
            <p:ph type="title"/>
          </p:nvPr>
        </p:nvSpPr>
        <p:spPr>
          <a:xfrm>
            <a:off x="864515" y="4386057"/>
            <a:ext cx="4243722" cy="1527244"/>
          </a:xfrm>
        </p:spPr>
        <p:txBody>
          <a:bodyPr anchor="ctr" bIns="45720" lIns="91440" rIns="91440" rtlCol="0" tIns="45720" vert="horz">
            <a:normAutofit/>
          </a:bodyPr>
          <a:p>
            <a:pPr algn="r"/>
            <a:r>
              <a:rPr dirty="0" sz="4400" lang="en-US">
                <a:solidFill>
                  <a:srgbClr val="FFFF00"/>
                </a:solidFill>
              </a:rPr>
              <a:t>EFCC-HKOMB</a:t>
            </a:r>
            <a:r>
              <a:rPr altLang="en-US" dirty="0" sz="4400" lang="zh-TW">
                <a:solidFill>
                  <a:srgbClr val="FFFF00"/>
                </a:solidFill>
              </a:rPr>
              <a:t> </a:t>
            </a:r>
            <a:r>
              <a:rPr altLang="zh-TW" dirty="0" sz="4400" lang="en-US">
                <a:solidFill>
                  <a:srgbClr val="FFFF00"/>
                </a:solidFill>
              </a:rPr>
              <a:t>Missional</a:t>
            </a:r>
            <a:r>
              <a:rPr altLang="en-US" dirty="0" sz="4400" lang="zh-TW">
                <a:solidFill>
                  <a:srgbClr val="FFFF00"/>
                </a:solidFill>
              </a:rPr>
              <a:t> </a:t>
            </a:r>
            <a:r>
              <a:rPr altLang="zh-TW" dirty="0" sz="4400" lang="en-US">
                <a:solidFill>
                  <a:srgbClr val="FFFF00"/>
                </a:solidFill>
              </a:rPr>
              <a:t>Sending</a:t>
            </a:r>
            <a:endParaRPr dirty="0" sz="4400" lang="en-US">
              <a:solidFill>
                <a:srgbClr val="FFFF00"/>
              </a:solidFill>
            </a:endParaRPr>
          </a:p>
        </p:txBody>
      </p:sp>
      <p:sp>
        <p:nvSpPr>
          <p:cNvPr id="1048676" name="Rectangle 18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758952"/>
            <a:ext cx="384048" cy="5330952"/>
          </a:xfrm>
          <a:prstGeom prst="rect"/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677" name="Text Placeholder 3"/>
          <p:cNvSpPr>
            <a:spLocks noGrp="1"/>
          </p:cNvSpPr>
          <p:nvPr>
            <p:ph type="body" sz="half" idx="2"/>
          </p:nvPr>
        </p:nvSpPr>
        <p:spPr>
          <a:xfrm>
            <a:off x="5274129" y="4386720"/>
            <a:ext cx="6355319" cy="1526582"/>
          </a:xfrm>
        </p:spPr>
        <p:txBody>
          <a:bodyPr anchor="ctr" bIns="45720" lIns="91440" rIns="91440" rtlCol="0" tIns="45720" vert="horz">
            <a:normAutofit fontScale="85000" lnSpcReduction="20000"/>
          </a:bodyPr>
          <a:p>
            <a:pPr>
              <a:lnSpc>
                <a:spcPct val="90000"/>
              </a:lnSpc>
            </a:pPr>
            <a:r>
              <a:rPr dirty="0" sz="4800" lang="en-US">
                <a:solidFill>
                  <a:srgbClr val="FFFF00"/>
                </a:solidFill>
              </a:rPr>
              <a:t>Macau</a:t>
            </a:r>
            <a:endParaRPr altLang="zh-TW" dirty="0" sz="2000" lang="en-US"/>
          </a:p>
          <a:p>
            <a:pPr>
              <a:lnSpc>
                <a:spcPct val="90000"/>
              </a:lnSpc>
            </a:pPr>
            <a:r>
              <a:rPr altLang="zh-TW" dirty="0" sz="3500" lang="en-US"/>
              <a:t>Merciful</a:t>
            </a:r>
            <a:r>
              <a:rPr altLang="en-US" dirty="0" sz="3500" lang="zh-TW"/>
              <a:t> </a:t>
            </a:r>
            <a:r>
              <a:rPr altLang="zh-TW" dirty="0" sz="3500" lang="en-US"/>
              <a:t>Love</a:t>
            </a:r>
            <a:r>
              <a:rPr altLang="en-US" dirty="0" sz="3500" lang="zh-TW"/>
              <a:t> </a:t>
            </a:r>
            <a:r>
              <a:rPr altLang="zh-TW" dirty="0" sz="3500" lang="en-US"/>
              <a:t>Family &amp; Student Ministry Renewal</a:t>
            </a:r>
            <a:endParaRPr altLang="zh-TW" dirty="0" sz="3500" lang="en-HK"/>
          </a:p>
        </p:txBody>
      </p:sp>
      <p:graphicFrame>
        <p:nvGraphicFramePr>
          <p:cNvPr id="4194309" name="Table 6"/>
          <p:cNvGraphicFramePr>
            <a:graphicFrameLocks noGrp="1"/>
          </p:cNvGraphicFramePr>
          <p:nvPr>
            <p:ph idx="1"/>
          </p:nvPr>
        </p:nvGraphicFramePr>
        <p:xfrm>
          <a:off x="864515" y="322986"/>
          <a:ext cx="10764936" cy="3913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</a:tblGrid>
              <a:tr h="982438">
                <a:tc>
                  <a:txBody>
                    <a:bodyPr/>
                    <a:p>
                      <a:endParaRPr sz="1700" lang="en-GB"/>
                    </a:p>
                  </a:txBody>
                  <a:tcPr marL="87165" marR="87165" marT="43583" marB="43583"/>
                </a:tc>
                <a:tc gridSpan="4">
                  <a:txBody>
                    <a:bodyPr/>
                    <a:p>
                      <a:pPr algn="ctr"/>
                      <a:r>
                        <a:rPr dirty="0" sz="2400" lang="en-GB"/>
                        <a:t>Generation</a:t>
                      </a:r>
                      <a:r>
                        <a:rPr altLang="en-US" dirty="0" sz="2400" lang="zh-TW"/>
                        <a:t> </a:t>
                      </a:r>
                      <a:r>
                        <a:rPr altLang="zh-TW" dirty="0" sz="2400" lang="en-US"/>
                        <a:t>One</a:t>
                      </a:r>
                      <a:r>
                        <a:rPr altLang="en-US" dirty="0" sz="2400" lang="zh-TW"/>
                        <a:t> </a:t>
                      </a:r>
                      <a:endParaRPr altLang="zh-TW" dirty="0" sz="2400" lang="en-HK"/>
                    </a:p>
                    <a:p>
                      <a:pPr algn="ctr"/>
                      <a:r>
                        <a:rPr altLang="zh-TW" dirty="0" sz="3200" lang="en-US">
                          <a:solidFill>
                            <a:srgbClr val="FFFF00"/>
                          </a:solidFill>
                        </a:rPr>
                        <a:t>G1</a:t>
                      </a:r>
                      <a:r>
                        <a:rPr altLang="en-US" dirty="0" sz="3200" lang="zh-TW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altLang="zh-TW" dirty="0" sz="2400" lang="en-US"/>
                        <a:t>Missional</a:t>
                      </a:r>
                      <a:r>
                        <a:rPr altLang="en-US" dirty="0" sz="2400" lang="zh-TW"/>
                        <a:t> </a:t>
                      </a:r>
                      <a:r>
                        <a:rPr altLang="zh-TW" dirty="0" sz="2400" lang="en-US"/>
                        <a:t>Sending</a:t>
                      </a:r>
                      <a:endParaRPr dirty="0" sz="24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gridSpan="4">
                  <a:txBody>
                    <a:bodyPr/>
                    <a:p>
                      <a:pPr algn="ctr"/>
                      <a:r>
                        <a:rPr dirty="0" sz="2400" lang="en-GB"/>
                        <a:t>Generation</a:t>
                      </a:r>
                      <a:r>
                        <a:rPr altLang="en-US" dirty="0" sz="2400" lang="zh-TW"/>
                        <a:t> </a:t>
                      </a:r>
                      <a:r>
                        <a:rPr dirty="0" sz="2400" lang="en-GB"/>
                        <a:t>Two</a:t>
                      </a:r>
                      <a:r>
                        <a:rPr altLang="en-US" dirty="0" sz="2400" lang="zh-TW"/>
                        <a:t> </a:t>
                      </a:r>
                      <a:endParaRPr altLang="zh-TW" dirty="0" sz="2400" lang="en-HK"/>
                    </a:p>
                    <a:p>
                      <a:pPr algn="ctr"/>
                      <a:r>
                        <a:rPr dirty="0" sz="3200" lang="en-GB">
                          <a:solidFill>
                            <a:srgbClr val="FFFF00"/>
                          </a:solidFill>
                        </a:rPr>
                        <a:t>G</a:t>
                      </a:r>
                      <a:r>
                        <a:rPr altLang="zh-TW" dirty="0" sz="3200" lang="en-US">
                          <a:solidFill>
                            <a:srgbClr val="FFFF00"/>
                          </a:solidFill>
                        </a:rPr>
                        <a:t>2</a:t>
                      </a:r>
                      <a:r>
                        <a:rPr altLang="en-US" dirty="0" sz="3200" lang="zh-TW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altLang="zh-TW" dirty="0" sz="2400" lang="en-US"/>
                        <a:t>Missional</a:t>
                      </a:r>
                      <a:r>
                        <a:rPr altLang="en-US" dirty="0" sz="2400" lang="zh-TW"/>
                        <a:t> </a:t>
                      </a:r>
                      <a:r>
                        <a:rPr dirty="0" sz="2400" lang="en-GB"/>
                        <a:t>Sending</a:t>
                      </a:r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gridSpan="4">
                  <a:txBody>
                    <a:bodyPr/>
                    <a:p>
                      <a:pPr algn="ctr"/>
                      <a:r>
                        <a:rPr dirty="0" sz="2400" lang="en-GB"/>
                        <a:t>Generation</a:t>
                      </a:r>
                      <a:r>
                        <a:rPr altLang="en-US" dirty="0" sz="2400" lang="zh-TW"/>
                        <a:t> </a:t>
                      </a:r>
                      <a:r>
                        <a:rPr dirty="0" sz="2400" lang="en-GB"/>
                        <a:t>Three</a:t>
                      </a:r>
                      <a:r>
                        <a:rPr altLang="en-US" dirty="0" sz="2400" lang="zh-TW"/>
                        <a:t> </a:t>
                      </a:r>
                      <a:endParaRPr altLang="zh-TW" dirty="0" sz="2400" lang="en-HK"/>
                    </a:p>
                    <a:p>
                      <a:pPr algn="ctr"/>
                      <a:r>
                        <a:rPr altLang="zh-TW" dirty="0" sz="3200" lang="en-US">
                          <a:solidFill>
                            <a:srgbClr val="FFFF00"/>
                          </a:solidFill>
                        </a:rPr>
                        <a:t>G3</a:t>
                      </a:r>
                      <a:r>
                        <a:rPr altLang="en-US" dirty="0" sz="2800" lang="zh-TW"/>
                        <a:t> </a:t>
                      </a:r>
                      <a:r>
                        <a:rPr altLang="zh-TW" dirty="0" sz="2400" lang="en-US"/>
                        <a:t>Missional</a:t>
                      </a:r>
                      <a:r>
                        <a:rPr altLang="en-US" dirty="0" sz="2400" lang="zh-TW"/>
                        <a:t> </a:t>
                      </a:r>
                      <a:r>
                        <a:rPr dirty="0" sz="2400" lang="en-GB"/>
                        <a:t>Sending</a:t>
                      </a:r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</a:tr>
              <a:tr h="732749">
                <a:tc>
                  <a:txBody>
                    <a:bodyPr/>
                    <a:p>
                      <a:endParaRPr sz="1700" lang="en-GB"/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1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2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3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4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1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2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3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4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1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2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3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4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</a:tr>
              <a:tr h="732749">
                <a:tc>
                  <a:txBody>
                    <a:bodyPr/>
                    <a:p>
                      <a:r>
                        <a:rPr dirty="0" sz="1700" lang="en-GB"/>
                        <a:t>Macau</a:t>
                      </a:r>
                      <a:r>
                        <a:rPr altLang="en-US" dirty="0" sz="1700" lang="zh-TW"/>
                        <a:t> </a:t>
                      </a:r>
                      <a:r>
                        <a:rPr altLang="zh-TW" dirty="0" sz="1700" lang="en-US"/>
                        <a:t>MLF</a:t>
                      </a:r>
                      <a:endParaRPr dirty="0" sz="1700" lang="en-GB"/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indent="0" marL="0"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dirty="0" sz="2400" lang="en-GB">
                          <a:solidFill>
                            <a:schemeClr val="tx1"/>
                          </a:solidFill>
                        </a:rPr>
                        <a:t>⛳️</a:t>
                      </a: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</a:tr>
              <a:tr h="732749">
                <a:tc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</a:tr>
              <a:tr h="732749">
                <a:tc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678" name="Rectangle 191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79" name="Rectangle 192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7850120" y="757325"/>
            <a:ext cx="4341880" cy="5329325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80" name="Title 1"/>
          <p:cNvSpPr>
            <a:spLocks noGrp="1"/>
          </p:cNvSpPr>
          <p:nvPr>
            <p:ph type="title"/>
          </p:nvPr>
        </p:nvSpPr>
        <p:spPr>
          <a:xfrm>
            <a:off x="8161390" y="1079770"/>
            <a:ext cx="3654857" cy="1527244"/>
          </a:xfrm>
        </p:spPr>
        <p:txBody>
          <a:bodyPr>
            <a:normAutofit/>
          </a:bodyPr>
          <a:p>
            <a:endParaRPr dirty="0" sz="3200" lang="en-GB"/>
          </a:p>
        </p:txBody>
      </p:sp>
      <p:sp>
        <p:nvSpPr>
          <p:cNvPr id="1048681" name="Rectangle 193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758952"/>
            <a:ext cx="384048" cy="5330952"/>
          </a:xfrm>
          <a:prstGeom prst="rect"/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97157" name="Picture 2" descr="基道BOOKFINDER - 西教士與當代澳門教會"/>
          <p:cNvPicPr>
            <a:picLocks noChangeAspect="1" noChangeArrowheads="1"/>
          </p:cNvPicPr>
          <p:nvPr/>
        </p:nvPicPr>
        <p:blipFill rotWithShape="1">
          <a:blip xmlns:r="http://schemas.openxmlformats.org/officeDocument/2006/relationships" r:embed="rId1"/>
          <a:srcRect r="4221" b="3"/>
          <a:stretch>
            <a:fillRect/>
          </a:stretch>
        </p:blipFill>
        <p:spPr bwMode="auto">
          <a:xfrm>
            <a:off x="633048" y="197826"/>
            <a:ext cx="4570480" cy="6448322"/>
          </a:xfrm>
          <a:prstGeom prst="rect"/>
          <a:noFill/>
        </p:spPr>
      </p:pic>
      <p:pic>
        <p:nvPicPr>
          <p:cNvPr id="2097158" name="Content Placeholder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031785" y="1282381"/>
            <a:ext cx="5724315" cy="4293237"/>
          </a:xfrm>
          <a:prstGeom prst="rect"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Rectangle 11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761999"/>
            <a:ext cx="9141619" cy="5334001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683" name="Rectangle 13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9270263" y="761999"/>
            <a:ext cx="2925318" cy="5334001"/>
          </a:xfrm>
          <a:prstGeom prst="rect"/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48684" name="Rectangle 15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0"/>
            <a:ext cx="12191999" cy="6858000"/>
          </a:xfrm>
          <a:prstGeom prst="rect"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85" name="Rectangle 17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1" y="761999"/>
            <a:ext cx="4642228" cy="5334001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686" name="Title 1"/>
          <p:cNvSpPr>
            <a:spLocks noGrp="1"/>
          </p:cNvSpPr>
          <p:nvPr>
            <p:ph type="title"/>
          </p:nvPr>
        </p:nvSpPr>
        <p:spPr>
          <a:xfrm>
            <a:off x="342900" y="1298448"/>
            <a:ext cx="3985637" cy="4285923"/>
          </a:xfrm>
        </p:spPr>
        <p:txBody>
          <a:bodyPr anchor="b" bIns="45720" lIns="91440" rIns="91440" rtlCol="0" tIns="45720" vert="horz">
            <a:normAutofit/>
          </a:bodyPr>
          <a:p>
            <a:r>
              <a:rPr altLang="en-US" dirty="0" sz="4800" lang="zh-TW" spc="-100"/>
              <a:t>戴民牧師夫婦是西方播道會來華至今最後一對宣教士夫婦。</a:t>
            </a:r>
            <a:r>
              <a:rPr altLang="zh-TW" dirty="0" sz="4800" lang="en-US" spc="-100"/>
              <a:t>2019</a:t>
            </a:r>
            <a:r>
              <a:rPr altLang="en-US" dirty="0" sz="4800" lang="zh-TW" spc="-100"/>
              <a:t>年回美榮休。</a:t>
            </a:r>
            <a:endParaRPr dirty="0" sz="4800" lang="en-US" spc="-100"/>
          </a:p>
        </p:txBody>
      </p:sp>
      <p:pic>
        <p:nvPicPr>
          <p:cNvPr id="2097159" name="Picture 6" descr="中國基督教播道會香港差會"/>
          <p:cNvPicPr>
            <a:picLocks noChangeAspect="1" noGrp="1" noChangeArrowheads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5120640" y="1037197"/>
            <a:ext cx="6367271" cy="4775453"/>
          </a:xfrm>
          <a:prstGeom prst="rect"/>
          <a:noFill/>
        </p:spPr>
      </p:pic>
      <p:sp>
        <p:nvSpPr>
          <p:cNvPr id="1048687" name="Rectangle 19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11815864" y="758952"/>
            <a:ext cx="384048" cy="5330952"/>
          </a:xfrm>
          <a:prstGeom prst="rect"/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Rectangle 8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/>
          <a:solidFill>
            <a:srgbClr val="714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89" name="Rectangle 10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477012" y="458470"/>
            <a:ext cx="11237976" cy="5897880"/>
          </a:xfrm>
          <a:prstGeom prst="rect"/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pic>
        <p:nvPicPr>
          <p:cNvPr id="2097160" name="Content Placeholder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794804" y="1405142"/>
            <a:ext cx="10602391" cy="4691558"/>
          </a:xfrm>
          <a:prstGeom prst="rect"/>
        </p:spPr>
      </p:pic>
      <p:sp>
        <p:nvSpPr>
          <p:cNvPr id="1048690" name="TextBox 4"/>
          <p:cNvSpPr txBox="1"/>
          <p:nvPr/>
        </p:nvSpPr>
        <p:spPr>
          <a:xfrm>
            <a:off x="794804" y="437606"/>
            <a:ext cx="10602390" cy="769441"/>
          </a:xfrm>
          <a:prstGeom prst="rect"/>
          <a:noFill/>
        </p:spPr>
        <p:txBody>
          <a:bodyPr rtlCol="0" wrap="square">
            <a:spAutoFit/>
          </a:bodyPr>
          <a:p>
            <a:r>
              <a:rPr dirty="0" sz="4400" lang="en-GB" err="1"/>
              <a:t>與陳樂寬宣教士及差遣教會Zoom</a:t>
            </a:r>
            <a:r>
              <a:rPr altLang="en-US" dirty="0" sz="4400" lang="zh-TW"/>
              <a:t> 會議 </a:t>
            </a:r>
            <a:endParaRPr dirty="0" sz="4400"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Rectangle 10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1" y="758952"/>
            <a:ext cx="3443590" cy="5330952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692" name="Rectangle 12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11815864" y="758952"/>
            <a:ext cx="384048" cy="5330952"/>
          </a:xfrm>
          <a:prstGeom prst="rect"/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48693" name="Rectangle 14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94" name="Rectangle 16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864516" y="4212709"/>
            <a:ext cx="10764932" cy="1873941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95" name="Title 1"/>
          <p:cNvSpPr>
            <a:spLocks noGrp="1"/>
          </p:cNvSpPr>
          <p:nvPr>
            <p:ph type="title"/>
          </p:nvPr>
        </p:nvSpPr>
        <p:spPr>
          <a:xfrm>
            <a:off x="864515" y="4386057"/>
            <a:ext cx="4243722" cy="1527244"/>
          </a:xfrm>
        </p:spPr>
        <p:txBody>
          <a:bodyPr anchor="ctr" bIns="45720" lIns="91440" rIns="91440" rtlCol="0" tIns="45720" vert="horz">
            <a:normAutofit/>
          </a:bodyPr>
          <a:p>
            <a:pPr algn="r"/>
            <a:r>
              <a:rPr dirty="0" sz="4400" lang="en-US">
                <a:solidFill>
                  <a:srgbClr val="FFFF00"/>
                </a:solidFill>
              </a:rPr>
              <a:t>EFCC-HKOMB</a:t>
            </a:r>
            <a:r>
              <a:rPr altLang="en-US" dirty="0" sz="4400" lang="zh-TW">
                <a:solidFill>
                  <a:srgbClr val="FFFF00"/>
                </a:solidFill>
              </a:rPr>
              <a:t> </a:t>
            </a:r>
            <a:r>
              <a:rPr altLang="zh-TW" dirty="0" sz="4400" lang="en-US">
                <a:solidFill>
                  <a:srgbClr val="FFFF00"/>
                </a:solidFill>
              </a:rPr>
              <a:t>Missional</a:t>
            </a:r>
            <a:r>
              <a:rPr altLang="en-US" dirty="0" sz="4400" lang="zh-TW">
                <a:solidFill>
                  <a:srgbClr val="FFFF00"/>
                </a:solidFill>
              </a:rPr>
              <a:t> </a:t>
            </a:r>
            <a:r>
              <a:rPr altLang="zh-TW" dirty="0" sz="4400" lang="en-US">
                <a:solidFill>
                  <a:srgbClr val="FFFF00"/>
                </a:solidFill>
              </a:rPr>
              <a:t>Sending</a:t>
            </a:r>
            <a:endParaRPr dirty="0" sz="4400" lang="en-US">
              <a:solidFill>
                <a:srgbClr val="FFFF00"/>
              </a:solidFill>
            </a:endParaRPr>
          </a:p>
        </p:txBody>
      </p:sp>
      <p:sp>
        <p:nvSpPr>
          <p:cNvPr id="1048696" name="Rectangle 18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758952"/>
            <a:ext cx="384048" cy="5330952"/>
          </a:xfrm>
          <a:prstGeom prst="rect"/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697" name="Text Placeholder 3"/>
          <p:cNvSpPr>
            <a:spLocks noGrp="1"/>
          </p:cNvSpPr>
          <p:nvPr>
            <p:ph type="body" sz="half" idx="2"/>
          </p:nvPr>
        </p:nvSpPr>
        <p:spPr>
          <a:xfrm>
            <a:off x="5274129" y="4386720"/>
            <a:ext cx="6355319" cy="1526582"/>
          </a:xfrm>
        </p:spPr>
        <p:txBody>
          <a:bodyPr anchor="ctr" bIns="45720" lIns="91440" rIns="91440" rtlCol="0" tIns="45720" vert="horz">
            <a:normAutofit fontScale="85714" lnSpcReduction="20000"/>
          </a:bodyPr>
          <a:p>
            <a:pPr>
              <a:lnSpc>
                <a:spcPct val="90000"/>
              </a:lnSpc>
            </a:pPr>
            <a:r>
              <a:rPr altLang="zh-TW" dirty="0" sz="4800" lang="en-US">
                <a:solidFill>
                  <a:srgbClr val="FFFF00"/>
                </a:solidFill>
              </a:rPr>
              <a:t>Cambodia</a:t>
            </a:r>
            <a:r>
              <a:rPr altLang="en-US" dirty="0" sz="3600" lang="zh-TW"/>
              <a:t> </a:t>
            </a:r>
            <a:endParaRPr altLang="zh-TW" dirty="0" sz="3600" lang="en-US"/>
          </a:p>
          <a:p>
            <a:pPr>
              <a:lnSpc>
                <a:spcPct val="90000"/>
              </a:lnSpc>
            </a:pPr>
            <a:r>
              <a:rPr altLang="zh-TW" dirty="0" sz="3500" lang="en-US"/>
              <a:t>PV</a:t>
            </a:r>
            <a:r>
              <a:rPr altLang="en-US" dirty="0" sz="3500" lang="zh-TW"/>
              <a:t> </a:t>
            </a:r>
            <a:r>
              <a:rPr altLang="zh-TW" dirty="0" sz="3500" lang="en-US"/>
              <a:t>&amp;</a:t>
            </a:r>
            <a:r>
              <a:rPr altLang="en-US" dirty="0" sz="3500" lang="zh-TW"/>
              <a:t> </a:t>
            </a:r>
            <a:r>
              <a:rPr altLang="zh-TW" dirty="0" sz="3500" lang="en-US"/>
              <a:t>PP</a:t>
            </a:r>
            <a:r>
              <a:rPr altLang="en-US" dirty="0" sz="3500" lang="zh-TW"/>
              <a:t> </a:t>
            </a:r>
            <a:r>
              <a:rPr altLang="zh-TW" dirty="0" sz="3500" lang="en-US" err="1"/>
              <a:t>Kuy</a:t>
            </a:r>
            <a:r>
              <a:rPr altLang="en-US" dirty="0" sz="3500" lang="zh-TW"/>
              <a:t> </a:t>
            </a:r>
            <a:r>
              <a:rPr altLang="zh-TW" dirty="0" sz="3500" lang="en-US"/>
              <a:t>Missions from Dorm Ministry</a:t>
            </a:r>
          </a:p>
        </p:txBody>
      </p:sp>
      <p:graphicFrame>
        <p:nvGraphicFramePr>
          <p:cNvPr id="4194310" name="Table 6"/>
          <p:cNvGraphicFramePr>
            <a:graphicFrameLocks noGrp="1"/>
          </p:cNvGraphicFramePr>
          <p:nvPr>
            <p:ph idx="1"/>
          </p:nvPr>
        </p:nvGraphicFramePr>
        <p:xfrm>
          <a:off x="864515" y="322986"/>
          <a:ext cx="10764936" cy="3913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</a:tblGrid>
              <a:tr h="982438">
                <a:tc>
                  <a:txBody>
                    <a:bodyPr/>
                    <a:p>
                      <a:endParaRPr sz="1700" lang="en-GB"/>
                    </a:p>
                  </a:txBody>
                  <a:tcPr marL="87165" marR="87165" marT="43583" marB="43583"/>
                </a:tc>
                <a:tc gridSpan="4">
                  <a:txBody>
                    <a:bodyPr/>
                    <a:p>
                      <a:pPr algn="ctr"/>
                      <a:r>
                        <a:rPr dirty="0" sz="2400" lang="en-GB"/>
                        <a:t>Generation</a:t>
                      </a:r>
                      <a:r>
                        <a:rPr altLang="en-US" dirty="0" sz="2400" lang="zh-TW"/>
                        <a:t> </a:t>
                      </a:r>
                      <a:r>
                        <a:rPr altLang="zh-TW" dirty="0" sz="2400" lang="en-US"/>
                        <a:t>One</a:t>
                      </a:r>
                      <a:r>
                        <a:rPr altLang="en-US" dirty="0" sz="2400" lang="zh-TW"/>
                        <a:t> </a:t>
                      </a:r>
                      <a:endParaRPr altLang="zh-TW" dirty="0" sz="2400" lang="en-HK"/>
                    </a:p>
                    <a:p>
                      <a:pPr algn="ctr"/>
                      <a:r>
                        <a:rPr altLang="zh-TW" dirty="0" sz="3200" lang="en-US">
                          <a:solidFill>
                            <a:srgbClr val="FFFF00"/>
                          </a:solidFill>
                        </a:rPr>
                        <a:t>G1</a:t>
                      </a:r>
                      <a:r>
                        <a:rPr altLang="en-US" dirty="0" sz="3200" lang="zh-TW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altLang="zh-TW" dirty="0" sz="2400" lang="en-US"/>
                        <a:t>Missional</a:t>
                      </a:r>
                      <a:r>
                        <a:rPr altLang="en-US" dirty="0" sz="2400" lang="zh-TW"/>
                        <a:t> </a:t>
                      </a:r>
                      <a:r>
                        <a:rPr altLang="zh-TW" dirty="0" sz="2400" lang="en-US"/>
                        <a:t>Sending</a:t>
                      </a:r>
                      <a:endParaRPr dirty="0" sz="24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gridSpan="4">
                  <a:txBody>
                    <a:bodyPr/>
                    <a:p>
                      <a:pPr algn="ctr"/>
                      <a:r>
                        <a:rPr dirty="0" sz="2400" lang="en-GB"/>
                        <a:t>Generation</a:t>
                      </a:r>
                      <a:r>
                        <a:rPr altLang="en-US" dirty="0" sz="2400" lang="zh-TW"/>
                        <a:t> </a:t>
                      </a:r>
                      <a:r>
                        <a:rPr dirty="0" sz="2400" lang="en-GB"/>
                        <a:t>Two</a:t>
                      </a:r>
                      <a:r>
                        <a:rPr altLang="en-US" dirty="0" sz="2400" lang="zh-TW"/>
                        <a:t> </a:t>
                      </a:r>
                      <a:endParaRPr altLang="zh-TW" dirty="0" sz="2400" lang="en-HK"/>
                    </a:p>
                    <a:p>
                      <a:pPr algn="ctr"/>
                      <a:r>
                        <a:rPr dirty="0" sz="3200" lang="en-GB">
                          <a:solidFill>
                            <a:srgbClr val="FFFF00"/>
                          </a:solidFill>
                        </a:rPr>
                        <a:t>G</a:t>
                      </a:r>
                      <a:r>
                        <a:rPr altLang="zh-TW" dirty="0" sz="3200" lang="en-US">
                          <a:solidFill>
                            <a:srgbClr val="FFFF00"/>
                          </a:solidFill>
                        </a:rPr>
                        <a:t>2</a:t>
                      </a:r>
                      <a:r>
                        <a:rPr altLang="en-US" dirty="0" sz="3200" lang="zh-TW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altLang="zh-TW" dirty="0" sz="2400" lang="en-US"/>
                        <a:t>Missional</a:t>
                      </a:r>
                      <a:r>
                        <a:rPr altLang="en-US" dirty="0" sz="2400" lang="zh-TW"/>
                        <a:t> </a:t>
                      </a:r>
                      <a:r>
                        <a:rPr dirty="0" sz="2400" lang="en-GB"/>
                        <a:t>Sending</a:t>
                      </a:r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gridSpan="4">
                  <a:txBody>
                    <a:bodyPr/>
                    <a:p>
                      <a:pPr algn="ctr"/>
                      <a:r>
                        <a:rPr dirty="0" sz="2400" lang="en-GB"/>
                        <a:t>Generation</a:t>
                      </a:r>
                      <a:r>
                        <a:rPr altLang="en-US" dirty="0" sz="2400" lang="zh-TW"/>
                        <a:t> </a:t>
                      </a:r>
                      <a:r>
                        <a:rPr dirty="0" sz="2400" lang="en-GB"/>
                        <a:t>Three</a:t>
                      </a:r>
                      <a:r>
                        <a:rPr altLang="en-US" dirty="0" sz="2400" lang="zh-TW"/>
                        <a:t> </a:t>
                      </a:r>
                      <a:endParaRPr altLang="zh-TW" dirty="0" sz="2400" lang="en-HK"/>
                    </a:p>
                    <a:p>
                      <a:pPr algn="ctr"/>
                      <a:r>
                        <a:rPr altLang="zh-TW" dirty="0" sz="3200" lang="en-US">
                          <a:solidFill>
                            <a:srgbClr val="FFFF00"/>
                          </a:solidFill>
                        </a:rPr>
                        <a:t>G3</a:t>
                      </a:r>
                      <a:r>
                        <a:rPr altLang="en-US" dirty="0" sz="2800" lang="zh-TW"/>
                        <a:t> </a:t>
                      </a:r>
                      <a:r>
                        <a:rPr altLang="zh-TW" dirty="0" sz="2400" lang="en-US"/>
                        <a:t>Missional</a:t>
                      </a:r>
                      <a:r>
                        <a:rPr altLang="en-US" dirty="0" sz="2400" lang="zh-TW"/>
                        <a:t> </a:t>
                      </a:r>
                      <a:r>
                        <a:rPr dirty="0" sz="2400" lang="en-GB"/>
                        <a:t>Sending</a:t>
                      </a:r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</a:tr>
              <a:tr h="732749">
                <a:tc>
                  <a:txBody>
                    <a:bodyPr/>
                    <a:p>
                      <a:endParaRPr sz="1700" lang="en-GB"/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1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2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3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4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1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2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3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4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1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2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3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4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</a:tr>
              <a:tr h="732749">
                <a:tc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indent="0" marL="0"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</a:tr>
              <a:tr h="732749">
                <a:tc>
                  <a:txBody>
                    <a:bodyPr/>
                    <a:p>
                      <a:r>
                        <a:rPr dirty="0" sz="1700" lang="en-GB"/>
                        <a:t>PV</a:t>
                      </a:r>
                      <a:r>
                        <a:rPr altLang="en-US" dirty="0" sz="1700" lang="zh-TW"/>
                        <a:t> </a:t>
                      </a:r>
                      <a:r>
                        <a:rPr altLang="zh-TW" dirty="0" sz="1700" lang="en-US"/>
                        <a:t>&amp;</a:t>
                      </a:r>
                      <a:r>
                        <a:rPr altLang="en-US" dirty="0" sz="1700" lang="zh-TW"/>
                        <a:t> </a:t>
                      </a:r>
                      <a:r>
                        <a:rPr altLang="zh-TW" dirty="0" sz="1700" lang="en-US"/>
                        <a:t>PP</a:t>
                      </a:r>
                      <a:r>
                        <a:rPr altLang="en-US" dirty="0" sz="1700" lang="zh-TW"/>
                        <a:t> </a:t>
                      </a:r>
                      <a:r>
                        <a:rPr dirty="0" sz="1700" lang="en-GB" err="1"/>
                        <a:t>Kuy</a:t>
                      </a:r>
                      <a:endParaRPr dirty="0" sz="1700" lang="en-GB"/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dirty="0" sz="2400" lang="en-GB">
                          <a:solidFill>
                            <a:schemeClr val="tx1"/>
                          </a:solidFill>
                        </a:rPr>
                        <a:t>⛳️</a:t>
                      </a: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</a:tr>
              <a:tr h="732749">
                <a:tc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8" name="文字方塊 13"/>
          <p:cNvSpPr txBox="1"/>
          <p:nvPr/>
        </p:nvSpPr>
        <p:spPr>
          <a:xfrm>
            <a:off x="1900851" y="5671780"/>
            <a:ext cx="2303901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HK" dirty="0" sz="2800" lang="en-US" err="1"/>
              <a:t>Kuy</a:t>
            </a:r>
            <a:r>
              <a:rPr altLang="zh-HK" dirty="0" sz="2800" lang="en-US"/>
              <a:t> </a:t>
            </a:r>
            <a:r>
              <a:rPr altLang="en-US" dirty="0" sz="2800" lang="zh-TW"/>
              <a:t>族村莊</a:t>
            </a:r>
            <a:r>
              <a:rPr altLang="zh-HK" dirty="0" sz="2800" lang="en-US"/>
              <a:t> A</a:t>
            </a:r>
            <a:endParaRPr altLang="en-US" dirty="0" sz="2800" lang="zh-HK"/>
          </a:p>
        </p:txBody>
      </p:sp>
      <p:sp>
        <p:nvSpPr>
          <p:cNvPr id="1048699" name="文字方塊 14"/>
          <p:cNvSpPr txBox="1"/>
          <p:nvPr/>
        </p:nvSpPr>
        <p:spPr>
          <a:xfrm>
            <a:off x="5079074" y="5764172"/>
            <a:ext cx="2188095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HK" dirty="0" sz="2800" lang="en-US" err="1"/>
              <a:t>Kuy</a:t>
            </a:r>
            <a:r>
              <a:rPr altLang="zh-HK" dirty="0" sz="2800" lang="en-US"/>
              <a:t> </a:t>
            </a:r>
            <a:r>
              <a:rPr altLang="en-US" dirty="0" sz="2800" lang="zh-TW"/>
              <a:t>族村莊</a:t>
            </a:r>
            <a:r>
              <a:rPr altLang="zh-HK" dirty="0" sz="2800" lang="en-US"/>
              <a:t> B</a:t>
            </a:r>
            <a:endParaRPr altLang="en-US" dirty="0" sz="2800" lang="zh-HK"/>
          </a:p>
        </p:txBody>
      </p:sp>
      <p:sp>
        <p:nvSpPr>
          <p:cNvPr id="1048700" name="文字方塊 15"/>
          <p:cNvSpPr txBox="1"/>
          <p:nvPr/>
        </p:nvSpPr>
        <p:spPr>
          <a:xfrm>
            <a:off x="7987249" y="5735115"/>
            <a:ext cx="2188095" cy="523220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HK" dirty="0" sz="2800" lang="en-US" err="1"/>
              <a:t>Kuy</a:t>
            </a:r>
            <a:r>
              <a:rPr altLang="zh-HK" dirty="0" sz="2800" lang="en-US"/>
              <a:t> </a:t>
            </a:r>
            <a:r>
              <a:rPr altLang="en-US" dirty="0" sz="2800" lang="zh-TW"/>
              <a:t>族村莊</a:t>
            </a:r>
            <a:r>
              <a:rPr altLang="zh-HK" dirty="0" sz="2800" lang="en-US"/>
              <a:t>C</a:t>
            </a:r>
            <a:endParaRPr altLang="en-US" dirty="0" sz="2800" lang="zh-HK"/>
          </a:p>
        </p:txBody>
      </p:sp>
      <p:pic>
        <p:nvPicPr>
          <p:cNvPr id="2097161" name="圖片 5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l="6600" t="27968" r="8946" b="7642"/>
          <a:stretch>
            <a:fillRect/>
          </a:stretch>
        </p:blipFill>
        <p:spPr>
          <a:xfrm>
            <a:off x="4221705" y="1700122"/>
            <a:ext cx="1584877" cy="1743366"/>
          </a:xfrm>
          <a:prstGeom prst="rect"/>
        </p:spPr>
      </p:pic>
      <p:pic>
        <p:nvPicPr>
          <p:cNvPr id="2097162" name="圖片 6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30683" t="27638" r="11395"/>
          <a:stretch>
            <a:fillRect/>
          </a:stretch>
        </p:blipFill>
        <p:spPr>
          <a:xfrm>
            <a:off x="5988542" y="1795652"/>
            <a:ext cx="1753037" cy="1655266"/>
          </a:xfrm>
          <a:prstGeom prst="rect"/>
        </p:spPr>
      </p:pic>
      <p:pic>
        <p:nvPicPr>
          <p:cNvPr id="2097163" name="圖片 7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900850" y="4306318"/>
            <a:ext cx="1812256" cy="1221447"/>
          </a:xfrm>
          <a:prstGeom prst="rect"/>
        </p:spPr>
      </p:pic>
      <p:pic>
        <p:nvPicPr>
          <p:cNvPr id="2097164" name="圖片 8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019855" y="4429824"/>
            <a:ext cx="1812256" cy="1221447"/>
          </a:xfrm>
          <a:prstGeom prst="rect"/>
        </p:spPr>
      </p:pic>
      <p:pic>
        <p:nvPicPr>
          <p:cNvPr id="2097165" name="圖片 9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7968208" y="4363513"/>
            <a:ext cx="1812256" cy="1221447"/>
          </a:xfrm>
          <a:prstGeom prst="rect"/>
        </p:spPr>
      </p:pic>
      <p:sp>
        <p:nvSpPr>
          <p:cNvPr id="1048701" name="向右箭號 10"/>
          <p:cNvSpPr/>
          <p:nvPr/>
        </p:nvSpPr>
        <p:spPr>
          <a:xfrm rot="18878280">
            <a:off x="3181072" y="3602625"/>
            <a:ext cx="1146685" cy="360040"/>
          </a:xfrm>
          <a:prstGeom prst="rightArrow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HK"/>
          </a:p>
        </p:txBody>
      </p:sp>
      <p:sp>
        <p:nvSpPr>
          <p:cNvPr id="1048702" name="向右箭號 11"/>
          <p:cNvSpPr/>
          <p:nvPr/>
        </p:nvSpPr>
        <p:spPr>
          <a:xfrm rot="13317869">
            <a:off x="7601302" y="3744390"/>
            <a:ext cx="1430237" cy="360040"/>
          </a:xfrm>
          <a:prstGeom prst="rightArrow">
            <a:avLst>
              <a:gd name="adj1" fmla="val 50000"/>
              <a:gd name="adj2" fmla="val 844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HK"/>
          </a:p>
        </p:txBody>
      </p:sp>
      <p:sp>
        <p:nvSpPr>
          <p:cNvPr id="1048703" name="向右箭號 12"/>
          <p:cNvSpPr/>
          <p:nvPr/>
        </p:nvSpPr>
        <p:spPr>
          <a:xfrm rot="16200000">
            <a:off x="5449106" y="3744390"/>
            <a:ext cx="1074990" cy="360040"/>
          </a:xfrm>
          <a:prstGeom prst="rightArrow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HK"/>
          </a:p>
        </p:txBody>
      </p:sp>
      <p:sp>
        <p:nvSpPr>
          <p:cNvPr id="1048704" name="文字方塊 3"/>
          <p:cNvSpPr txBox="1"/>
          <p:nvPr/>
        </p:nvSpPr>
        <p:spPr>
          <a:xfrm>
            <a:off x="2248849" y="904496"/>
            <a:ext cx="2947481" cy="156966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altLang="en-US" dirty="0" sz="2400" lang="zh-TW"/>
              <a:t>柏威夏中學生宿舍</a:t>
            </a:r>
          </a:p>
          <a:p>
            <a:pPr algn="ctr"/>
            <a:r>
              <a:rPr altLang="zh-HK" dirty="0" sz="2400" lang="en-US"/>
              <a:t>Preah </a:t>
            </a:r>
            <a:r>
              <a:rPr altLang="zh-HK" dirty="0" sz="2400" lang="en-US" err="1"/>
              <a:t>Vihear</a:t>
            </a:r>
            <a:r>
              <a:rPr altLang="zh-HK" dirty="0" sz="2400" lang="en-US"/>
              <a:t> dorm</a:t>
            </a:r>
          </a:p>
          <a:p>
            <a:pPr algn="ctr" indent="-285750" marL="285750">
              <a:buFont typeface="Arial" panose="020B0604020202020204" pitchFamily="34" charset="0"/>
              <a:buChar char="•"/>
            </a:pPr>
            <a:r>
              <a:rPr altLang="en-US" dirty="0" sz="2400" lang="zh-TW"/>
              <a:t>宣教 </a:t>
            </a:r>
            <a:endParaRPr altLang="zh-HK" dirty="0" sz="2400" lang="en-US"/>
          </a:p>
          <a:p>
            <a:pPr algn="ctr" indent="-285750" marL="285750">
              <a:buFont typeface="Arial" panose="020B0604020202020204" pitchFamily="34" charset="0"/>
              <a:buChar char="•"/>
            </a:pPr>
            <a:r>
              <a:rPr altLang="en-US" dirty="0" sz="2400" lang="zh-TW"/>
              <a:t>門訓 </a:t>
            </a:r>
            <a:endParaRPr altLang="en-US" dirty="0" lang="zh-HK"/>
          </a:p>
        </p:txBody>
      </p:sp>
      <p:sp>
        <p:nvSpPr>
          <p:cNvPr id="1048705" name="文字方塊 4"/>
          <p:cNvSpPr txBox="1"/>
          <p:nvPr/>
        </p:nvSpPr>
        <p:spPr>
          <a:xfrm>
            <a:off x="7267169" y="1008474"/>
            <a:ext cx="1440160" cy="52322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altLang="en-US" dirty="0" sz="2800" lang="zh-TW"/>
              <a:t>高中</a:t>
            </a:r>
            <a:endParaRPr altLang="en-US" dirty="0" sz="2800" lang="zh-HK"/>
          </a:p>
        </p:txBody>
      </p:sp>
      <p:sp>
        <p:nvSpPr>
          <p:cNvPr id="104870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en-US"/>
              <a:t>KUY </a:t>
            </a:r>
            <a:r>
              <a:rPr altLang="en-US" dirty="0" lang="zh-TW"/>
              <a:t>族</a:t>
            </a:r>
            <a:r>
              <a:rPr altLang="zh-TW" dirty="0" lang="en-US"/>
              <a:t/>
            </a:r>
            <a:br>
              <a:rPr altLang="zh-TW" dirty="0" lang="en-US"/>
            </a:br>
            <a:r>
              <a:rPr altLang="zh-TW" dirty="0" lang="en-US"/>
              <a:t/>
            </a:r>
            <a:br>
              <a:rPr altLang="zh-TW" dirty="0" lang="en-US"/>
            </a:br>
            <a:r>
              <a:rPr altLang="en-US" dirty="0" lang="zh-TW"/>
              <a:t>宣教策略</a:t>
            </a:r>
            <a:endParaRPr dirty="0"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1"/>
          <p:cNvGrpSpPr/>
          <p:nvPr/>
        </p:nvGrpSpPr>
        <p:grpSpPr>
          <a:xfrm>
            <a:off x="3740874" y="1354198"/>
            <a:ext cx="7524648" cy="4140460"/>
            <a:chOff x="665660" y="1448780"/>
            <a:chExt cx="7524648" cy="4284476"/>
          </a:xfrm>
        </p:grpSpPr>
        <p:sp>
          <p:nvSpPr>
            <p:cNvPr id="1048707" name="橢圓 3"/>
            <p:cNvSpPr/>
            <p:nvPr/>
          </p:nvSpPr>
          <p:spPr>
            <a:xfrm>
              <a:off x="665660" y="1448780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08" name="橢圓 4"/>
            <p:cNvSpPr/>
            <p:nvPr/>
          </p:nvSpPr>
          <p:spPr>
            <a:xfrm>
              <a:off x="1457748" y="1448780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09" name="橢圓 5"/>
            <p:cNvSpPr/>
            <p:nvPr/>
          </p:nvSpPr>
          <p:spPr>
            <a:xfrm>
              <a:off x="2284387" y="1448780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10" name="橢圓 6"/>
            <p:cNvSpPr/>
            <p:nvPr/>
          </p:nvSpPr>
          <p:spPr>
            <a:xfrm>
              <a:off x="3081170" y="1448780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11" name="橢圓 7"/>
            <p:cNvSpPr/>
            <p:nvPr/>
          </p:nvSpPr>
          <p:spPr>
            <a:xfrm>
              <a:off x="3834012" y="1448780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12" name="橢圓 8"/>
            <p:cNvSpPr/>
            <p:nvPr/>
          </p:nvSpPr>
          <p:spPr>
            <a:xfrm>
              <a:off x="4626100" y="1448780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13" name="橢圓 9"/>
            <p:cNvSpPr/>
            <p:nvPr/>
          </p:nvSpPr>
          <p:spPr>
            <a:xfrm>
              <a:off x="5452739" y="1448780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14" name="橢圓 10"/>
            <p:cNvSpPr/>
            <p:nvPr/>
          </p:nvSpPr>
          <p:spPr>
            <a:xfrm>
              <a:off x="6249522" y="1448780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15" name="橢圓 11"/>
            <p:cNvSpPr/>
            <p:nvPr/>
          </p:nvSpPr>
          <p:spPr>
            <a:xfrm>
              <a:off x="6998048" y="1448780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16" name="橢圓 12"/>
            <p:cNvSpPr/>
            <p:nvPr/>
          </p:nvSpPr>
          <p:spPr>
            <a:xfrm>
              <a:off x="7794831" y="1448780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17" name="橢圓 13"/>
            <p:cNvSpPr/>
            <p:nvPr/>
          </p:nvSpPr>
          <p:spPr>
            <a:xfrm>
              <a:off x="683568" y="2240868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18" name="橢圓 14"/>
            <p:cNvSpPr/>
            <p:nvPr/>
          </p:nvSpPr>
          <p:spPr>
            <a:xfrm>
              <a:off x="1475656" y="2240868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19" name="橢圓 15"/>
            <p:cNvSpPr/>
            <p:nvPr/>
          </p:nvSpPr>
          <p:spPr>
            <a:xfrm>
              <a:off x="2302295" y="2240868"/>
              <a:ext cx="377569" cy="396044"/>
            </a:xfrm>
            <a:prstGeom prst="ellipse"/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20" name="橢圓 16"/>
            <p:cNvSpPr/>
            <p:nvPr/>
          </p:nvSpPr>
          <p:spPr>
            <a:xfrm>
              <a:off x="3099078" y="2240868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21" name="橢圓 17"/>
            <p:cNvSpPr/>
            <p:nvPr/>
          </p:nvSpPr>
          <p:spPr>
            <a:xfrm>
              <a:off x="3851920" y="2240868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22" name="橢圓 18"/>
            <p:cNvSpPr/>
            <p:nvPr/>
          </p:nvSpPr>
          <p:spPr>
            <a:xfrm>
              <a:off x="4644008" y="2240868"/>
              <a:ext cx="377569" cy="396044"/>
            </a:xfrm>
            <a:prstGeom prst="ellipse"/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23" name="橢圓 19"/>
            <p:cNvSpPr/>
            <p:nvPr/>
          </p:nvSpPr>
          <p:spPr>
            <a:xfrm>
              <a:off x="5470647" y="2240868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24" name="橢圓 20"/>
            <p:cNvSpPr/>
            <p:nvPr/>
          </p:nvSpPr>
          <p:spPr>
            <a:xfrm>
              <a:off x="6267430" y="2240868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25" name="橢圓 21"/>
            <p:cNvSpPr/>
            <p:nvPr/>
          </p:nvSpPr>
          <p:spPr>
            <a:xfrm>
              <a:off x="7015956" y="2240868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26" name="橢圓 22"/>
            <p:cNvSpPr/>
            <p:nvPr/>
          </p:nvSpPr>
          <p:spPr>
            <a:xfrm>
              <a:off x="7812739" y="2240868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27" name="橢圓 23"/>
            <p:cNvSpPr/>
            <p:nvPr/>
          </p:nvSpPr>
          <p:spPr>
            <a:xfrm>
              <a:off x="665660" y="2960948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28" name="橢圓 24"/>
            <p:cNvSpPr/>
            <p:nvPr/>
          </p:nvSpPr>
          <p:spPr>
            <a:xfrm>
              <a:off x="1457748" y="2960948"/>
              <a:ext cx="377569" cy="396044"/>
            </a:xfrm>
            <a:prstGeom prst="ellipse"/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29" name="橢圓 25"/>
            <p:cNvSpPr/>
            <p:nvPr/>
          </p:nvSpPr>
          <p:spPr>
            <a:xfrm>
              <a:off x="2284387" y="2960948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30" name="橢圓 26"/>
            <p:cNvSpPr/>
            <p:nvPr/>
          </p:nvSpPr>
          <p:spPr>
            <a:xfrm>
              <a:off x="3081170" y="2960948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31" name="橢圓 27"/>
            <p:cNvSpPr/>
            <p:nvPr/>
          </p:nvSpPr>
          <p:spPr>
            <a:xfrm>
              <a:off x="3834012" y="2960948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32" name="橢圓 28"/>
            <p:cNvSpPr/>
            <p:nvPr/>
          </p:nvSpPr>
          <p:spPr>
            <a:xfrm>
              <a:off x="4626100" y="2960948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33" name="橢圓 29"/>
            <p:cNvSpPr/>
            <p:nvPr/>
          </p:nvSpPr>
          <p:spPr>
            <a:xfrm>
              <a:off x="5452739" y="2960948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34" name="橢圓 30"/>
            <p:cNvSpPr/>
            <p:nvPr/>
          </p:nvSpPr>
          <p:spPr>
            <a:xfrm>
              <a:off x="6249522" y="2960948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35" name="橢圓 31"/>
            <p:cNvSpPr/>
            <p:nvPr/>
          </p:nvSpPr>
          <p:spPr>
            <a:xfrm>
              <a:off x="6998048" y="2960948"/>
              <a:ext cx="377569" cy="396044"/>
            </a:xfrm>
            <a:prstGeom prst="ellipse"/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36" name="橢圓 32"/>
            <p:cNvSpPr/>
            <p:nvPr/>
          </p:nvSpPr>
          <p:spPr>
            <a:xfrm>
              <a:off x="7794831" y="2960948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37" name="橢圓 33"/>
            <p:cNvSpPr/>
            <p:nvPr/>
          </p:nvSpPr>
          <p:spPr>
            <a:xfrm>
              <a:off x="665660" y="3753036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38" name="橢圓 34"/>
            <p:cNvSpPr/>
            <p:nvPr/>
          </p:nvSpPr>
          <p:spPr>
            <a:xfrm>
              <a:off x="1457748" y="3753036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39" name="橢圓 35"/>
            <p:cNvSpPr/>
            <p:nvPr/>
          </p:nvSpPr>
          <p:spPr>
            <a:xfrm>
              <a:off x="2284387" y="3753036"/>
              <a:ext cx="377569" cy="396044"/>
            </a:xfrm>
            <a:prstGeom prst="ellipse"/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40" name="橢圓 36"/>
            <p:cNvSpPr/>
            <p:nvPr/>
          </p:nvSpPr>
          <p:spPr>
            <a:xfrm>
              <a:off x="3081170" y="3753036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41" name="橢圓 37"/>
            <p:cNvSpPr/>
            <p:nvPr/>
          </p:nvSpPr>
          <p:spPr>
            <a:xfrm>
              <a:off x="3834012" y="3753036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42" name="橢圓 38"/>
            <p:cNvSpPr/>
            <p:nvPr/>
          </p:nvSpPr>
          <p:spPr>
            <a:xfrm>
              <a:off x="4626100" y="3753036"/>
              <a:ext cx="377569" cy="396044"/>
            </a:xfrm>
            <a:prstGeom prst="ellipse"/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>
                <a:solidFill>
                  <a:srgbClr val="FFC000"/>
                </a:solidFill>
              </a:endParaRPr>
            </a:p>
          </p:txBody>
        </p:sp>
        <p:sp>
          <p:nvSpPr>
            <p:cNvPr id="1048743" name="橢圓 39"/>
            <p:cNvSpPr/>
            <p:nvPr/>
          </p:nvSpPr>
          <p:spPr>
            <a:xfrm>
              <a:off x="5452739" y="3753036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44" name="橢圓 40"/>
            <p:cNvSpPr/>
            <p:nvPr/>
          </p:nvSpPr>
          <p:spPr>
            <a:xfrm>
              <a:off x="6249522" y="3753036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45" name="橢圓 41"/>
            <p:cNvSpPr/>
            <p:nvPr/>
          </p:nvSpPr>
          <p:spPr>
            <a:xfrm>
              <a:off x="6998048" y="3753036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46" name="橢圓 42"/>
            <p:cNvSpPr/>
            <p:nvPr/>
          </p:nvSpPr>
          <p:spPr>
            <a:xfrm>
              <a:off x="7794831" y="3753036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47" name="橢圓 43"/>
            <p:cNvSpPr/>
            <p:nvPr/>
          </p:nvSpPr>
          <p:spPr>
            <a:xfrm>
              <a:off x="665660" y="4545124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48" name="橢圓 44"/>
            <p:cNvSpPr/>
            <p:nvPr/>
          </p:nvSpPr>
          <p:spPr>
            <a:xfrm>
              <a:off x="1457748" y="4545124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49" name="橢圓 45"/>
            <p:cNvSpPr/>
            <p:nvPr/>
          </p:nvSpPr>
          <p:spPr>
            <a:xfrm>
              <a:off x="2284387" y="4545124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50" name="橢圓 46"/>
            <p:cNvSpPr/>
            <p:nvPr/>
          </p:nvSpPr>
          <p:spPr>
            <a:xfrm>
              <a:off x="3081170" y="4545124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51" name="橢圓 47"/>
            <p:cNvSpPr/>
            <p:nvPr/>
          </p:nvSpPr>
          <p:spPr>
            <a:xfrm>
              <a:off x="3834012" y="4545124"/>
              <a:ext cx="377569" cy="396044"/>
            </a:xfrm>
            <a:prstGeom prst="ellipse"/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52" name="橢圓 48"/>
            <p:cNvSpPr/>
            <p:nvPr/>
          </p:nvSpPr>
          <p:spPr>
            <a:xfrm>
              <a:off x="4626100" y="4545124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53" name="橢圓 49"/>
            <p:cNvSpPr/>
            <p:nvPr/>
          </p:nvSpPr>
          <p:spPr>
            <a:xfrm>
              <a:off x="5452739" y="4545124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54" name="橢圓 50"/>
            <p:cNvSpPr/>
            <p:nvPr/>
          </p:nvSpPr>
          <p:spPr>
            <a:xfrm>
              <a:off x="6249522" y="4545124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55" name="橢圓 51"/>
            <p:cNvSpPr/>
            <p:nvPr/>
          </p:nvSpPr>
          <p:spPr>
            <a:xfrm>
              <a:off x="6998048" y="4545124"/>
              <a:ext cx="377569" cy="396044"/>
            </a:xfrm>
            <a:prstGeom prst="ellipse"/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56" name="橢圓 52"/>
            <p:cNvSpPr/>
            <p:nvPr/>
          </p:nvSpPr>
          <p:spPr>
            <a:xfrm>
              <a:off x="7794831" y="4545124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57" name="橢圓 53"/>
            <p:cNvSpPr/>
            <p:nvPr/>
          </p:nvSpPr>
          <p:spPr>
            <a:xfrm>
              <a:off x="665660" y="5337212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58" name="橢圓 54"/>
            <p:cNvSpPr/>
            <p:nvPr/>
          </p:nvSpPr>
          <p:spPr>
            <a:xfrm>
              <a:off x="1457748" y="5337212"/>
              <a:ext cx="377569" cy="396044"/>
            </a:xfrm>
            <a:prstGeom prst="ellipse"/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59" name="橢圓 55"/>
            <p:cNvSpPr/>
            <p:nvPr/>
          </p:nvSpPr>
          <p:spPr>
            <a:xfrm>
              <a:off x="2284387" y="5337212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60" name="橢圓 56"/>
            <p:cNvSpPr/>
            <p:nvPr/>
          </p:nvSpPr>
          <p:spPr>
            <a:xfrm>
              <a:off x="3081170" y="5337212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61" name="橢圓 57"/>
            <p:cNvSpPr/>
            <p:nvPr/>
          </p:nvSpPr>
          <p:spPr>
            <a:xfrm>
              <a:off x="3834012" y="5337212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62" name="橢圓 58"/>
            <p:cNvSpPr/>
            <p:nvPr/>
          </p:nvSpPr>
          <p:spPr>
            <a:xfrm>
              <a:off x="4626100" y="5337212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63" name="橢圓 59"/>
            <p:cNvSpPr/>
            <p:nvPr/>
          </p:nvSpPr>
          <p:spPr>
            <a:xfrm>
              <a:off x="5452739" y="5337212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64" name="橢圓 60"/>
            <p:cNvSpPr/>
            <p:nvPr/>
          </p:nvSpPr>
          <p:spPr>
            <a:xfrm>
              <a:off x="6249522" y="5337212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65" name="橢圓 61"/>
            <p:cNvSpPr/>
            <p:nvPr/>
          </p:nvSpPr>
          <p:spPr>
            <a:xfrm>
              <a:off x="6998048" y="5337212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766" name="橢圓 62"/>
            <p:cNvSpPr/>
            <p:nvPr/>
          </p:nvSpPr>
          <p:spPr>
            <a:xfrm>
              <a:off x="7794831" y="5337212"/>
              <a:ext cx="377569" cy="396044"/>
            </a:xfrm>
            <a:prstGeom prst="ellipse"/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</p:grpSp>
      <p:sp>
        <p:nvSpPr>
          <p:cNvPr id="1048767" name="標題 6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altLang="en-US" dirty="0" sz="5400" lang="zh-TW"/>
              <a:t>柬埔寨</a:t>
            </a:r>
            <a:r>
              <a:rPr altLang="zh-TW" dirty="0" sz="5400" lang="en-US"/>
              <a:t> </a:t>
            </a:r>
            <a:br>
              <a:rPr altLang="zh-TW" dirty="0" sz="5400" lang="en-US"/>
            </a:br>
            <a:r>
              <a:rPr altLang="zh-TW" dirty="0" sz="5400" lang="en-US"/>
              <a:t/>
            </a:r>
            <a:br>
              <a:rPr altLang="zh-TW" dirty="0" sz="5400" lang="en-US"/>
            </a:br>
            <a:r>
              <a:rPr altLang="zh-TW" dirty="0" sz="5400" lang="en-US"/>
              <a:t>KUY </a:t>
            </a:r>
            <a:r>
              <a:rPr altLang="en-US" dirty="0" sz="5400" lang="zh-TW"/>
              <a:t>族</a:t>
            </a:r>
            <a:r>
              <a:rPr altLang="zh-TW" dirty="0" sz="5400" lang="en-US"/>
              <a:t/>
            </a:r>
            <a:br>
              <a:rPr altLang="zh-TW" dirty="0" sz="5400" lang="en-US"/>
            </a:br>
            <a:r>
              <a:rPr altLang="zh-TW" dirty="0" sz="5400" lang="en-US"/>
              <a:t/>
            </a:r>
            <a:br>
              <a:rPr altLang="zh-TW" dirty="0" sz="5400" lang="en-US"/>
            </a:br>
            <a:r>
              <a:rPr altLang="en-US" dirty="0" sz="5400" lang="zh-TW"/>
              <a:t>福音情況</a:t>
            </a:r>
            <a:endParaRPr altLang="en-US" dirty="0" sz="5400" lang="zh-HK"/>
          </a:p>
        </p:txBody>
      </p:sp>
      <p:sp>
        <p:nvSpPr>
          <p:cNvPr id="1048768" name="文字方塊 65"/>
          <p:cNvSpPr txBox="1"/>
          <p:nvPr/>
        </p:nvSpPr>
        <p:spPr>
          <a:xfrm>
            <a:off x="9289898" y="5996132"/>
            <a:ext cx="2049365" cy="584775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dirty="0" sz="3200" lang="zh-TW"/>
              <a:t> 共</a:t>
            </a:r>
            <a:r>
              <a:rPr altLang="zh-TW" dirty="0" sz="3200" lang="en-US"/>
              <a:t> 70</a:t>
            </a:r>
            <a:r>
              <a:rPr altLang="en-US" dirty="0" sz="3200" lang="zh-TW"/>
              <a:t> 條村</a:t>
            </a:r>
            <a:endParaRPr altLang="en-US" dirty="0" sz="3200" lang="zh-HK"/>
          </a:p>
        </p:txBody>
      </p:sp>
      <p:sp>
        <p:nvSpPr>
          <p:cNvPr id="1048769" name="橢圓 67"/>
          <p:cNvSpPr/>
          <p:nvPr/>
        </p:nvSpPr>
        <p:spPr>
          <a:xfrm>
            <a:off x="4118443" y="6097156"/>
            <a:ext cx="377568" cy="382731"/>
          </a:xfrm>
          <a:prstGeom prst="ellipse"/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HK"/>
          </a:p>
        </p:txBody>
      </p:sp>
      <p:sp>
        <p:nvSpPr>
          <p:cNvPr id="1048770" name="文字方塊 68"/>
          <p:cNvSpPr txBox="1"/>
          <p:nvPr/>
        </p:nvSpPr>
        <p:spPr>
          <a:xfrm>
            <a:off x="4550870" y="5996133"/>
            <a:ext cx="2049365" cy="646331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dirty="0" sz="3600" lang="zh-TW"/>
              <a:t> </a:t>
            </a:r>
            <a:r>
              <a:rPr altLang="en-US" dirty="0" sz="2800" lang="zh-TW"/>
              <a:t>教會</a:t>
            </a:r>
            <a:r>
              <a:rPr altLang="zh-TW" dirty="0" sz="2800" lang="en-US"/>
              <a:t>:</a:t>
            </a:r>
            <a:r>
              <a:rPr altLang="en-US" dirty="0" sz="2800" lang="zh-TW"/>
              <a:t> </a:t>
            </a:r>
            <a:r>
              <a:rPr altLang="zh-TW" dirty="0" sz="2800" lang="en-US"/>
              <a:t>9</a:t>
            </a:r>
            <a:r>
              <a:rPr altLang="en-US" dirty="0" sz="2800" lang="zh-TW"/>
              <a:t>間</a:t>
            </a:r>
            <a:endParaRPr altLang="en-US" dirty="0" sz="2800" lang="zh-HK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1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257724" cy="4601183"/>
          </a:xfrm>
        </p:spPr>
        <p:txBody>
          <a:bodyPr>
            <a:normAutofit/>
          </a:bodyPr>
          <a:p>
            <a:r>
              <a:rPr dirty="0" sz="4800" lang="en-GB" err="1"/>
              <a:t>柬</a:t>
            </a:r>
            <a:r>
              <a:rPr altLang="en-US" dirty="0" sz="4800" lang="zh-TW"/>
              <a:t>浦寨牧師</a:t>
            </a:r>
            <a:r>
              <a:rPr altLang="zh-TW" dirty="0" sz="4000" i="1" lang="en-US"/>
              <a:t>Pastor Sambo</a:t>
            </a:r>
            <a:r>
              <a:rPr altLang="zh-TW" dirty="0" sz="4800" lang="en-US"/>
              <a:t/>
            </a:r>
            <a:br>
              <a:rPr altLang="zh-TW" dirty="0" sz="4800" lang="en-US"/>
            </a:br>
            <a:r>
              <a:rPr altLang="en-US" dirty="0" sz="4800" lang="zh-TW"/>
              <a:t>與庫伊族青年 </a:t>
            </a:r>
            <a:endParaRPr dirty="0" sz="4800" lang="en-GB"/>
          </a:p>
        </p:txBody>
      </p:sp>
      <p:pic>
        <p:nvPicPr>
          <p:cNvPr id="2097166" name="Content Placeholder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112155" y="863600"/>
            <a:ext cx="6828366" cy="5121275"/>
          </a:xfrm>
          <a:prstGeom prst="rect"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874369"/>
          </a:xfrm>
        </p:spPr>
        <p:txBody>
          <a:bodyPr/>
          <a:p>
            <a:r>
              <a:rPr dirty="0" lang="en-US"/>
              <a:t>KUY</a:t>
            </a:r>
            <a:r>
              <a:rPr altLang="en-US" dirty="0" lang="zh-TW"/>
              <a:t>族</a:t>
            </a:r>
            <a:r>
              <a:rPr altLang="zh-TW" dirty="0" lang="en-US"/>
              <a:t/>
            </a:r>
            <a:br>
              <a:rPr altLang="zh-TW" dirty="0" lang="en-US"/>
            </a:br>
            <a:r>
              <a:rPr altLang="zh-TW" dirty="0" lang="en-US"/>
              <a:t/>
            </a:r>
            <a:br>
              <a:rPr altLang="zh-TW" dirty="0" lang="en-US"/>
            </a:br>
            <a:r>
              <a:rPr altLang="en-US" dirty="0" lang="zh-TW"/>
              <a:t>宣教策略</a:t>
            </a:r>
            <a:endParaRPr dirty="0" lang="en-US"/>
          </a:p>
        </p:txBody>
      </p:sp>
      <p:sp>
        <p:nvSpPr>
          <p:cNvPr id="1048773" name="文字方塊 13"/>
          <p:cNvSpPr txBox="1"/>
          <p:nvPr/>
        </p:nvSpPr>
        <p:spPr>
          <a:xfrm>
            <a:off x="2136650" y="6001111"/>
            <a:ext cx="2092545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HK" dirty="0" sz="2400" lang="en-US" err="1"/>
              <a:t>Kuy</a:t>
            </a:r>
            <a:r>
              <a:rPr altLang="zh-HK" dirty="0" sz="2400" lang="en-US"/>
              <a:t> </a:t>
            </a:r>
            <a:r>
              <a:rPr altLang="en-US" dirty="0" sz="2400" lang="zh-TW"/>
              <a:t>族村莊</a:t>
            </a:r>
            <a:r>
              <a:rPr altLang="zh-HK" dirty="0" sz="2400" lang="en-US"/>
              <a:t> A</a:t>
            </a:r>
            <a:endParaRPr altLang="en-US" dirty="0" sz="2400" lang="zh-HK"/>
          </a:p>
        </p:txBody>
      </p:sp>
      <p:sp>
        <p:nvSpPr>
          <p:cNvPr id="1048774" name="文字方塊 14"/>
          <p:cNvSpPr txBox="1"/>
          <p:nvPr/>
        </p:nvSpPr>
        <p:spPr>
          <a:xfrm>
            <a:off x="5004215" y="6070967"/>
            <a:ext cx="2028539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HK" dirty="0" sz="2400" lang="en-US" err="1"/>
              <a:t>Kuy</a:t>
            </a:r>
            <a:r>
              <a:rPr altLang="zh-HK" dirty="0" sz="2400" lang="en-US"/>
              <a:t> </a:t>
            </a:r>
            <a:r>
              <a:rPr altLang="en-US" dirty="0" sz="2400" lang="zh-TW"/>
              <a:t>族村莊</a:t>
            </a:r>
            <a:r>
              <a:rPr altLang="zh-HK" dirty="0" sz="2400" lang="en-US"/>
              <a:t> B</a:t>
            </a:r>
            <a:endParaRPr altLang="en-US" dirty="0" sz="2400" lang="zh-HK"/>
          </a:p>
        </p:txBody>
      </p:sp>
      <p:sp>
        <p:nvSpPr>
          <p:cNvPr id="1048775" name="文字方塊 15"/>
          <p:cNvSpPr txBox="1"/>
          <p:nvPr/>
        </p:nvSpPr>
        <p:spPr>
          <a:xfrm>
            <a:off x="7628130" y="6048998"/>
            <a:ext cx="2028539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HK" dirty="0" sz="2400" lang="en-US" err="1"/>
              <a:t>Kuy</a:t>
            </a:r>
            <a:r>
              <a:rPr altLang="zh-HK" dirty="0" sz="2400" lang="en-US"/>
              <a:t> </a:t>
            </a:r>
            <a:r>
              <a:rPr altLang="en-US" dirty="0" sz="2400" lang="zh-TW"/>
              <a:t>族村莊</a:t>
            </a:r>
            <a:r>
              <a:rPr altLang="zh-HK" dirty="0" sz="2400" lang="en-US"/>
              <a:t>C</a:t>
            </a:r>
            <a:endParaRPr altLang="en-US" dirty="0" sz="2400" lang="zh-HK"/>
          </a:p>
        </p:txBody>
      </p:sp>
      <p:pic>
        <p:nvPicPr>
          <p:cNvPr id="2097167" name="圖片 5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l="6600" t="27968" r="8946" b="7642"/>
          <a:stretch>
            <a:fillRect/>
          </a:stretch>
        </p:blipFill>
        <p:spPr>
          <a:xfrm>
            <a:off x="4230652" y="2998206"/>
            <a:ext cx="1429963" cy="1318130"/>
          </a:xfrm>
          <a:prstGeom prst="rect"/>
        </p:spPr>
      </p:pic>
      <p:pic>
        <p:nvPicPr>
          <p:cNvPr id="2097168" name="圖片 6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30683" t="27638" r="11395"/>
          <a:stretch>
            <a:fillRect/>
          </a:stretch>
        </p:blipFill>
        <p:spPr>
          <a:xfrm>
            <a:off x="5824788" y="3070436"/>
            <a:ext cx="1581686" cy="1251519"/>
          </a:xfrm>
          <a:prstGeom prst="rect"/>
        </p:spPr>
      </p:pic>
      <p:pic>
        <p:nvPicPr>
          <p:cNvPr id="2097169" name="圖片 7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2734844" y="5019264"/>
            <a:ext cx="1635117" cy="923516"/>
          </a:xfrm>
          <a:prstGeom prst="rect"/>
        </p:spPr>
      </p:pic>
      <p:pic>
        <p:nvPicPr>
          <p:cNvPr id="2097170" name="圖片 8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950787" y="5062088"/>
            <a:ext cx="1635117" cy="923516"/>
          </a:xfrm>
          <a:prstGeom prst="rect"/>
        </p:spPr>
      </p:pic>
      <p:pic>
        <p:nvPicPr>
          <p:cNvPr id="2097171" name="圖片 9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7610953" y="5011951"/>
            <a:ext cx="1635117" cy="923516"/>
          </a:xfrm>
          <a:prstGeom prst="rect"/>
        </p:spPr>
      </p:pic>
      <p:sp>
        <p:nvSpPr>
          <p:cNvPr id="1048776" name="向右箭號 10"/>
          <p:cNvSpPr/>
          <p:nvPr/>
        </p:nvSpPr>
        <p:spPr>
          <a:xfrm rot="18878280">
            <a:off x="3375541" y="4410343"/>
            <a:ext cx="866990" cy="324848"/>
          </a:xfrm>
          <a:prstGeom prst="rightArrow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HK"/>
          </a:p>
        </p:txBody>
      </p:sp>
      <p:sp>
        <p:nvSpPr>
          <p:cNvPr id="1048777" name="向右箭號 11"/>
          <p:cNvSpPr/>
          <p:nvPr/>
        </p:nvSpPr>
        <p:spPr>
          <a:xfrm rot="13317869">
            <a:off x="7279908" y="4543843"/>
            <a:ext cx="1290438" cy="272220"/>
          </a:xfrm>
          <a:prstGeom prst="rightArrow">
            <a:avLst>
              <a:gd name="adj1" fmla="val 50000"/>
              <a:gd name="adj2" fmla="val 844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HK"/>
          </a:p>
        </p:txBody>
      </p:sp>
      <p:sp>
        <p:nvSpPr>
          <p:cNvPr id="1048778" name="向右箭號 12"/>
          <p:cNvSpPr/>
          <p:nvPr/>
        </p:nvSpPr>
        <p:spPr>
          <a:xfrm rot="16200000">
            <a:off x="5416646" y="4517530"/>
            <a:ext cx="812782" cy="324848"/>
          </a:xfrm>
          <a:prstGeom prst="rightArrow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HK"/>
          </a:p>
        </p:txBody>
      </p:sp>
      <p:sp>
        <p:nvSpPr>
          <p:cNvPr id="1048779" name="文字方塊 3"/>
          <p:cNvSpPr txBox="1"/>
          <p:nvPr/>
        </p:nvSpPr>
        <p:spPr>
          <a:xfrm>
            <a:off x="1977505" y="2696364"/>
            <a:ext cx="2695644" cy="1938992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altLang="en-US" dirty="0" sz="2400" lang="zh-TW"/>
              <a:t>柏威夏中學生宿舍</a:t>
            </a:r>
          </a:p>
          <a:p>
            <a:pPr algn="ctr"/>
            <a:r>
              <a:rPr altLang="zh-HK" dirty="0" sz="2400" lang="en-US"/>
              <a:t>Preah </a:t>
            </a:r>
            <a:r>
              <a:rPr altLang="zh-HK" dirty="0" sz="2400" lang="en-US" err="1"/>
              <a:t>Vihear</a:t>
            </a:r>
            <a:r>
              <a:rPr altLang="zh-HK" dirty="0" sz="2400" lang="en-US"/>
              <a:t> dorm</a:t>
            </a:r>
          </a:p>
          <a:p>
            <a:pPr algn="ctr" indent="-285750" marL="285750">
              <a:buFont typeface="Arial" panose="020B0604020202020204" pitchFamily="34" charset="0"/>
              <a:buChar char="•"/>
            </a:pPr>
            <a:r>
              <a:rPr altLang="en-US" dirty="0" sz="2400" lang="zh-TW"/>
              <a:t>宣教 </a:t>
            </a:r>
            <a:endParaRPr altLang="zh-HK" dirty="0" sz="2400" lang="en-US"/>
          </a:p>
          <a:p>
            <a:pPr algn="ctr" indent="-285750" marL="285750">
              <a:buFont typeface="Arial" panose="020B0604020202020204" pitchFamily="34" charset="0"/>
              <a:buChar char="•"/>
            </a:pPr>
            <a:r>
              <a:rPr altLang="en-US" dirty="0" sz="2400" lang="zh-TW"/>
              <a:t>門訓 </a:t>
            </a:r>
            <a:endParaRPr altLang="zh-TW" dirty="0" sz="2400" lang="en-US"/>
          </a:p>
          <a:p>
            <a:pPr algn="ctr" indent="-285750" marL="285750">
              <a:buFont typeface="Arial" panose="020B0604020202020204" pitchFamily="34" charset="0"/>
              <a:buChar char="•"/>
            </a:pPr>
            <a:r>
              <a:rPr altLang="en-US" dirty="0" sz="2400" lang="zh-TW"/>
              <a:t>主日學</a:t>
            </a:r>
            <a:endParaRPr altLang="en-US" dirty="0" lang="zh-HK"/>
          </a:p>
        </p:txBody>
      </p:sp>
      <p:sp>
        <p:nvSpPr>
          <p:cNvPr id="1048780" name="文字方塊 4"/>
          <p:cNvSpPr txBox="1"/>
          <p:nvPr/>
        </p:nvSpPr>
        <p:spPr>
          <a:xfrm>
            <a:off x="7275431" y="3448894"/>
            <a:ext cx="1299391" cy="52322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altLang="en-US" dirty="0" sz="2800" lang="zh-TW"/>
              <a:t>高中</a:t>
            </a:r>
            <a:endParaRPr altLang="en-US" dirty="0" sz="2800" lang="zh-HK"/>
          </a:p>
        </p:txBody>
      </p:sp>
      <p:pic>
        <p:nvPicPr>
          <p:cNvPr id="2097172" name="圖片 20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6344628" y="4366743"/>
            <a:ext cx="482551" cy="602167"/>
          </a:xfrm>
          <a:prstGeom prst="rect"/>
        </p:spPr>
      </p:pic>
      <p:pic>
        <p:nvPicPr>
          <p:cNvPr id="2097173" name="圖片 20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4267479" y="4540536"/>
            <a:ext cx="482551" cy="602167"/>
          </a:xfrm>
          <a:prstGeom prst="rect"/>
        </p:spPr>
      </p:pic>
      <p:pic>
        <p:nvPicPr>
          <p:cNvPr id="2097174" name="圖片 20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8781802" y="4271684"/>
            <a:ext cx="482551" cy="602167"/>
          </a:xfrm>
          <a:prstGeom prst="rect"/>
        </p:spPr>
      </p:pic>
      <p:sp>
        <p:nvSpPr>
          <p:cNvPr id="1048781" name="向右箭號 10"/>
          <p:cNvSpPr/>
          <p:nvPr/>
        </p:nvSpPr>
        <p:spPr>
          <a:xfrm rot="8061859">
            <a:off x="3713699" y="4524232"/>
            <a:ext cx="866990" cy="324848"/>
          </a:xfrm>
          <a:prstGeom prst="rightArrow"/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HK"/>
          </a:p>
        </p:txBody>
      </p:sp>
      <p:sp>
        <p:nvSpPr>
          <p:cNvPr id="1048782" name="向右箭號 12"/>
          <p:cNvSpPr/>
          <p:nvPr/>
        </p:nvSpPr>
        <p:spPr>
          <a:xfrm rot="5400000">
            <a:off x="5783654" y="4549349"/>
            <a:ext cx="812782" cy="324848"/>
          </a:xfrm>
          <a:prstGeom prst="rightArrow"/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HK"/>
          </a:p>
        </p:txBody>
      </p:sp>
      <p:sp>
        <p:nvSpPr>
          <p:cNvPr id="1048783" name="向右箭號 11"/>
          <p:cNvSpPr/>
          <p:nvPr/>
        </p:nvSpPr>
        <p:spPr>
          <a:xfrm rot="2578158">
            <a:off x="7591775" y="4355053"/>
            <a:ext cx="1290438" cy="272220"/>
          </a:xfrm>
          <a:prstGeom prst="rightArrow">
            <a:avLst>
              <a:gd name="adj1" fmla="val 50000"/>
              <a:gd name="adj2" fmla="val 844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HK"/>
          </a:p>
        </p:txBody>
      </p:sp>
      <p:pic>
        <p:nvPicPr>
          <p:cNvPr id="2097175" name="圖片 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 cstate="print"/>
          <a:srcRect t="11272" b="8569"/>
          <a:stretch>
            <a:fillRect/>
          </a:stretch>
        </p:blipFill>
        <p:spPr>
          <a:xfrm>
            <a:off x="5852764" y="1540687"/>
            <a:ext cx="1179991" cy="1278209"/>
          </a:xfrm>
          <a:prstGeom prst="rect"/>
        </p:spPr>
      </p:pic>
      <p:sp>
        <p:nvSpPr>
          <p:cNvPr id="1048784" name="向右箭號 21"/>
          <p:cNvSpPr/>
          <p:nvPr/>
        </p:nvSpPr>
        <p:spPr>
          <a:xfrm rot="16200000">
            <a:off x="5501181" y="2707088"/>
            <a:ext cx="534326" cy="319422"/>
          </a:xfrm>
          <a:prstGeom prst="rightArrow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HK"/>
          </a:p>
        </p:txBody>
      </p:sp>
      <p:pic>
        <p:nvPicPr>
          <p:cNvPr id="2097176" name="圖片 2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/>
          <a:srcRect l="24858" t="48152" r="21317" b="1"/>
          <a:stretch>
            <a:fillRect/>
          </a:stretch>
        </p:blipFill>
        <p:spPr>
          <a:xfrm>
            <a:off x="3491697" y="1690072"/>
            <a:ext cx="1756527" cy="1009155"/>
          </a:xfrm>
          <a:prstGeom prst="rect"/>
        </p:spPr>
      </p:pic>
      <p:sp>
        <p:nvSpPr>
          <p:cNvPr id="1048785" name="文字方塊 23"/>
          <p:cNvSpPr txBox="1"/>
          <p:nvPr/>
        </p:nvSpPr>
        <p:spPr>
          <a:xfrm>
            <a:off x="7046821" y="1160062"/>
            <a:ext cx="2323819" cy="1938992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dirty="0" sz="2400" lang="zh-TW"/>
              <a:t>金邊大學生宿舍</a:t>
            </a:r>
          </a:p>
          <a:p>
            <a:r>
              <a:rPr altLang="zh-HK" dirty="0" sz="2400" lang="en-US"/>
              <a:t>Phnom Penh dorm</a:t>
            </a:r>
          </a:p>
          <a:p>
            <a:pPr indent="-285750" marL="285750">
              <a:buFont typeface="Arial" panose="020B0604020202020204" pitchFamily="34" charset="0"/>
              <a:buChar char="•"/>
            </a:pPr>
            <a:r>
              <a:rPr altLang="en-US" dirty="0" sz="2400" lang="zh-TW"/>
              <a:t>門訓</a:t>
            </a:r>
            <a:endParaRPr altLang="zh-TW" dirty="0" sz="2400" lang="en-US"/>
          </a:p>
          <a:p>
            <a:pPr indent="-285750" marL="285750">
              <a:buFont typeface="Arial" panose="020B0604020202020204" pitchFamily="34" charset="0"/>
              <a:buChar char="•"/>
            </a:pPr>
            <a:r>
              <a:rPr altLang="en-US" dirty="0" sz="2400" lang="zh-TW"/>
              <a:t>神學訓練</a:t>
            </a:r>
            <a:endParaRPr altLang="en-US" dirty="0" lang="zh-HK"/>
          </a:p>
        </p:txBody>
      </p:sp>
      <p:sp>
        <p:nvSpPr>
          <p:cNvPr id="1048786" name="Arrow: Curved Down 3"/>
          <p:cNvSpPr/>
          <p:nvPr/>
        </p:nvSpPr>
        <p:spPr>
          <a:xfrm rot="5400000">
            <a:off x="8317340" y="3312680"/>
            <a:ext cx="3456384" cy="1278209"/>
          </a:xfrm>
          <a:prstGeom prst="curvedDownArrow"/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48787" name="Arrow: Curved Right 4"/>
          <p:cNvSpPr/>
          <p:nvPr/>
        </p:nvSpPr>
        <p:spPr>
          <a:xfrm>
            <a:off x="1645905" y="2348881"/>
            <a:ext cx="1014400" cy="3456385"/>
          </a:xfrm>
          <a:prstGeom prst="curvedRightArrow"/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8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583977"/>
          </a:xfrm>
        </p:spPr>
        <p:txBody>
          <a:bodyPr/>
          <a:p>
            <a:r>
              <a:rPr dirty="0" lang="en-US"/>
              <a:t>KUY</a:t>
            </a:r>
            <a:r>
              <a:rPr altLang="en-US" dirty="0" lang="zh-TW"/>
              <a:t>族</a:t>
            </a:r>
            <a:r>
              <a:rPr altLang="zh-TW" dirty="0" lang="en-US"/>
              <a:t/>
            </a:r>
            <a:br>
              <a:rPr altLang="zh-TW" dirty="0" lang="en-US"/>
            </a:br>
            <a:r>
              <a:rPr altLang="zh-TW" dirty="0" lang="en-US"/>
              <a:t/>
            </a:r>
            <a:br>
              <a:rPr altLang="zh-TW" dirty="0" lang="en-US"/>
            </a:br>
            <a:r>
              <a:rPr altLang="en-US" dirty="0" lang="zh-TW"/>
              <a:t>宣教策略</a:t>
            </a:r>
            <a:endParaRPr dirty="0" lang="en-US"/>
          </a:p>
        </p:txBody>
      </p:sp>
      <p:sp>
        <p:nvSpPr>
          <p:cNvPr id="1048789" name="文字方塊 13"/>
          <p:cNvSpPr txBox="1"/>
          <p:nvPr/>
        </p:nvSpPr>
        <p:spPr>
          <a:xfrm>
            <a:off x="2136650" y="6001111"/>
            <a:ext cx="195161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HK" dirty="0" sz="2400" lang="en-US" err="1"/>
              <a:t>Kuy</a:t>
            </a:r>
            <a:r>
              <a:rPr altLang="zh-HK" dirty="0" sz="2400" lang="en-US"/>
              <a:t> </a:t>
            </a:r>
            <a:r>
              <a:rPr altLang="en-US" dirty="0" sz="2400" lang="zh-TW"/>
              <a:t>族村莊</a:t>
            </a:r>
            <a:r>
              <a:rPr altLang="zh-HK" dirty="0" sz="2400" lang="en-US"/>
              <a:t> A</a:t>
            </a:r>
            <a:endParaRPr altLang="en-US" dirty="0" sz="2400" lang="zh-HK"/>
          </a:p>
        </p:txBody>
      </p:sp>
      <p:sp>
        <p:nvSpPr>
          <p:cNvPr id="1048790" name="文字方塊 14"/>
          <p:cNvSpPr txBox="1"/>
          <p:nvPr/>
        </p:nvSpPr>
        <p:spPr>
          <a:xfrm>
            <a:off x="4667670" y="6070967"/>
            <a:ext cx="195161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HK" dirty="0" sz="2400" lang="en-US" err="1"/>
              <a:t>Kuy</a:t>
            </a:r>
            <a:r>
              <a:rPr altLang="zh-HK" dirty="0" sz="2400" lang="en-US"/>
              <a:t> </a:t>
            </a:r>
            <a:r>
              <a:rPr altLang="en-US" dirty="0" sz="2400" lang="zh-TW"/>
              <a:t>族村莊</a:t>
            </a:r>
            <a:r>
              <a:rPr altLang="zh-HK" dirty="0" sz="2400" lang="en-US"/>
              <a:t> B</a:t>
            </a:r>
            <a:endParaRPr altLang="en-US" dirty="0" sz="2400" lang="zh-HK"/>
          </a:p>
        </p:txBody>
      </p:sp>
      <p:sp>
        <p:nvSpPr>
          <p:cNvPr id="1048791" name="文字方塊 15"/>
          <p:cNvSpPr txBox="1"/>
          <p:nvPr/>
        </p:nvSpPr>
        <p:spPr>
          <a:xfrm>
            <a:off x="6803790" y="6049396"/>
            <a:ext cx="1951614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HK" dirty="0" sz="2400" lang="en-US" err="1"/>
              <a:t>Kuy</a:t>
            </a:r>
            <a:r>
              <a:rPr altLang="zh-HK" dirty="0" sz="2400" lang="en-US"/>
              <a:t> </a:t>
            </a:r>
            <a:r>
              <a:rPr altLang="en-US" dirty="0" sz="2400" lang="zh-TW"/>
              <a:t>族村莊</a:t>
            </a:r>
            <a:r>
              <a:rPr altLang="zh-HK" dirty="0" sz="2400" lang="en-US"/>
              <a:t>C</a:t>
            </a:r>
            <a:endParaRPr altLang="en-US" dirty="0" sz="2400" lang="zh-HK"/>
          </a:p>
        </p:txBody>
      </p:sp>
      <p:pic>
        <p:nvPicPr>
          <p:cNvPr id="2097177" name="圖片 5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l="6600" t="27968" r="8946" b="7642"/>
          <a:stretch>
            <a:fillRect/>
          </a:stretch>
        </p:blipFill>
        <p:spPr>
          <a:xfrm>
            <a:off x="4230652" y="2998206"/>
            <a:ext cx="1429963" cy="1318130"/>
          </a:xfrm>
          <a:prstGeom prst="rect"/>
        </p:spPr>
      </p:pic>
      <p:pic>
        <p:nvPicPr>
          <p:cNvPr id="2097178" name="圖片 6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30683" t="27638" r="11395"/>
          <a:stretch>
            <a:fillRect/>
          </a:stretch>
        </p:blipFill>
        <p:spPr>
          <a:xfrm>
            <a:off x="5824788" y="3070436"/>
            <a:ext cx="1581686" cy="1251519"/>
          </a:xfrm>
          <a:prstGeom prst="rect"/>
        </p:spPr>
      </p:pic>
      <p:pic>
        <p:nvPicPr>
          <p:cNvPr id="2097179" name="圖片 7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2494214" y="5167477"/>
            <a:ext cx="1524471" cy="861023"/>
          </a:xfrm>
          <a:prstGeom prst="rect"/>
        </p:spPr>
      </p:pic>
      <p:pic>
        <p:nvPicPr>
          <p:cNvPr id="2097180" name="圖片 8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810296" y="5282560"/>
            <a:ext cx="1439060" cy="812783"/>
          </a:xfrm>
          <a:prstGeom prst="rect"/>
        </p:spPr>
      </p:pic>
      <p:pic>
        <p:nvPicPr>
          <p:cNvPr id="2097181" name="圖片 9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6828762" y="5305330"/>
            <a:ext cx="1312536" cy="741322"/>
          </a:xfrm>
          <a:prstGeom prst="rect"/>
        </p:spPr>
      </p:pic>
      <p:sp>
        <p:nvSpPr>
          <p:cNvPr id="1048792" name="向右箭號 10"/>
          <p:cNvSpPr/>
          <p:nvPr/>
        </p:nvSpPr>
        <p:spPr>
          <a:xfrm rot="18878280">
            <a:off x="2698288" y="4410343"/>
            <a:ext cx="866990" cy="324848"/>
          </a:xfrm>
          <a:prstGeom prst="rightArrow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HK"/>
          </a:p>
        </p:txBody>
      </p:sp>
      <p:sp>
        <p:nvSpPr>
          <p:cNvPr id="1048793" name="向右箭號 11"/>
          <p:cNvSpPr/>
          <p:nvPr/>
        </p:nvSpPr>
        <p:spPr>
          <a:xfrm rot="13317869">
            <a:off x="6395749" y="4666145"/>
            <a:ext cx="1290438" cy="272220"/>
          </a:xfrm>
          <a:prstGeom prst="rightArrow">
            <a:avLst>
              <a:gd name="adj1" fmla="val 50000"/>
              <a:gd name="adj2" fmla="val 844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HK"/>
          </a:p>
        </p:txBody>
      </p:sp>
      <p:sp>
        <p:nvSpPr>
          <p:cNvPr id="1048794" name="向右箭號 12"/>
          <p:cNvSpPr/>
          <p:nvPr/>
        </p:nvSpPr>
        <p:spPr>
          <a:xfrm rot="16200000">
            <a:off x="4739393" y="4517530"/>
            <a:ext cx="812782" cy="324848"/>
          </a:xfrm>
          <a:prstGeom prst="rightArrow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HK"/>
          </a:p>
        </p:txBody>
      </p:sp>
      <p:sp>
        <p:nvSpPr>
          <p:cNvPr id="1048795" name="文字方塊 3"/>
          <p:cNvSpPr txBox="1"/>
          <p:nvPr/>
        </p:nvSpPr>
        <p:spPr>
          <a:xfrm>
            <a:off x="8691613" y="4711197"/>
            <a:ext cx="2934959" cy="1569660"/>
          </a:xfrm>
          <a:prstGeom prst="rect"/>
          <a:noFill/>
        </p:spPr>
        <p:txBody>
          <a:bodyPr rtlCol="0" wrap="square">
            <a:spAutoFit/>
          </a:bodyPr>
          <a:p>
            <a:pPr algn="ctr" indent="-285750" marL="285750">
              <a:buFont typeface="Arial" panose="020B0604020202020204" pitchFamily="34" charset="0"/>
              <a:buChar char="•"/>
            </a:pPr>
            <a:r>
              <a:rPr altLang="en-US" dirty="0" sz="2400" lang="zh-TW"/>
              <a:t>工作</a:t>
            </a:r>
            <a:endParaRPr altLang="zh-TW" dirty="0" sz="2400" lang="en-US"/>
          </a:p>
          <a:p>
            <a:pPr algn="ctr" indent="-285750" marL="285750">
              <a:buFont typeface="Arial" panose="020B0604020202020204" pitchFamily="34" charset="0"/>
              <a:buChar char="•"/>
            </a:pPr>
            <a:r>
              <a:rPr altLang="en-US" dirty="0" sz="2400" lang="zh-TW"/>
              <a:t>提升農業技術 </a:t>
            </a:r>
            <a:endParaRPr altLang="zh-HK" dirty="0" sz="2400" lang="en-US"/>
          </a:p>
          <a:p>
            <a:pPr algn="ctr" indent="-285750" marL="285750">
              <a:buFont typeface="Arial" panose="020B0604020202020204" pitchFamily="34" charset="0"/>
              <a:buChar char="•"/>
            </a:pPr>
            <a:r>
              <a:rPr altLang="en-US" dirty="0" sz="2400" lang="zh-TW"/>
              <a:t>傳福音</a:t>
            </a:r>
            <a:r>
              <a:rPr altLang="zh-TW" dirty="0" sz="2400" lang="en-US"/>
              <a:t>, </a:t>
            </a:r>
            <a:r>
              <a:rPr altLang="en-US" dirty="0" sz="2400" lang="zh-TW"/>
              <a:t>教導門徒 </a:t>
            </a:r>
            <a:endParaRPr altLang="zh-TW" dirty="0" sz="2400" lang="en-US"/>
          </a:p>
          <a:p>
            <a:pPr algn="ctr" indent="-285750" marL="285750">
              <a:buFont typeface="Arial" panose="020B0604020202020204" pitchFamily="34" charset="0"/>
              <a:buChar char="•"/>
            </a:pPr>
            <a:r>
              <a:rPr altLang="en-US" dirty="0" sz="2400" lang="zh-TW"/>
              <a:t>建立教會</a:t>
            </a:r>
            <a:endParaRPr altLang="en-US" dirty="0" sz="2400" lang="zh-HK"/>
          </a:p>
        </p:txBody>
      </p:sp>
      <p:sp>
        <p:nvSpPr>
          <p:cNvPr id="1048796" name="文字方塊 4"/>
          <p:cNvSpPr txBox="1"/>
          <p:nvPr/>
        </p:nvSpPr>
        <p:spPr>
          <a:xfrm>
            <a:off x="7481014" y="3598813"/>
            <a:ext cx="1299391" cy="369332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altLang="en-US" dirty="0" lang="zh-TW"/>
              <a:t>高中</a:t>
            </a:r>
            <a:endParaRPr altLang="en-US" dirty="0" lang="zh-HK"/>
          </a:p>
        </p:txBody>
      </p:sp>
      <p:pic>
        <p:nvPicPr>
          <p:cNvPr id="2097182" name="圖片 20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5667375" y="4366743"/>
            <a:ext cx="482551" cy="602167"/>
          </a:xfrm>
          <a:prstGeom prst="rect"/>
        </p:spPr>
      </p:pic>
      <p:pic>
        <p:nvPicPr>
          <p:cNvPr id="2097183" name="圖片 20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3590226" y="4540536"/>
            <a:ext cx="482551" cy="602167"/>
          </a:xfrm>
          <a:prstGeom prst="rect"/>
        </p:spPr>
      </p:pic>
      <p:pic>
        <p:nvPicPr>
          <p:cNvPr id="2097184" name="圖片 20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7576210" y="4410114"/>
            <a:ext cx="482551" cy="602167"/>
          </a:xfrm>
          <a:prstGeom prst="rect"/>
        </p:spPr>
      </p:pic>
      <p:sp>
        <p:nvSpPr>
          <p:cNvPr id="1048797" name="向右箭號 10"/>
          <p:cNvSpPr/>
          <p:nvPr/>
        </p:nvSpPr>
        <p:spPr>
          <a:xfrm rot="8061859">
            <a:off x="3036446" y="4524232"/>
            <a:ext cx="866990" cy="324848"/>
          </a:xfrm>
          <a:prstGeom prst="rightArrow"/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HK"/>
          </a:p>
        </p:txBody>
      </p:sp>
      <p:sp>
        <p:nvSpPr>
          <p:cNvPr id="1048798" name="向右箭號 12"/>
          <p:cNvSpPr/>
          <p:nvPr/>
        </p:nvSpPr>
        <p:spPr>
          <a:xfrm rot="5400000">
            <a:off x="5106401" y="4549349"/>
            <a:ext cx="812782" cy="324848"/>
          </a:xfrm>
          <a:prstGeom prst="rightArrow"/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HK"/>
          </a:p>
        </p:txBody>
      </p:sp>
      <p:sp>
        <p:nvSpPr>
          <p:cNvPr id="1048799" name="向右箭號 11"/>
          <p:cNvSpPr/>
          <p:nvPr/>
        </p:nvSpPr>
        <p:spPr>
          <a:xfrm rot="2578158">
            <a:off x="6780626" y="4683395"/>
            <a:ext cx="1290438" cy="272220"/>
          </a:xfrm>
          <a:prstGeom prst="rightArrow">
            <a:avLst>
              <a:gd name="adj1" fmla="val 50000"/>
              <a:gd name="adj2" fmla="val 844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HK"/>
          </a:p>
        </p:txBody>
      </p:sp>
      <p:pic>
        <p:nvPicPr>
          <p:cNvPr id="2097185" name="圖片 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 cstate="print"/>
          <a:srcRect t="11272" b="8569"/>
          <a:stretch>
            <a:fillRect/>
          </a:stretch>
        </p:blipFill>
        <p:spPr>
          <a:xfrm>
            <a:off x="5446447" y="1646867"/>
            <a:ext cx="1179991" cy="1278209"/>
          </a:xfrm>
          <a:prstGeom prst="rect"/>
        </p:spPr>
      </p:pic>
      <p:sp>
        <p:nvSpPr>
          <p:cNvPr id="1048800" name="向右箭號 21"/>
          <p:cNvSpPr/>
          <p:nvPr/>
        </p:nvSpPr>
        <p:spPr>
          <a:xfrm rot="16200000">
            <a:off x="5427443" y="2730738"/>
            <a:ext cx="534326" cy="319422"/>
          </a:xfrm>
          <a:prstGeom prst="rightArrow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HK"/>
          </a:p>
        </p:txBody>
      </p:sp>
      <p:pic>
        <p:nvPicPr>
          <p:cNvPr id="2097186" name="圖片 2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/>
          <a:srcRect l="24858" t="48152" r="21317" b="1"/>
          <a:stretch>
            <a:fillRect/>
          </a:stretch>
        </p:blipFill>
        <p:spPr>
          <a:xfrm>
            <a:off x="3545092" y="1787201"/>
            <a:ext cx="1756527" cy="1009155"/>
          </a:xfrm>
          <a:prstGeom prst="rect"/>
        </p:spPr>
      </p:pic>
      <p:sp>
        <p:nvSpPr>
          <p:cNvPr id="1048801" name="Arrow: Curved Down 3"/>
          <p:cNvSpPr/>
          <p:nvPr/>
        </p:nvSpPr>
        <p:spPr>
          <a:xfrm rot="5400000">
            <a:off x="6961763" y="3975893"/>
            <a:ext cx="3122084" cy="763013"/>
          </a:xfrm>
          <a:prstGeom prst="curvedDownArrow"/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48802" name="Arrow: Curved Right 4"/>
          <p:cNvSpPr/>
          <p:nvPr/>
        </p:nvSpPr>
        <p:spPr>
          <a:xfrm>
            <a:off x="1645905" y="2348881"/>
            <a:ext cx="1014400" cy="3456385"/>
          </a:xfrm>
          <a:prstGeom prst="curvedRightArrow"/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97187" name="圖片 4"/>
          <p:cNvPicPr>
            <a:picLocks noChangeAspect="1"/>
          </p:cNvPicPr>
          <p:nvPr/>
        </p:nvPicPr>
        <p:blipFill>
          <a:blip xmlns:r="http://schemas.openxmlformats.org/officeDocument/2006/relationships" r:embed="rId7"/>
          <a:stretch>
            <a:fillRect/>
          </a:stretch>
        </p:blipFill>
        <p:spPr>
          <a:xfrm>
            <a:off x="7916322" y="1751255"/>
            <a:ext cx="1212967" cy="858617"/>
          </a:xfrm>
          <a:prstGeom prst="rect"/>
        </p:spPr>
      </p:pic>
      <p:sp>
        <p:nvSpPr>
          <p:cNvPr id="1048803" name="向右箭號 21"/>
          <p:cNvSpPr/>
          <p:nvPr/>
        </p:nvSpPr>
        <p:spPr>
          <a:xfrm>
            <a:off x="6751879" y="2050384"/>
            <a:ext cx="909761" cy="358622"/>
          </a:xfrm>
          <a:prstGeom prst="rightArrow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HK"/>
          </a:p>
        </p:txBody>
      </p:sp>
      <p:sp>
        <p:nvSpPr>
          <p:cNvPr id="1048804" name="文字方塊 23"/>
          <p:cNvSpPr txBox="1"/>
          <p:nvPr/>
        </p:nvSpPr>
        <p:spPr>
          <a:xfrm>
            <a:off x="9054872" y="1629531"/>
            <a:ext cx="2718028" cy="1200329"/>
          </a:xfrm>
          <a:prstGeom prst="rect"/>
          <a:solidFill>
            <a:schemeClr val="bg1"/>
          </a:solidFill>
        </p:spPr>
        <p:txBody>
          <a:bodyPr rtlCol="0" wrap="square">
            <a:spAutoFit/>
          </a:bodyPr>
          <a:p>
            <a:pPr indent="-285750" marL="285750">
              <a:buFont typeface="Arial" panose="020B0604020202020204" pitchFamily="34" charset="0"/>
              <a:buChar char="•"/>
            </a:pPr>
            <a:r>
              <a:rPr altLang="en-US" dirty="0" sz="2400" lang="zh-TW"/>
              <a:t>工作</a:t>
            </a:r>
            <a:endParaRPr altLang="zh-TW" dirty="0" sz="2400" lang="en-US"/>
          </a:p>
          <a:p>
            <a:pPr indent="-285750" marL="285750">
              <a:buFont typeface="Arial" panose="020B0604020202020204" pitchFamily="34" charset="0"/>
              <a:buChar char="•"/>
            </a:pPr>
            <a:r>
              <a:rPr altLang="en-US" dirty="0" sz="2400" lang="zh-TW"/>
              <a:t>傳福音</a:t>
            </a:r>
            <a:r>
              <a:rPr altLang="zh-TW" dirty="0" sz="2400" lang="en-US"/>
              <a:t>,</a:t>
            </a:r>
            <a:r>
              <a:rPr altLang="en-US" dirty="0" sz="2400" lang="zh-TW"/>
              <a:t>教導門徒</a:t>
            </a:r>
            <a:endParaRPr altLang="zh-TW" dirty="0" sz="2400" lang="en-US"/>
          </a:p>
          <a:p>
            <a:pPr indent="-285750" marL="285750">
              <a:buFont typeface="Arial" panose="020B0604020202020204" pitchFamily="34" charset="0"/>
              <a:buChar char="•"/>
            </a:pPr>
            <a:r>
              <a:rPr altLang="en-US" dirty="0" sz="2400" lang="zh-TW"/>
              <a:t>建立教會</a:t>
            </a:r>
            <a:endParaRPr altLang="en-US" dirty="0" lang="zh-HK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dirty="0" sz="4400" lang="en-GB" err="1">
                <a:latin typeface="+mj-ea"/>
              </a:rPr>
              <a:t>哥林多</a:t>
            </a:r>
            <a:r>
              <a:rPr altLang="en-US" dirty="0" sz="4400" lang="zh-TW">
                <a:latin typeface="+mj-ea"/>
              </a:rPr>
              <a:t>前書</a:t>
            </a:r>
            <a:r>
              <a:rPr altLang="zh-TW" dirty="0" sz="4000" lang="en-HK">
                <a:latin typeface="+mj-ea"/>
              </a:rPr>
              <a:t/>
            </a:r>
            <a:br>
              <a:rPr altLang="zh-TW" dirty="0" sz="4000" lang="en-HK">
                <a:latin typeface="+mj-ea"/>
              </a:rPr>
            </a:br>
            <a:r>
              <a:rPr altLang="zh-TW" dirty="0" sz="4000" lang="en-US">
                <a:latin typeface="+mj-ea"/>
              </a:rPr>
              <a:t>3</a:t>
            </a:r>
            <a:r>
              <a:rPr altLang="en-US" dirty="0" sz="4000" lang="zh-TW">
                <a:latin typeface="+mj-ea"/>
              </a:rPr>
              <a:t>：</a:t>
            </a:r>
            <a:r>
              <a:rPr altLang="zh-TW" dirty="0" sz="4000" lang="en-US">
                <a:latin typeface="+mj-ea"/>
              </a:rPr>
              <a:t>6-11</a:t>
            </a:r>
            <a:endParaRPr dirty="0" sz="4000" lang="en-GB">
              <a:latin typeface="+mj-ea"/>
            </a:endParaRPr>
          </a:p>
        </p:txBody>
      </p:sp>
      <p:sp>
        <p:nvSpPr>
          <p:cNvPr id="104860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p>
            <a:pPr indent="0" marL="0">
              <a:buNone/>
            </a:pPr>
            <a:r>
              <a:rPr altLang="en-US" sz="4000" lang="ja-JP"/>
              <a:t>因為我們是</a:t>
            </a:r>
            <a:r>
              <a:rPr altLang="en-US" sz="4000" lang="ja-JP">
                <a:solidFill>
                  <a:srgbClr val="00B0F0"/>
                </a:solidFill>
              </a:rPr>
              <a:t>與神同工</a:t>
            </a:r>
            <a:r>
              <a:rPr altLang="en-US" sz="4000" lang="ja-JP"/>
              <a:t>的；你們是</a:t>
            </a:r>
            <a:r>
              <a:rPr altLang="en-US" sz="4000" lang="ja-JP">
                <a:solidFill>
                  <a:srgbClr val="00B0F0"/>
                </a:solidFill>
              </a:rPr>
              <a:t>神所耕種</a:t>
            </a:r>
            <a:r>
              <a:rPr altLang="en-US" sz="4000" lang="ja-JP"/>
              <a:t>的田地，</a:t>
            </a:r>
            <a:r>
              <a:rPr altLang="en-US" sz="4000" lang="ja-JP">
                <a:solidFill>
                  <a:srgbClr val="00B0F0"/>
                </a:solidFill>
              </a:rPr>
              <a:t>所建造</a:t>
            </a:r>
            <a:r>
              <a:rPr altLang="en-US" sz="4000" lang="ja-JP"/>
              <a:t>的房屋。</a:t>
            </a:r>
            <a:br>
              <a:rPr altLang="en-US" sz="4000" lang="ja-JP"/>
            </a:br>
            <a:r>
              <a:rPr altLang="en-US" sz="4000" lang="ja-JP"/>
              <a:t>我照神所給我的恩，好像一個聰明的</a:t>
            </a:r>
            <a:r>
              <a:rPr altLang="en-US" sz="4000" lang="ja-JP">
                <a:solidFill>
                  <a:srgbClr val="00B0F0"/>
                </a:solidFill>
              </a:rPr>
              <a:t>工頭</a:t>
            </a:r>
            <a:r>
              <a:rPr altLang="en-US" sz="4000" lang="ja-JP"/>
              <a:t>，立好了根基，有</a:t>
            </a:r>
            <a:r>
              <a:rPr altLang="en-US" sz="4000" lang="ja-JP">
                <a:solidFill>
                  <a:srgbClr val="00B0F0"/>
                </a:solidFill>
              </a:rPr>
              <a:t>別人</a:t>
            </a:r>
            <a:r>
              <a:rPr altLang="en-US" sz="4000" lang="ja-JP"/>
              <a:t>在上面建造；只是</a:t>
            </a:r>
            <a:r>
              <a:rPr altLang="en-US" sz="4000" lang="ja-JP">
                <a:solidFill>
                  <a:srgbClr val="00B0F0"/>
                </a:solidFill>
              </a:rPr>
              <a:t>各人</a:t>
            </a:r>
            <a:r>
              <a:rPr altLang="en-US" sz="4000" lang="ja-JP"/>
              <a:t>要謹慎怎樣在上面建造。因為那已經立好的根基就是耶穌基督，此外沒有人能立別的根基。</a:t>
            </a:r>
            <a:endParaRPr dirty="0" sz="4000" lang="en-GB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8" name="Picture 80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524000" y="743406"/>
            <a:ext cx="9211296" cy="6114594"/>
          </a:xfrm>
          <a:prstGeom prst="rect"/>
        </p:spPr>
      </p:pic>
      <p:grpSp>
        <p:nvGrpSpPr>
          <p:cNvPr id="94" name="Group 59"/>
          <p:cNvGrpSpPr/>
          <p:nvPr/>
        </p:nvGrpSpPr>
        <p:grpSpPr>
          <a:xfrm>
            <a:off x="5679955" y="925880"/>
            <a:ext cx="4644008" cy="3744415"/>
            <a:chOff x="81321" y="119321"/>
            <a:chExt cx="8944006" cy="6551169"/>
          </a:xfrm>
        </p:grpSpPr>
        <p:pic>
          <p:nvPicPr>
            <p:cNvPr id="2097189" name="圖片 5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print"/>
            <a:srcRect l="6600" t="27968" r="8946" b="7642"/>
            <a:stretch>
              <a:fillRect/>
            </a:stretch>
          </p:blipFill>
          <p:spPr>
            <a:xfrm>
              <a:off x="2980811" y="1571585"/>
              <a:ext cx="1584877" cy="1743366"/>
            </a:xfrm>
            <a:prstGeom prst="rect"/>
          </p:spPr>
        </p:pic>
        <p:pic>
          <p:nvPicPr>
            <p:cNvPr id="2097190" name="圖片 6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/>
            <a:srcRect l="30683" t="27638" r="11395"/>
            <a:stretch>
              <a:fillRect/>
            </a:stretch>
          </p:blipFill>
          <p:spPr>
            <a:xfrm>
              <a:off x="3073805" y="3443550"/>
              <a:ext cx="1423414" cy="1344027"/>
            </a:xfrm>
            <a:prstGeom prst="rect"/>
          </p:spPr>
        </p:pic>
        <p:pic>
          <p:nvPicPr>
            <p:cNvPr id="2097191" name="圖片 7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4" cstate="print"/>
            <a:stretch>
              <a:fillRect/>
            </a:stretch>
          </p:blipFill>
          <p:spPr>
            <a:xfrm>
              <a:off x="179512" y="119321"/>
              <a:ext cx="1812256" cy="1221447"/>
            </a:xfrm>
            <a:prstGeom prst="rect"/>
          </p:spPr>
        </p:pic>
        <p:pic>
          <p:nvPicPr>
            <p:cNvPr id="2097192" name="圖片 8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4" cstate="print"/>
            <a:stretch>
              <a:fillRect/>
            </a:stretch>
          </p:blipFill>
          <p:spPr>
            <a:xfrm>
              <a:off x="120293" y="2454691"/>
              <a:ext cx="1812256" cy="1221447"/>
            </a:xfrm>
            <a:prstGeom prst="rect"/>
          </p:spPr>
        </p:pic>
        <p:pic>
          <p:nvPicPr>
            <p:cNvPr id="2097193" name="圖片 9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4" cstate="print"/>
            <a:stretch>
              <a:fillRect/>
            </a:stretch>
          </p:blipFill>
          <p:spPr>
            <a:xfrm>
              <a:off x="81321" y="4929556"/>
              <a:ext cx="1812256" cy="1221447"/>
            </a:xfrm>
            <a:prstGeom prst="rect"/>
          </p:spPr>
        </p:pic>
        <p:sp>
          <p:nvSpPr>
            <p:cNvPr id="1048805" name="向右箭號 10"/>
            <p:cNvSpPr/>
            <p:nvPr/>
          </p:nvSpPr>
          <p:spPr>
            <a:xfrm rot="1603783">
              <a:off x="1908447" y="1342801"/>
              <a:ext cx="1146685" cy="360040"/>
            </a:xfrm>
            <a:prstGeom prst="rightArrow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806" name="向右箭號 11"/>
            <p:cNvSpPr/>
            <p:nvPr/>
          </p:nvSpPr>
          <p:spPr>
            <a:xfrm rot="19309728">
              <a:off x="1714133" y="4433845"/>
              <a:ext cx="1430237" cy="360040"/>
            </a:xfrm>
            <a:prstGeom prst="rightArrow">
              <a:avLst>
                <a:gd name="adj1" fmla="val 50000"/>
                <a:gd name="adj2" fmla="val 8443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807" name="向右箭號 12"/>
            <p:cNvSpPr/>
            <p:nvPr/>
          </p:nvSpPr>
          <p:spPr>
            <a:xfrm>
              <a:off x="1974899" y="3139006"/>
              <a:ext cx="1074990" cy="360040"/>
            </a:xfrm>
            <a:prstGeom prst="rightArrow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808" name="向右箭號 1"/>
            <p:cNvSpPr/>
            <p:nvPr/>
          </p:nvSpPr>
          <p:spPr>
            <a:xfrm rot="12368028">
              <a:off x="1900481" y="941917"/>
              <a:ext cx="1359974" cy="347001"/>
            </a:xfrm>
            <a:prstGeom prst="rightArrow"/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809" name="向右箭號 16"/>
            <p:cNvSpPr/>
            <p:nvPr/>
          </p:nvSpPr>
          <p:spPr>
            <a:xfrm rot="10800000">
              <a:off x="1885791" y="2792004"/>
              <a:ext cx="1164098" cy="347001"/>
            </a:xfrm>
            <a:prstGeom prst="rightArrow"/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sp>
          <p:nvSpPr>
            <p:cNvPr id="1048810" name="向右箭號 17"/>
            <p:cNvSpPr/>
            <p:nvPr/>
          </p:nvSpPr>
          <p:spPr>
            <a:xfrm rot="8450583">
              <a:off x="1928488" y="4820533"/>
              <a:ext cx="1226654" cy="347001"/>
            </a:xfrm>
            <a:prstGeom prst="rightArrow"/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pic>
          <p:nvPicPr>
            <p:cNvPr id="2097194" name="圖片 18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5" cstate="print"/>
            <a:stretch>
              <a:fillRect/>
            </a:stretch>
          </p:blipFill>
          <p:spPr>
            <a:xfrm>
              <a:off x="2815312" y="304947"/>
              <a:ext cx="536697" cy="799211"/>
            </a:xfrm>
            <a:prstGeom prst="rect"/>
          </p:spPr>
        </p:pic>
        <p:pic>
          <p:nvPicPr>
            <p:cNvPr id="2097195" name="圖片 19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5" cstate="print"/>
            <a:stretch>
              <a:fillRect/>
            </a:stretch>
          </p:blipFill>
          <p:spPr>
            <a:xfrm>
              <a:off x="2221422" y="1956524"/>
              <a:ext cx="561053" cy="835481"/>
            </a:xfrm>
            <a:prstGeom prst="rect"/>
          </p:spPr>
        </p:pic>
        <p:pic>
          <p:nvPicPr>
            <p:cNvPr id="2097196" name="圖片 20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5" cstate="print"/>
            <a:stretch>
              <a:fillRect/>
            </a:stretch>
          </p:blipFill>
          <p:spPr>
            <a:xfrm>
              <a:off x="2782475" y="4966058"/>
              <a:ext cx="534828" cy="796429"/>
            </a:xfrm>
            <a:prstGeom prst="rect"/>
          </p:spPr>
        </p:pic>
        <p:pic>
          <p:nvPicPr>
            <p:cNvPr id="2097197" name="圖片 2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6" cstate="print"/>
            <a:stretch>
              <a:fillRect/>
            </a:stretch>
          </p:blipFill>
          <p:spPr>
            <a:xfrm>
              <a:off x="5415436" y="1448850"/>
              <a:ext cx="1568497" cy="2119590"/>
            </a:xfrm>
            <a:prstGeom prst="rect"/>
          </p:spPr>
        </p:pic>
        <p:sp>
          <p:nvSpPr>
            <p:cNvPr id="1048811" name="向右箭號 21"/>
            <p:cNvSpPr/>
            <p:nvPr/>
          </p:nvSpPr>
          <p:spPr>
            <a:xfrm>
              <a:off x="4515722" y="3105438"/>
              <a:ext cx="1055462" cy="360040"/>
            </a:xfrm>
            <a:prstGeom prst="rightArrow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pic>
          <p:nvPicPr>
            <p:cNvPr id="2097198" name="圖片 22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7" cstate="print"/>
            <a:srcRect l="24858" t="48152" r="21317" b="1"/>
            <a:stretch>
              <a:fillRect/>
            </a:stretch>
          </p:blipFill>
          <p:spPr>
            <a:xfrm>
              <a:off x="5313887" y="3532649"/>
              <a:ext cx="1771594" cy="1251446"/>
            </a:xfrm>
            <a:prstGeom prst="rect"/>
          </p:spPr>
        </p:pic>
        <p:sp>
          <p:nvSpPr>
            <p:cNvPr id="1048812" name="右彎箭號 28"/>
            <p:cNvSpPr/>
            <p:nvPr/>
          </p:nvSpPr>
          <p:spPr>
            <a:xfrm rot="10800000">
              <a:off x="2221422" y="4963627"/>
              <a:ext cx="4654834" cy="1706863"/>
            </a:xfrm>
            <a:prstGeom prst="bentArrow">
              <a:avLst>
                <a:gd name="adj1" fmla="val 13360"/>
                <a:gd name="adj2" fmla="val 19648"/>
                <a:gd name="adj3" fmla="val 25000"/>
                <a:gd name="adj4" fmla="val 4375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>
                <a:solidFill>
                  <a:schemeClr val="tx1"/>
                </a:solidFill>
              </a:endParaRPr>
            </a:p>
          </p:txBody>
        </p:sp>
        <p:sp>
          <p:nvSpPr>
            <p:cNvPr id="1048813" name="向右箭號 25"/>
            <p:cNvSpPr/>
            <p:nvPr/>
          </p:nvSpPr>
          <p:spPr>
            <a:xfrm>
              <a:off x="6836268" y="3079604"/>
              <a:ext cx="864096" cy="360040"/>
            </a:xfrm>
            <a:prstGeom prst="rightArrow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HK"/>
            </a:p>
          </p:txBody>
        </p:sp>
        <p:pic>
          <p:nvPicPr>
            <p:cNvPr id="2097199" name="圖片 4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8" cstate="print"/>
            <a:stretch>
              <a:fillRect/>
            </a:stretch>
          </p:blipFill>
          <p:spPr>
            <a:xfrm>
              <a:off x="7812360" y="2617667"/>
              <a:ext cx="1212967" cy="858617"/>
            </a:xfrm>
            <a:prstGeom prst="rect"/>
          </p:spPr>
        </p:pic>
      </p:grpSp>
      <p:sp>
        <p:nvSpPr>
          <p:cNvPr id="1048814" name="文字方塊 30"/>
          <p:cNvSpPr txBox="1"/>
          <p:nvPr/>
        </p:nvSpPr>
        <p:spPr>
          <a:xfrm>
            <a:off x="4550313" y="33784"/>
            <a:ext cx="5458745" cy="646331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HK" dirty="0" sz="3600" lang="en-US"/>
              <a:t>KUY Tribe Mission Strategy</a:t>
            </a:r>
            <a:endParaRPr altLang="en-US" dirty="0" sz="3600" lang="zh-HK"/>
          </a:p>
        </p:txBody>
      </p:sp>
      <p:sp>
        <p:nvSpPr>
          <p:cNvPr id="1048815" name="Oval 82"/>
          <p:cNvSpPr/>
          <p:nvPr/>
        </p:nvSpPr>
        <p:spPr>
          <a:xfrm>
            <a:off x="4079776" y="4670294"/>
            <a:ext cx="576064" cy="630914"/>
          </a:xfrm>
          <a:prstGeom prst="ellipse"/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816" name="文字方塊 30"/>
          <p:cNvSpPr txBox="1"/>
          <p:nvPr/>
        </p:nvSpPr>
        <p:spPr>
          <a:xfrm>
            <a:off x="1559497" y="1101016"/>
            <a:ext cx="4085755" cy="584775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HK" dirty="0" sz="3200" lang="en-US"/>
              <a:t>KUY Mission in </a:t>
            </a:r>
            <a:r>
              <a:rPr altLang="zh-HK" dirty="0" sz="3200" lang="en-US">
                <a:solidFill>
                  <a:srgbClr val="FF0000"/>
                </a:solidFill>
              </a:rPr>
              <a:t>Thai</a:t>
            </a:r>
            <a:endParaRPr altLang="en-US" dirty="0" sz="3200" lang="zh-HK">
              <a:solidFill>
                <a:srgbClr val="FF0000"/>
              </a:solidFill>
            </a:endParaRPr>
          </a:p>
        </p:txBody>
      </p:sp>
      <p:sp>
        <p:nvSpPr>
          <p:cNvPr id="1048817" name="文字方塊 30"/>
          <p:cNvSpPr txBox="1"/>
          <p:nvPr/>
        </p:nvSpPr>
        <p:spPr>
          <a:xfrm>
            <a:off x="1559497" y="1665684"/>
            <a:ext cx="4085755" cy="584775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HK" dirty="0" sz="3200" lang="en-US"/>
              <a:t>KUY Mission in </a:t>
            </a:r>
            <a:r>
              <a:rPr altLang="zh-HK" dirty="0" sz="3200" lang="en-US">
                <a:solidFill>
                  <a:srgbClr val="0070C0"/>
                </a:solidFill>
              </a:rPr>
              <a:t>Laos</a:t>
            </a:r>
            <a:endParaRPr altLang="en-US" dirty="0" sz="3200" lang="zh-HK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8" name="Rectangle 10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1" y="758952"/>
            <a:ext cx="3443590" cy="5330952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819" name="Rectangle 12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11815864" y="758952"/>
            <a:ext cx="384048" cy="5330952"/>
          </a:xfrm>
          <a:prstGeom prst="rect"/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48820" name="Rectangle 14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821" name="Rectangle 16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864516" y="4212709"/>
            <a:ext cx="10764932" cy="1873941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822" name="Title 1"/>
          <p:cNvSpPr>
            <a:spLocks noGrp="1"/>
          </p:cNvSpPr>
          <p:nvPr>
            <p:ph type="title"/>
          </p:nvPr>
        </p:nvSpPr>
        <p:spPr>
          <a:xfrm>
            <a:off x="864515" y="4386057"/>
            <a:ext cx="4243722" cy="1527244"/>
          </a:xfrm>
        </p:spPr>
        <p:txBody>
          <a:bodyPr anchor="ctr" bIns="45720" lIns="91440" rIns="91440" rtlCol="0" tIns="45720" vert="horz">
            <a:normAutofit/>
          </a:bodyPr>
          <a:p>
            <a:pPr algn="r"/>
            <a:r>
              <a:rPr dirty="0" sz="4400" lang="en-US">
                <a:solidFill>
                  <a:srgbClr val="FFFF00"/>
                </a:solidFill>
              </a:rPr>
              <a:t>EFCC-HKOMB</a:t>
            </a:r>
            <a:r>
              <a:rPr altLang="en-US" dirty="0" sz="4400" lang="zh-TW">
                <a:solidFill>
                  <a:srgbClr val="FFFF00"/>
                </a:solidFill>
              </a:rPr>
              <a:t> </a:t>
            </a:r>
            <a:r>
              <a:rPr altLang="zh-TW" dirty="0" sz="4400" lang="en-US">
                <a:solidFill>
                  <a:srgbClr val="FFFF00"/>
                </a:solidFill>
              </a:rPr>
              <a:t>Missional</a:t>
            </a:r>
            <a:r>
              <a:rPr altLang="en-US" dirty="0" sz="4400" lang="zh-TW">
                <a:solidFill>
                  <a:srgbClr val="FFFF00"/>
                </a:solidFill>
              </a:rPr>
              <a:t> </a:t>
            </a:r>
            <a:r>
              <a:rPr altLang="zh-TW" dirty="0" sz="4400" lang="en-US">
                <a:solidFill>
                  <a:srgbClr val="FFFF00"/>
                </a:solidFill>
              </a:rPr>
              <a:t>Sending</a:t>
            </a:r>
            <a:endParaRPr dirty="0" sz="4400" lang="en-US">
              <a:solidFill>
                <a:srgbClr val="FFFF00"/>
              </a:solidFill>
            </a:endParaRPr>
          </a:p>
        </p:txBody>
      </p:sp>
      <p:sp>
        <p:nvSpPr>
          <p:cNvPr id="1048823" name="Rectangle 18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758952"/>
            <a:ext cx="384048" cy="5330952"/>
          </a:xfrm>
          <a:prstGeom prst="rect"/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82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74129" y="4386720"/>
            <a:ext cx="6355319" cy="1526582"/>
          </a:xfrm>
        </p:spPr>
        <p:txBody>
          <a:bodyPr anchor="ctr" bIns="45720" lIns="91440" rIns="91440" rtlCol="0" tIns="45720" vert="horz">
            <a:normAutofit fontScale="65789" lnSpcReduction="20000"/>
          </a:bodyPr>
          <a:p>
            <a:pPr>
              <a:lnSpc>
                <a:spcPct val="90000"/>
              </a:lnSpc>
            </a:pPr>
            <a:r>
              <a:rPr altLang="zh-TW" dirty="0" sz="6300" lang="en-US">
                <a:solidFill>
                  <a:srgbClr val="FFFF00"/>
                </a:solidFill>
              </a:rPr>
              <a:t>4</a:t>
            </a:r>
            <a:r>
              <a:rPr altLang="en-US" dirty="0" sz="6300" lang="zh-TW">
                <a:solidFill>
                  <a:srgbClr val="FFFF00"/>
                </a:solidFill>
              </a:rPr>
              <a:t> </a:t>
            </a:r>
            <a:r>
              <a:rPr altLang="zh-TW" dirty="0" sz="6300" lang="en-US">
                <a:solidFill>
                  <a:srgbClr val="FFFF00"/>
                </a:solidFill>
              </a:rPr>
              <a:t>District</a:t>
            </a:r>
            <a:r>
              <a:rPr altLang="en-US" dirty="0" sz="6300" lang="zh-TW">
                <a:solidFill>
                  <a:srgbClr val="FFFF00"/>
                </a:solidFill>
              </a:rPr>
              <a:t> </a:t>
            </a:r>
            <a:r>
              <a:rPr altLang="zh-TW" dirty="0" sz="6300" lang="en-US">
                <a:solidFill>
                  <a:srgbClr val="FFFF00"/>
                </a:solidFill>
              </a:rPr>
              <a:t>Taiwan</a:t>
            </a:r>
            <a:r>
              <a:rPr altLang="en-US" dirty="0" sz="6300" lang="zh-TW">
                <a:solidFill>
                  <a:srgbClr val="FFFF00"/>
                </a:solidFill>
              </a:rPr>
              <a:t> </a:t>
            </a:r>
            <a:r>
              <a:rPr altLang="zh-TW" dirty="0" sz="6300" lang="en-US">
                <a:solidFill>
                  <a:srgbClr val="FFFF00"/>
                </a:solidFill>
              </a:rPr>
              <a:t>Initiatives</a:t>
            </a:r>
            <a:r>
              <a:rPr altLang="en-US" dirty="0" sz="6300" lang="zh-TW">
                <a:solidFill>
                  <a:srgbClr val="FFFF00"/>
                </a:solidFill>
              </a:rPr>
              <a:t> </a:t>
            </a:r>
            <a:endParaRPr altLang="zh-TW" dirty="0" sz="6300" lang="en-US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altLang="zh-TW" dirty="0" sz="4200" lang="en-US"/>
              <a:t>Project</a:t>
            </a:r>
            <a:r>
              <a:rPr altLang="en-US" dirty="0" sz="4200" lang="zh-TW"/>
              <a:t> </a:t>
            </a:r>
            <a:r>
              <a:rPr altLang="zh-TW" dirty="0" sz="4200" lang="en-US"/>
              <a:t>–</a:t>
            </a:r>
            <a:r>
              <a:rPr altLang="en-US" dirty="0" sz="4200" lang="zh-TW"/>
              <a:t> </a:t>
            </a:r>
            <a:r>
              <a:rPr altLang="zh-TW" dirty="0" sz="3800" i="1" lang="en-US"/>
              <a:t>The RETURN of Global Collaboration for Global Missions from Asia</a:t>
            </a:r>
            <a:endParaRPr dirty="0" sz="3800" i="1" lang="en-US"/>
          </a:p>
        </p:txBody>
      </p:sp>
      <p:graphicFrame>
        <p:nvGraphicFramePr>
          <p:cNvPr id="4194311" name="Table 6"/>
          <p:cNvGraphicFramePr>
            <a:graphicFrameLocks noGrp="1"/>
          </p:cNvGraphicFramePr>
          <p:nvPr>
            <p:ph idx="1"/>
          </p:nvPr>
        </p:nvGraphicFramePr>
        <p:xfrm>
          <a:off x="864515" y="322986"/>
          <a:ext cx="10764936" cy="3913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</a:tblGrid>
              <a:tr h="982438">
                <a:tc>
                  <a:txBody>
                    <a:bodyPr/>
                    <a:p>
                      <a:endParaRPr sz="1700" lang="en-GB"/>
                    </a:p>
                  </a:txBody>
                  <a:tcPr marL="87165" marR="87165" marT="43583" marB="43583"/>
                </a:tc>
                <a:tc gridSpan="4">
                  <a:txBody>
                    <a:bodyPr/>
                    <a:p>
                      <a:pPr algn="ctr"/>
                      <a:r>
                        <a:rPr dirty="0" sz="2400" lang="en-GB"/>
                        <a:t>Generation</a:t>
                      </a:r>
                      <a:r>
                        <a:rPr altLang="en-US" dirty="0" sz="2400" lang="zh-TW"/>
                        <a:t> </a:t>
                      </a:r>
                      <a:r>
                        <a:rPr altLang="zh-TW" dirty="0" sz="2400" lang="en-US"/>
                        <a:t>One</a:t>
                      </a:r>
                      <a:r>
                        <a:rPr altLang="en-US" dirty="0" sz="2400" lang="zh-TW"/>
                        <a:t> </a:t>
                      </a:r>
                      <a:endParaRPr altLang="zh-TW" dirty="0" sz="2400" lang="en-HK"/>
                    </a:p>
                    <a:p>
                      <a:pPr algn="ctr"/>
                      <a:r>
                        <a:rPr altLang="zh-TW" dirty="0" sz="3200" lang="en-US">
                          <a:solidFill>
                            <a:srgbClr val="FFFF00"/>
                          </a:solidFill>
                        </a:rPr>
                        <a:t>G1</a:t>
                      </a:r>
                      <a:r>
                        <a:rPr altLang="en-US" dirty="0" sz="3200" lang="zh-TW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altLang="zh-TW" dirty="0" sz="2400" lang="en-US"/>
                        <a:t>Missional</a:t>
                      </a:r>
                      <a:r>
                        <a:rPr altLang="en-US" dirty="0" sz="2400" lang="zh-TW"/>
                        <a:t> </a:t>
                      </a:r>
                      <a:r>
                        <a:rPr altLang="zh-TW" dirty="0" sz="2400" lang="en-US"/>
                        <a:t>Sending</a:t>
                      </a:r>
                      <a:endParaRPr dirty="0" sz="24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gridSpan="4">
                  <a:txBody>
                    <a:bodyPr/>
                    <a:p>
                      <a:pPr algn="ctr"/>
                      <a:r>
                        <a:rPr dirty="0" sz="2400" lang="en-GB"/>
                        <a:t>Generation</a:t>
                      </a:r>
                      <a:r>
                        <a:rPr altLang="en-US" dirty="0" sz="2400" lang="zh-TW"/>
                        <a:t> </a:t>
                      </a:r>
                      <a:r>
                        <a:rPr dirty="0" sz="2400" lang="en-GB"/>
                        <a:t>Two</a:t>
                      </a:r>
                      <a:r>
                        <a:rPr altLang="en-US" dirty="0" sz="2400" lang="zh-TW"/>
                        <a:t> </a:t>
                      </a:r>
                      <a:endParaRPr altLang="zh-TW" dirty="0" sz="2400" lang="en-HK"/>
                    </a:p>
                    <a:p>
                      <a:pPr algn="ctr"/>
                      <a:r>
                        <a:rPr dirty="0" sz="3200" lang="en-GB">
                          <a:solidFill>
                            <a:srgbClr val="FFFF00"/>
                          </a:solidFill>
                        </a:rPr>
                        <a:t>G</a:t>
                      </a:r>
                      <a:r>
                        <a:rPr altLang="zh-TW" dirty="0" sz="3200" lang="en-US">
                          <a:solidFill>
                            <a:srgbClr val="FFFF00"/>
                          </a:solidFill>
                        </a:rPr>
                        <a:t>2</a:t>
                      </a:r>
                      <a:r>
                        <a:rPr altLang="en-US" dirty="0" sz="3200" lang="zh-TW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altLang="zh-TW" dirty="0" sz="2400" lang="en-US"/>
                        <a:t>Missional</a:t>
                      </a:r>
                      <a:r>
                        <a:rPr altLang="en-US" dirty="0" sz="2400" lang="zh-TW"/>
                        <a:t> </a:t>
                      </a:r>
                      <a:r>
                        <a:rPr dirty="0" sz="2400" lang="en-GB"/>
                        <a:t>Sending</a:t>
                      </a:r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gridSpan="4">
                  <a:txBody>
                    <a:bodyPr/>
                    <a:p>
                      <a:pPr algn="ctr"/>
                      <a:r>
                        <a:rPr dirty="0" sz="2400" lang="en-GB"/>
                        <a:t>Generation</a:t>
                      </a:r>
                      <a:r>
                        <a:rPr altLang="en-US" dirty="0" sz="2400" lang="zh-TW"/>
                        <a:t> </a:t>
                      </a:r>
                      <a:r>
                        <a:rPr dirty="0" sz="2400" lang="en-GB"/>
                        <a:t>Three</a:t>
                      </a:r>
                      <a:r>
                        <a:rPr altLang="en-US" dirty="0" sz="2400" lang="zh-TW"/>
                        <a:t> </a:t>
                      </a:r>
                      <a:endParaRPr altLang="zh-TW" dirty="0" sz="2400" lang="en-HK"/>
                    </a:p>
                    <a:p>
                      <a:pPr algn="ctr"/>
                      <a:r>
                        <a:rPr altLang="zh-TW" dirty="0" sz="3200" lang="en-US">
                          <a:solidFill>
                            <a:srgbClr val="FFFF00"/>
                          </a:solidFill>
                        </a:rPr>
                        <a:t>G3</a:t>
                      </a:r>
                      <a:r>
                        <a:rPr altLang="en-US" dirty="0" sz="2800" lang="zh-TW"/>
                        <a:t> </a:t>
                      </a:r>
                      <a:r>
                        <a:rPr altLang="zh-TW" dirty="0" sz="2400" lang="en-US"/>
                        <a:t>Missional</a:t>
                      </a:r>
                      <a:r>
                        <a:rPr altLang="en-US" dirty="0" sz="2400" lang="zh-TW"/>
                        <a:t> </a:t>
                      </a:r>
                      <a:r>
                        <a:rPr dirty="0" sz="2400" lang="en-GB"/>
                        <a:t>Sending</a:t>
                      </a:r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</a:tr>
              <a:tr h="732749">
                <a:tc>
                  <a:txBody>
                    <a:bodyPr/>
                    <a:p>
                      <a:endParaRPr sz="1700" lang="en-GB"/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1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2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3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4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1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2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3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4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1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2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3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4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</a:tr>
              <a:tr h="732749">
                <a:tc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indent="0" marL="0"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</a:tr>
              <a:tr h="732749">
                <a:tc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</a:tr>
              <a:tr h="732749">
                <a:tc>
                  <a:txBody>
                    <a:bodyPr/>
                    <a:p>
                      <a:r>
                        <a:rPr altLang="zh-TW" dirty="0" sz="1700" lang="en-US"/>
                        <a:t>4D</a:t>
                      </a:r>
                      <a:r>
                        <a:rPr altLang="en-US" dirty="0" sz="1700" lang="zh-TW"/>
                        <a:t> </a:t>
                      </a:r>
                      <a:r>
                        <a:rPr dirty="0" sz="1700" lang="en-GB"/>
                        <a:t>TI</a:t>
                      </a:r>
                      <a:r>
                        <a:rPr altLang="en-US" dirty="0" sz="1700" lang="zh-TW"/>
                        <a:t> </a:t>
                      </a:r>
                      <a:r>
                        <a:rPr altLang="zh-TW" dirty="0" sz="1700" lang="en-US"/>
                        <a:t>Project</a:t>
                      </a:r>
                      <a:endParaRPr dirty="0" sz="1700" lang="en-GB"/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dirty="0" sz="2400" lang="en-GB">
                          <a:solidFill>
                            <a:schemeClr val="tx1"/>
                          </a:solidFill>
                        </a:rPr>
                        <a:t>⛳️</a:t>
                      </a:r>
                    </a:p>
                  </a:txBody>
                  <a:tcPr marL="87165" marR="87165" marT="43583" marB="43583"/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</p:bgPr>
    </p:bg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825" name="Rectangle 140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0"/>
            <a:ext cx="12191999" cy="6858000"/>
          </a:xfrm>
          <a:prstGeom prst="rect"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826" name="Rectangle 142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1" y="762000"/>
            <a:ext cx="4053525" cy="5334000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827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616348" cy="4491578"/>
          </a:xfrm>
        </p:spPr>
        <p:txBody>
          <a:bodyPr>
            <a:normAutofit/>
          </a:bodyPr>
          <a:p>
            <a:r>
              <a:rPr altLang="zh-TW" dirty="0" sz="4000" lang="en-US">
                <a:latin typeface="+mn-ea"/>
                <a:ea typeface="+mn-ea"/>
              </a:rPr>
              <a:t>1888</a:t>
            </a:r>
            <a:r>
              <a:rPr altLang="en-US" dirty="0" sz="4000" lang="zh-TW">
                <a:latin typeface="+mn-ea"/>
                <a:ea typeface="+mn-ea"/>
              </a:rPr>
              <a:t>年寬夸倫牧師 </a:t>
            </a:r>
            <a:r>
              <a:rPr dirty="0" sz="4000" lang="en-HK">
                <a:latin typeface="+mn-ea"/>
                <a:ea typeface="+mn-ea"/>
              </a:rPr>
              <a:t>Rev. H.J. Von </a:t>
            </a:r>
            <a:r>
              <a:rPr dirty="0" sz="4000" lang="en-HK" err="1">
                <a:latin typeface="+mn-ea"/>
                <a:ea typeface="+mn-ea"/>
              </a:rPr>
              <a:t>Qualen</a:t>
            </a:r>
            <a:r>
              <a:rPr dirty="0" sz="4000" lang="en-HK">
                <a:latin typeface="+mn-ea"/>
                <a:ea typeface="+mn-ea"/>
              </a:rPr>
              <a:t/>
            </a:r>
            <a:br>
              <a:rPr dirty="0" sz="4000" lang="en-HK">
                <a:latin typeface="+mn-ea"/>
                <a:ea typeface="+mn-ea"/>
              </a:rPr>
            </a:br>
            <a:r>
              <a:rPr altLang="en-US" dirty="0" sz="4000" lang="zh-TW">
                <a:latin typeface="+mn-ea"/>
                <a:ea typeface="+mn-ea"/>
              </a:rPr>
              <a:t>來華建立中國基督教播道會</a:t>
            </a:r>
            <a:endParaRPr dirty="0" sz="4000" lang="en-GB">
              <a:latin typeface="+mn-ea"/>
              <a:ea typeface="+mn-ea"/>
            </a:endParaRPr>
          </a:p>
        </p:txBody>
      </p:sp>
      <p:pic>
        <p:nvPicPr>
          <p:cNvPr id="2097200" name="Picture 2" descr="中國基督教播道會總會—在華事工發展大事年表"/>
          <p:cNvPicPr>
            <a:picLocks noChangeAspect="1" noChangeArrowheads="1"/>
          </p:cNvPicPr>
          <p:nvPr/>
        </p:nvPicPr>
        <p:blipFill rotWithShape="1">
          <a:blip xmlns:r="http://schemas.openxmlformats.org/officeDocument/2006/relationships" r:embed="rId1"/>
          <a:srcRect b="13088"/>
          <a:stretch>
            <a:fillRect/>
          </a:stretch>
        </p:blipFill>
        <p:spPr bwMode="auto">
          <a:xfrm>
            <a:off x="4515391" y="1005168"/>
            <a:ext cx="3435968" cy="4847664"/>
          </a:xfrm>
          <a:prstGeom prst="rect"/>
          <a:noFill/>
        </p:spPr>
      </p:pic>
      <p:pic>
        <p:nvPicPr>
          <p:cNvPr id="2097201" name="Picture 4" descr="中國基督教播道會總會—在華事工發展大事年表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 bwMode="auto">
          <a:xfrm>
            <a:off x="9099046" y="762001"/>
            <a:ext cx="1780674" cy="2506134"/>
          </a:xfrm>
          <a:prstGeom prst="rect"/>
          <a:noFill/>
        </p:spPr>
      </p:pic>
      <p:pic>
        <p:nvPicPr>
          <p:cNvPr id="2097202" name="Picture 6" descr="中國基督教播道會總會—在華事工發展大事年表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 bwMode="auto">
          <a:xfrm>
            <a:off x="9099047" y="3589868"/>
            <a:ext cx="1780672" cy="2506132"/>
          </a:xfrm>
          <a:prstGeom prst="rect"/>
          <a:noFill/>
        </p:spPr>
      </p:pic>
      <p:sp>
        <p:nvSpPr>
          <p:cNvPr id="1048828" name="TextBox 5"/>
          <p:cNvSpPr txBox="1"/>
          <p:nvPr/>
        </p:nvSpPr>
        <p:spPr>
          <a:xfrm>
            <a:off x="9541862" y="2906466"/>
            <a:ext cx="1337857" cy="369332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lang="ja-JP">
                <a:solidFill>
                  <a:schemeClr val="accent1">
                    <a:lumMod val="60000"/>
                    <a:lumOff val="40000"/>
                  </a:schemeClr>
                </a:solidFill>
              </a:rPr>
              <a:t>吳碩卿牧師</a:t>
            </a:r>
            <a:endParaRPr dirty="0"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48829" name="TextBox 6"/>
          <p:cNvSpPr txBox="1"/>
          <p:nvPr/>
        </p:nvSpPr>
        <p:spPr>
          <a:xfrm>
            <a:off x="9413507" y="5615415"/>
            <a:ext cx="1345878" cy="369332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lang="ja-JP">
                <a:solidFill>
                  <a:schemeClr val="accent1"/>
                </a:solidFill>
              </a:rPr>
              <a:t>蕭雨滋牧師</a:t>
            </a:r>
            <a:endParaRPr dirty="0" lang="en-GB">
              <a:solidFill>
                <a:schemeClr val="accent1"/>
              </a:solidFill>
            </a:endParaRPr>
          </a:p>
        </p:txBody>
      </p:sp>
    </p:spTree>
  </p:cSld>
  <p:clrMapOvr>
    <a:overrideClrMapping accent1="accent1" accent2="accent2" accent3="accent3" accent4="accent4" accent5="accent5" accent6="accent6" bg1="dk1" bg2="dk2" tx1="lt1" tx2="lt2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3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094438" cy="4601183"/>
          </a:xfrm>
        </p:spPr>
        <p:txBody>
          <a:bodyPr>
            <a:normAutofit/>
          </a:bodyPr>
          <a:p>
            <a:r>
              <a:rPr altLang="en-US" sz="4000" lang="ja-JP">
                <a:latin typeface="+mn-ea"/>
                <a:ea typeface="+mn-ea"/>
              </a:rPr>
              <a:t>法國圖盧茲華人網上崇拜。圖中有法國、維也納、英國、香港的主內一家。</a:t>
            </a:r>
            <a:endParaRPr dirty="0" sz="4000" lang="en-GB">
              <a:latin typeface="+mn-ea"/>
              <a:ea typeface="+mn-ea"/>
            </a:endParaRPr>
          </a:p>
        </p:txBody>
      </p:sp>
      <p:pic>
        <p:nvPicPr>
          <p:cNvPr id="2097203" name="Content Placeholder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042477" y="863600"/>
            <a:ext cx="6967721" cy="5121275"/>
          </a:xfrm>
          <a:prstGeom prst="rect"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4" name="Content Placeholder 3"/>
          <p:cNvPicPr>
            <a:picLocks noChangeAspect="1" noGrp="1"/>
          </p:cNvPicPr>
          <p:nvPr>
            <p:ph idx="1"/>
          </p:nvPr>
        </p:nvPicPr>
        <p:blipFill rotWithShape="1">
          <a:blip xmlns:r="http://schemas.openxmlformats.org/officeDocument/2006/relationships" r:embed="rId1"/>
          <a:srcRect t="13429" b="11571"/>
          <a:stretch>
            <a:fillRect/>
          </a:stretch>
        </p:blipFill>
        <p:spPr>
          <a:xfrm>
            <a:off x="0" y="0"/>
            <a:ext cx="12191980" cy="6857990"/>
          </a:xfrm>
          <a:prstGeom prst="rect"/>
        </p:spPr>
      </p:pic>
      <p:sp>
        <p:nvSpPr>
          <p:cNvPr id="1048834" name="TextBox 4"/>
          <p:cNvSpPr txBox="1"/>
          <p:nvPr/>
        </p:nvSpPr>
        <p:spPr>
          <a:xfrm>
            <a:off x="3461656" y="163284"/>
            <a:ext cx="8730343" cy="707886"/>
          </a:xfrm>
          <a:prstGeom prst="rect"/>
          <a:noFill/>
        </p:spPr>
        <p:txBody>
          <a:bodyPr rtlCol="0" wrap="square">
            <a:spAutoFit/>
          </a:bodyPr>
          <a:p>
            <a:r>
              <a:rPr dirty="0" sz="4000" lang="en-GB" err="1">
                <a:solidFill>
                  <a:schemeClr val="bg1"/>
                </a:solidFill>
              </a:rPr>
              <a:t>四個</a:t>
            </a:r>
            <a:r>
              <a:rPr altLang="en-US" dirty="0" sz="4000" lang="zh-TW">
                <a:solidFill>
                  <a:schemeClr val="bg1"/>
                </a:solidFill>
              </a:rPr>
              <a:t>區域播道會合作 </a:t>
            </a:r>
            <a:r>
              <a:rPr altLang="zh-TW" dirty="0" sz="4000" lang="en-US">
                <a:solidFill>
                  <a:schemeClr val="bg1"/>
                </a:solidFill>
              </a:rPr>
              <a:t>Taiwan Initiatives</a:t>
            </a:r>
            <a:endParaRPr dirty="0" sz="4000" lang="en-GB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5" name="Rectangle 10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1" y="758952"/>
            <a:ext cx="3443590" cy="5330952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836" name="Rectangle 12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11815864" y="758952"/>
            <a:ext cx="384048" cy="5330952"/>
          </a:xfrm>
          <a:prstGeom prst="rect"/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48837" name="Rectangle 14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838" name="Rectangle 16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864516" y="4212709"/>
            <a:ext cx="10764932" cy="1873941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839" name="Title 1"/>
          <p:cNvSpPr>
            <a:spLocks noGrp="1"/>
          </p:cNvSpPr>
          <p:nvPr>
            <p:ph type="title"/>
          </p:nvPr>
        </p:nvSpPr>
        <p:spPr>
          <a:xfrm>
            <a:off x="864515" y="4386057"/>
            <a:ext cx="4243722" cy="1527244"/>
          </a:xfrm>
        </p:spPr>
        <p:txBody>
          <a:bodyPr anchor="ctr" bIns="45720" lIns="91440" rIns="91440" rtlCol="0" tIns="45720" vert="horz">
            <a:normAutofit/>
          </a:bodyPr>
          <a:p>
            <a:pPr algn="r"/>
            <a:r>
              <a:rPr dirty="0" sz="4400" lang="en-US">
                <a:solidFill>
                  <a:srgbClr val="FFFF00"/>
                </a:solidFill>
              </a:rPr>
              <a:t>EFCC-HKOMB</a:t>
            </a:r>
            <a:r>
              <a:rPr altLang="en-US" dirty="0" sz="4400" lang="zh-TW">
                <a:solidFill>
                  <a:srgbClr val="FFFF00"/>
                </a:solidFill>
              </a:rPr>
              <a:t> </a:t>
            </a:r>
            <a:r>
              <a:rPr altLang="zh-TW" dirty="0" sz="4400" lang="en-US">
                <a:solidFill>
                  <a:srgbClr val="FFFF00"/>
                </a:solidFill>
              </a:rPr>
              <a:t>Missional</a:t>
            </a:r>
            <a:r>
              <a:rPr altLang="en-US" dirty="0" sz="4400" lang="zh-TW">
                <a:solidFill>
                  <a:srgbClr val="FFFF00"/>
                </a:solidFill>
              </a:rPr>
              <a:t> </a:t>
            </a:r>
            <a:r>
              <a:rPr altLang="zh-TW" dirty="0" sz="4400" lang="en-US">
                <a:solidFill>
                  <a:srgbClr val="FFFF00"/>
                </a:solidFill>
              </a:rPr>
              <a:t>Sending</a:t>
            </a:r>
            <a:endParaRPr dirty="0" sz="4400" lang="en-US">
              <a:solidFill>
                <a:srgbClr val="FFFF00"/>
              </a:solidFill>
            </a:endParaRPr>
          </a:p>
        </p:txBody>
      </p:sp>
      <p:sp>
        <p:nvSpPr>
          <p:cNvPr id="1048840" name="Rectangle 18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758952"/>
            <a:ext cx="384048" cy="5330952"/>
          </a:xfrm>
          <a:prstGeom prst="rect"/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841" name="Text Placeholder 3"/>
          <p:cNvSpPr>
            <a:spLocks noGrp="1"/>
          </p:cNvSpPr>
          <p:nvPr>
            <p:ph type="body" sz="half" idx="2"/>
          </p:nvPr>
        </p:nvSpPr>
        <p:spPr>
          <a:xfrm>
            <a:off x="5274129" y="4386720"/>
            <a:ext cx="6355319" cy="1526582"/>
          </a:xfrm>
        </p:spPr>
        <p:txBody>
          <a:bodyPr anchor="ctr" bIns="45720" lIns="91440" rIns="91440" rtlCol="0" tIns="45720" vert="horz">
            <a:normAutofit/>
          </a:bodyPr>
          <a:p>
            <a:pPr>
              <a:lnSpc>
                <a:spcPct val="90000"/>
              </a:lnSpc>
            </a:pPr>
            <a:r>
              <a:rPr dirty="0" sz="2000" lang="en-US">
                <a:solidFill>
                  <a:srgbClr val="FFFF00"/>
                </a:solidFill>
              </a:rPr>
              <a:t>Macau</a:t>
            </a:r>
            <a:r>
              <a:rPr altLang="en-US" dirty="0" sz="2000" lang="zh-TW"/>
              <a:t> </a:t>
            </a:r>
            <a:r>
              <a:rPr altLang="zh-TW" dirty="0" sz="2000" lang="en-US"/>
              <a:t>Merciful</a:t>
            </a:r>
            <a:r>
              <a:rPr altLang="en-US" dirty="0" sz="2000" lang="zh-TW"/>
              <a:t> </a:t>
            </a:r>
            <a:r>
              <a:rPr altLang="zh-TW" dirty="0" sz="2000" lang="en-US"/>
              <a:t>Love</a:t>
            </a:r>
            <a:r>
              <a:rPr altLang="en-US" dirty="0" sz="2000" lang="zh-TW"/>
              <a:t> </a:t>
            </a:r>
            <a:r>
              <a:rPr altLang="zh-TW" dirty="0" sz="2000" lang="en-US"/>
              <a:t>Family &amp; Student Ministry Renewal</a:t>
            </a:r>
            <a:endParaRPr altLang="zh-TW" dirty="0" sz="2000" lang="en-HK"/>
          </a:p>
          <a:p>
            <a:pPr>
              <a:lnSpc>
                <a:spcPct val="90000"/>
              </a:lnSpc>
            </a:pPr>
            <a:r>
              <a:rPr altLang="zh-TW" dirty="0" sz="2000" lang="en-US">
                <a:solidFill>
                  <a:srgbClr val="FFFF00"/>
                </a:solidFill>
              </a:rPr>
              <a:t>Cambodia</a:t>
            </a:r>
            <a:r>
              <a:rPr altLang="en-US" dirty="0" sz="2000" lang="zh-TW"/>
              <a:t> </a:t>
            </a:r>
            <a:r>
              <a:rPr altLang="zh-TW" dirty="0" sz="2000" lang="en-US"/>
              <a:t>PV</a:t>
            </a:r>
            <a:r>
              <a:rPr altLang="en-US" dirty="0" sz="2000" lang="zh-TW"/>
              <a:t> </a:t>
            </a:r>
            <a:r>
              <a:rPr altLang="zh-TW" dirty="0" sz="2000" lang="en-US"/>
              <a:t>&amp;</a:t>
            </a:r>
            <a:r>
              <a:rPr altLang="en-US" dirty="0" sz="2000" lang="zh-TW"/>
              <a:t> </a:t>
            </a:r>
            <a:r>
              <a:rPr altLang="zh-TW" dirty="0" sz="2000" lang="en-US"/>
              <a:t>PP</a:t>
            </a:r>
            <a:r>
              <a:rPr altLang="en-US" dirty="0" sz="2000" lang="zh-TW"/>
              <a:t> </a:t>
            </a:r>
            <a:r>
              <a:rPr altLang="zh-TW" dirty="0" sz="2000" lang="en-US" err="1"/>
              <a:t>Kuy</a:t>
            </a:r>
            <a:r>
              <a:rPr altLang="en-US" dirty="0" sz="2000" lang="zh-TW"/>
              <a:t> </a:t>
            </a:r>
            <a:r>
              <a:rPr altLang="zh-TW" dirty="0" sz="2000" lang="en-US"/>
              <a:t>Missions from Dorm Ministry</a:t>
            </a:r>
          </a:p>
          <a:p>
            <a:pPr>
              <a:lnSpc>
                <a:spcPct val="90000"/>
              </a:lnSpc>
            </a:pPr>
            <a:r>
              <a:rPr altLang="zh-TW" dirty="0" sz="2000" lang="en-US">
                <a:solidFill>
                  <a:srgbClr val="FFFF00"/>
                </a:solidFill>
              </a:rPr>
              <a:t>4</a:t>
            </a:r>
            <a:r>
              <a:rPr altLang="en-US" dirty="0" sz="2000" lang="zh-TW">
                <a:solidFill>
                  <a:srgbClr val="FFFF00"/>
                </a:solidFill>
              </a:rPr>
              <a:t> </a:t>
            </a:r>
            <a:r>
              <a:rPr altLang="zh-TW" dirty="0" sz="2000" lang="en-US">
                <a:solidFill>
                  <a:srgbClr val="FFFF00"/>
                </a:solidFill>
              </a:rPr>
              <a:t>District</a:t>
            </a:r>
            <a:r>
              <a:rPr altLang="en-US" dirty="0" sz="2000" lang="zh-TW">
                <a:solidFill>
                  <a:srgbClr val="FFFF00"/>
                </a:solidFill>
              </a:rPr>
              <a:t> </a:t>
            </a:r>
            <a:r>
              <a:rPr altLang="zh-TW" dirty="0" sz="2000" lang="en-US">
                <a:solidFill>
                  <a:srgbClr val="FFFF00"/>
                </a:solidFill>
              </a:rPr>
              <a:t>Taiwan</a:t>
            </a:r>
            <a:r>
              <a:rPr altLang="en-US" dirty="0" sz="2000" lang="zh-TW">
                <a:solidFill>
                  <a:srgbClr val="FFFF00"/>
                </a:solidFill>
              </a:rPr>
              <a:t> </a:t>
            </a:r>
            <a:r>
              <a:rPr altLang="zh-TW" dirty="0" sz="2000" lang="en-US">
                <a:solidFill>
                  <a:srgbClr val="FFFF00"/>
                </a:solidFill>
              </a:rPr>
              <a:t>Initiatives</a:t>
            </a:r>
            <a:r>
              <a:rPr altLang="en-US" dirty="0" sz="2000" lang="zh-TW">
                <a:solidFill>
                  <a:srgbClr val="FFFF00"/>
                </a:solidFill>
              </a:rPr>
              <a:t> </a:t>
            </a:r>
            <a:r>
              <a:rPr altLang="zh-TW" dirty="0" sz="2000" lang="en-US"/>
              <a:t>Project</a:t>
            </a:r>
            <a:r>
              <a:rPr altLang="en-US" dirty="0" sz="2000" lang="zh-TW"/>
              <a:t> </a:t>
            </a:r>
            <a:r>
              <a:rPr altLang="zh-TW" dirty="0" sz="2000" lang="en-US"/>
              <a:t>–</a:t>
            </a:r>
            <a:r>
              <a:rPr altLang="en-US" dirty="0" sz="2000" lang="zh-TW"/>
              <a:t> </a:t>
            </a:r>
            <a:r>
              <a:rPr altLang="zh-TW" dirty="0" sz="1600" i="1" lang="en-US"/>
              <a:t>The RETURN</a:t>
            </a:r>
            <a:r>
              <a:rPr altLang="zh-TW" dirty="0" sz="1800" i="1" lang="en-US"/>
              <a:t> of Global Collaboration for Global Missions from Asia</a:t>
            </a:r>
            <a:endParaRPr dirty="0" sz="1800" i="1" lang="en-US"/>
          </a:p>
        </p:txBody>
      </p:sp>
      <p:graphicFrame>
        <p:nvGraphicFramePr>
          <p:cNvPr id="4194312" name="Table 6"/>
          <p:cNvGraphicFramePr>
            <a:graphicFrameLocks noGrp="1"/>
          </p:cNvGraphicFramePr>
          <p:nvPr>
            <p:ph idx="1"/>
          </p:nvPr>
        </p:nvGraphicFramePr>
        <p:xfrm>
          <a:off x="864515" y="322986"/>
          <a:ext cx="10764936" cy="3913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  <a:gridCol w="828072"/>
              </a:tblGrid>
              <a:tr h="982438">
                <a:tc>
                  <a:txBody>
                    <a:bodyPr/>
                    <a:p>
                      <a:endParaRPr sz="1700" lang="en-GB"/>
                    </a:p>
                  </a:txBody>
                  <a:tcPr marL="87165" marR="87165" marT="43583" marB="43583"/>
                </a:tc>
                <a:tc gridSpan="4">
                  <a:txBody>
                    <a:bodyPr/>
                    <a:p>
                      <a:pPr algn="ctr"/>
                      <a:r>
                        <a:rPr dirty="0" sz="2400" lang="en-GB"/>
                        <a:t>Generation</a:t>
                      </a:r>
                      <a:r>
                        <a:rPr altLang="en-US" dirty="0" sz="2400" lang="zh-TW"/>
                        <a:t> </a:t>
                      </a:r>
                      <a:r>
                        <a:rPr altLang="zh-TW" dirty="0" sz="2400" lang="en-US"/>
                        <a:t>One</a:t>
                      </a:r>
                      <a:r>
                        <a:rPr altLang="en-US" dirty="0" sz="2400" lang="zh-TW"/>
                        <a:t> </a:t>
                      </a:r>
                      <a:endParaRPr altLang="zh-TW" dirty="0" sz="2400" lang="en-HK"/>
                    </a:p>
                    <a:p>
                      <a:pPr algn="ctr"/>
                      <a:r>
                        <a:rPr altLang="zh-TW" dirty="0" sz="3200" lang="en-US">
                          <a:solidFill>
                            <a:srgbClr val="FFFF00"/>
                          </a:solidFill>
                        </a:rPr>
                        <a:t>G1</a:t>
                      </a:r>
                      <a:r>
                        <a:rPr altLang="en-US" dirty="0" sz="3200" lang="zh-TW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altLang="zh-TW" dirty="0" sz="2400" lang="en-US"/>
                        <a:t>Missional</a:t>
                      </a:r>
                      <a:r>
                        <a:rPr altLang="en-US" dirty="0" sz="2400" lang="zh-TW"/>
                        <a:t> </a:t>
                      </a:r>
                      <a:r>
                        <a:rPr altLang="zh-TW" dirty="0" sz="2400" lang="en-US"/>
                        <a:t>Sending</a:t>
                      </a:r>
                      <a:endParaRPr dirty="0" sz="24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gridSpan="4">
                  <a:txBody>
                    <a:bodyPr/>
                    <a:p>
                      <a:pPr algn="ctr"/>
                      <a:r>
                        <a:rPr dirty="0" sz="2400" lang="en-GB"/>
                        <a:t>Generation</a:t>
                      </a:r>
                      <a:r>
                        <a:rPr altLang="en-US" dirty="0" sz="2400" lang="zh-TW"/>
                        <a:t> </a:t>
                      </a:r>
                      <a:r>
                        <a:rPr dirty="0" sz="2400" lang="en-GB"/>
                        <a:t>Two</a:t>
                      </a:r>
                      <a:r>
                        <a:rPr altLang="en-US" dirty="0" sz="2400" lang="zh-TW"/>
                        <a:t> </a:t>
                      </a:r>
                      <a:endParaRPr altLang="zh-TW" dirty="0" sz="2400" lang="en-HK"/>
                    </a:p>
                    <a:p>
                      <a:pPr algn="ctr"/>
                      <a:r>
                        <a:rPr dirty="0" sz="3200" lang="en-GB">
                          <a:solidFill>
                            <a:srgbClr val="FFFF00"/>
                          </a:solidFill>
                        </a:rPr>
                        <a:t>G</a:t>
                      </a:r>
                      <a:r>
                        <a:rPr altLang="zh-TW" dirty="0" sz="3200" lang="en-US">
                          <a:solidFill>
                            <a:srgbClr val="FFFF00"/>
                          </a:solidFill>
                        </a:rPr>
                        <a:t>2</a:t>
                      </a:r>
                      <a:r>
                        <a:rPr altLang="en-US" dirty="0" sz="3200" lang="zh-TW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altLang="zh-TW" dirty="0" sz="2400" lang="en-US"/>
                        <a:t>Missional</a:t>
                      </a:r>
                      <a:r>
                        <a:rPr altLang="en-US" dirty="0" sz="2400" lang="zh-TW"/>
                        <a:t> </a:t>
                      </a:r>
                      <a:r>
                        <a:rPr dirty="0" sz="2400" lang="en-GB"/>
                        <a:t>Sending</a:t>
                      </a:r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gridSpan="4">
                  <a:txBody>
                    <a:bodyPr/>
                    <a:p>
                      <a:pPr algn="ctr"/>
                      <a:r>
                        <a:rPr dirty="0" sz="2400" lang="en-GB"/>
                        <a:t>Generation</a:t>
                      </a:r>
                      <a:r>
                        <a:rPr altLang="en-US" dirty="0" sz="2400" lang="zh-TW"/>
                        <a:t> </a:t>
                      </a:r>
                      <a:r>
                        <a:rPr dirty="0" sz="2400" lang="en-GB"/>
                        <a:t>Three</a:t>
                      </a:r>
                      <a:r>
                        <a:rPr altLang="en-US" dirty="0" sz="2400" lang="zh-TW"/>
                        <a:t> </a:t>
                      </a:r>
                      <a:endParaRPr altLang="zh-TW" dirty="0" sz="2400" lang="en-HK"/>
                    </a:p>
                    <a:p>
                      <a:pPr algn="ctr"/>
                      <a:r>
                        <a:rPr altLang="zh-TW" dirty="0" sz="3200" lang="en-US">
                          <a:solidFill>
                            <a:srgbClr val="FFFF00"/>
                          </a:solidFill>
                        </a:rPr>
                        <a:t>G3</a:t>
                      </a:r>
                      <a:r>
                        <a:rPr altLang="en-US" dirty="0" sz="2800" lang="zh-TW"/>
                        <a:t> </a:t>
                      </a:r>
                      <a:r>
                        <a:rPr altLang="zh-TW" dirty="0" sz="2400" lang="en-US"/>
                        <a:t>Missional</a:t>
                      </a:r>
                      <a:r>
                        <a:rPr altLang="en-US" dirty="0" sz="2400" lang="zh-TW"/>
                        <a:t> </a:t>
                      </a:r>
                      <a:r>
                        <a:rPr dirty="0" sz="2400" lang="en-GB"/>
                        <a:t>Sending</a:t>
                      </a:r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  <a:tc hMerge="1">
                  <a:txBody>
                    <a:bodyPr/>
                    <a:p>
                      <a:endParaRPr dirty="0" sz="1700" lang="en-GB"/>
                    </a:p>
                  </a:txBody>
                  <a:tcPr marL="87165" marR="87165" marT="43583" marB="43583"/>
                </a:tc>
              </a:tr>
              <a:tr h="732749">
                <a:tc>
                  <a:txBody>
                    <a:bodyPr/>
                    <a:p>
                      <a:endParaRPr sz="1700" lang="en-GB"/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1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2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3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4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1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2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3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4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1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2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3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r>
                        <a:rPr dirty="0" sz="2800" lang="en-GB">
                          <a:solidFill>
                            <a:srgbClr val="0070C0"/>
                          </a:solidFill>
                        </a:rPr>
                        <a:t>P</a:t>
                      </a:r>
                      <a:r>
                        <a:rPr altLang="en-US" dirty="0" sz="2800" lang="zh-TW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altLang="zh-TW" dirty="0" sz="2800" lang="en-US">
                          <a:solidFill>
                            <a:srgbClr val="0070C0"/>
                          </a:solidFill>
                        </a:rPr>
                        <a:t>4</a:t>
                      </a:r>
                      <a:endParaRPr dirty="0" sz="2800" lang="en-GB">
                        <a:solidFill>
                          <a:srgbClr val="0070C0"/>
                        </a:solidFill>
                      </a:endParaRPr>
                    </a:p>
                  </a:txBody>
                  <a:tcPr marL="87165" marR="87165" marT="43583" marB="43583"/>
                </a:tc>
              </a:tr>
              <a:tr h="732749">
                <a:tc>
                  <a:txBody>
                    <a:bodyPr/>
                    <a:p>
                      <a:r>
                        <a:rPr dirty="0" sz="1700" lang="en-GB"/>
                        <a:t>Macau</a:t>
                      </a:r>
                      <a:r>
                        <a:rPr altLang="en-US" dirty="0" sz="1700" lang="zh-TW"/>
                        <a:t> </a:t>
                      </a:r>
                      <a:r>
                        <a:rPr altLang="zh-TW" dirty="0" sz="1700" lang="en-US"/>
                        <a:t>MLF</a:t>
                      </a:r>
                      <a:endParaRPr dirty="0" sz="1700" lang="en-GB"/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indent="0" marL="0"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dirty="0" sz="2400" lang="en-GB">
                          <a:solidFill>
                            <a:schemeClr val="tx1"/>
                          </a:solidFill>
                        </a:rPr>
                        <a:t>⛳️</a:t>
                      </a: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</a:tr>
              <a:tr h="732749">
                <a:tc>
                  <a:txBody>
                    <a:bodyPr/>
                    <a:p>
                      <a:r>
                        <a:rPr dirty="0" sz="1700" lang="en-GB"/>
                        <a:t>PV</a:t>
                      </a:r>
                      <a:r>
                        <a:rPr altLang="en-US" dirty="0" sz="1700" lang="zh-TW"/>
                        <a:t> </a:t>
                      </a:r>
                      <a:r>
                        <a:rPr altLang="zh-TW" dirty="0" sz="1700" lang="en-US"/>
                        <a:t>&amp;</a:t>
                      </a:r>
                      <a:r>
                        <a:rPr altLang="en-US" dirty="0" sz="1700" lang="zh-TW"/>
                        <a:t> </a:t>
                      </a:r>
                      <a:r>
                        <a:rPr altLang="zh-TW" dirty="0" sz="1700" lang="en-US"/>
                        <a:t>PP</a:t>
                      </a:r>
                      <a:r>
                        <a:rPr altLang="en-US" dirty="0" sz="1700" lang="zh-TW"/>
                        <a:t> </a:t>
                      </a:r>
                      <a:r>
                        <a:rPr dirty="0" sz="1700" lang="en-GB" err="1"/>
                        <a:t>Kuy</a:t>
                      </a:r>
                      <a:endParaRPr dirty="0" sz="1700" lang="en-GB"/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dirty="0" sz="2400" lang="en-GB">
                          <a:solidFill>
                            <a:schemeClr val="tx1"/>
                          </a:solidFill>
                        </a:rPr>
                        <a:t>⛳️</a:t>
                      </a: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</a:tr>
              <a:tr h="732749">
                <a:tc>
                  <a:txBody>
                    <a:bodyPr/>
                    <a:p>
                      <a:r>
                        <a:rPr altLang="zh-TW" dirty="0" sz="1700" lang="en-US"/>
                        <a:t>4D</a:t>
                      </a:r>
                      <a:r>
                        <a:rPr altLang="en-US" dirty="0" sz="1700" lang="zh-TW"/>
                        <a:t> </a:t>
                      </a:r>
                      <a:r>
                        <a:rPr dirty="0" sz="1700" lang="en-GB"/>
                        <a:t>TI</a:t>
                      </a:r>
                      <a:r>
                        <a:rPr altLang="en-US" dirty="0" sz="1700" lang="zh-TW"/>
                        <a:t> </a:t>
                      </a:r>
                      <a:r>
                        <a:rPr altLang="zh-TW" dirty="0" sz="1700" lang="en-US"/>
                        <a:t>Project</a:t>
                      </a:r>
                      <a:endParaRPr dirty="0" sz="1700" lang="en-GB"/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dirty="0" sz="2400" lang="zh-TW">
                          <a:solidFill>
                            <a:schemeClr val="tx1"/>
                          </a:solidFill>
                        </a:rPr>
                        <a:t>⭕️</a:t>
                      </a:r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/>
                      <a:endParaRPr dirty="0" sz="2400" lang="en-GB">
                        <a:solidFill>
                          <a:schemeClr val="tx1"/>
                        </a:solidFill>
                      </a:endParaRPr>
                    </a:p>
                  </a:txBody>
                  <a:tcPr marL="87165" marR="87165" marT="43583" marB="43583"/>
                </a:tc>
                <a:tc>
                  <a:txBody>
                    <a:bodyPr/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dirty="0" sz="2400" lang="en-GB">
                          <a:solidFill>
                            <a:schemeClr val="tx1"/>
                          </a:solidFill>
                        </a:rPr>
                        <a:t>⛳️</a:t>
                      </a:r>
                    </a:p>
                  </a:txBody>
                  <a:tcPr marL="87165" marR="87165" marT="43583" marB="43583"/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5" name="圖片 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email"/>
          <a:srcRect/>
          <a:stretch>
            <a:fillRect/>
          </a:stretch>
        </p:blipFill>
        <p:spPr>
          <a:xfrm>
            <a:off x="3523488" y="10"/>
            <a:ext cx="8668512" cy="6857990"/>
          </a:xfrm>
          <a:prstGeom prst="rect"/>
        </p:spPr>
      </p:pic>
      <p:sp>
        <p:nvSpPr>
          <p:cNvPr id="1048842" name="標題 3"/>
          <p:cNvSpPr>
            <a:spLocks noGrp="1"/>
          </p:cNvSpPr>
          <p:nvPr>
            <p:ph type="ctrTitle"/>
          </p:nvPr>
        </p:nvSpPr>
        <p:spPr>
          <a:xfrm>
            <a:off x="244930" y="1680519"/>
            <a:ext cx="5142616" cy="2645978"/>
          </a:xfrm>
        </p:spPr>
        <p:txBody>
          <a:bodyPr anchor="b">
            <a:normAutofit fontScale="90000"/>
          </a:bodyPr>
          <a:p>
            <a:pPr algn="l"/>
            <a:r>
              <a:rPr altLang="en-US" dirty="0" kumimoji="1" lang="zh-HK"/>
              <a:t>神從始至終的</a:t>
            </a:r>
            <a:r>
              <a:rPr altLang="en-US" b="1" dirty="0" sz="9800" kumimoji="1" lang="zh-HK">
                <a:solidFill>
                  <a:srgbClr val="FFFF00"/>
                </a:solidFill>
              </a:rPr>
              <a:t>一個夢想</a:t>
            </a:r>
            <a:r>
              <a:rPr altLang="en-US" dirty="0" sz="4800" kumimoji="1" lang="zh-HK"/>
              <a:t/>
            </a:r>
            <a:br>
              <a:rPr altLang="en-US" dirty="0" sz="4800" kumimoji="1" lang="zh-HK"/>
            </a:br>
            <a:endParaRPr altLang="en-US" dirty="0" sz="4800" kumimoji="1" lang="zh-HK"/>
          </a:p>
        </p:txBody>
      </p:sp>
      <p:sp>
        <p:nvSpPr>
          <p:cNvPr id="1048843" name="內容版面配置區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p>
            <a:pPr algn="l" indent="0" marL="0">
              <a:buNone/>
            </a:pPr>
            <a:endParaRPr altLang="en-US" dirty="0" sz="2000" kumimoji="1" lang="zh-HK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4" name="標題 1"/>
          <p:cNvSpPr>
            <a:spLocks noGrp="1"/>
          </p:cNvSpPr>
          <p:nvPr>
            <p:ph type="title"/>
          </p:nvPr>
        </p:nvSpPr>
        <p:spPr>
          <a:xfrm>
            <a:off x="422145" y="2774907"/>
            <a:ext cx="2098031" cy="3263582"/>
          </a:xfrm>
          <a:ln>
            <a:solidFill>
              <a:schemeClr val="tx2"/>
            </a:solidFill>
          </a:ln>
        </p:spPr>
        <p:txBody>
          <a:bodyPr anchor="t">
            <a:normAutofit/>
          </a:bodyPr>
          <a:p>
            <a:r>
              <a:rPr altLang="en-US" dirty="0" sz="4400" kumimoji="1" lang="zh-HK">
                <a:latin typeface="+mj-ea"/>
              </a:rPr>
              <a:t>創世記 </a:t>
            </a:r>
            <a:r>
              <a:rPr altLang="zh-HK" dirty="0" sz="4400" kumimoji="1" lang="en-US">
                <a:latin typeface="+mj-ea"/>
              </a:rPr>
              <a:t>12:1-4</a:t>
            </a:r>
            <a:endParaRPr altLang="en-US" dirty="0" sz="4400" kumimoji="1" lang="zh-HK">
              <a:latin typeface="+mj-ea"/>
            </a:endParaRPr>
          </a:p>
        </p:txBody>
      </p:sp>
      <p:sp>
        <p:nvSpPr>
          <p:cNvPr id="1048845" name="內容版面配置區 2"/>
          <p:cNvSpPr>
            <a:spLocks noGrp="1"/>
          </p:cNvSpPr>
          <p:nvPr>
            <p:ph idx="1"/>
          </p:nvPr>
        </p:nvSpPr>
        <p:spPr>
          <a:xfrm>
            <a:off x="3461657" y="2823718"/>
            <a:ext cx="8308198" cy="3484485"/>
          </a:xfrm>
        </p:spPr>
        <p:txBody>
          <a:bodyPr anchor="t">
            <a:normAutofit/>
          </a:bodyPr>
          <a:p>
            <a:pPr indent="0" marL="0">
              <a:buNone/>
            </a:pPr>
            <a:r>
              <a:rPr altLang="en-US" dirty="0" sz="3200" lang="zh-HK"/>
              <a:t>耶和華對亞伯蘭說：「</a:t>
            </a:r>
            <a:r>
              <a:rPr altLang="en-US" dirty="0" sz="3200" lang="zh-HK">
                <a:solidFill>
                  <a:srgbClr val="FE2BA0"/>
                </a:solidFill>
              </a:rPr>
              <a:t>你要</a:t>
            </a:r>
            <a:r>
              <a:rPr altLang="en-US" dirty="0" sz="3200" lang="zh-HK"/>
              <a:t>離開本地、本族、父家，往我所要指示你的地</a:t>
            </a:r>
            <a:r>
              <a:rPr altLang="en-US" dirty="0" sz="3200" lang="zh-HK">
                <a:solidFill>
                  <a:srgbClr val="FE2BA0"/>
                </a:solidFill>
              </a:rPr>
              <a:t>去</a:t>
            </a:r>
            <a:r>
              <a:rPr altLang="en-US" dirty="0" sz="3200" lang="zh-HK"/>
              <a:t>。我必叫你成為大國。我必賜福給你，叫你的名為大；你也要叫別人得福。為你祝福的，我必賜福與他；那咒詛你的，我必咒詛他。</a:t>
            </a:r>
            <a:r>
              <a:rPr altLang="en-US" b="1" dirty="0" sz="4000" lang="zh-HK"/>
              <a:t>地上的</a:t>
            </a:r>
            <a:r>
              <a:rPr altLang="en-US" b="1" dirty="0" sz="4000" lang="zh-HK">
                <a:solidFill>
                  <a:srgbClr val="FE2BA0"/>
                </a:solidFill>
              </a:rPr>
              <a:t>萬族</a:t>
            </a:r>
            <a:r>
              <a:rPr altLang="en-US" b="1" dirty="0" sz="4000" lang="zh-HK"/>
              <a:t>都要因你</a:t>
            </a:r>
            <a:r>
              <a:rPr altLang="en-US" b="1" dirty="0" sz="4000" lang="zh-HK">
                <a:solidFill>
                  <a:srgbClr val="FE2BA0"/>
                </a:solidFill>
              </a:rPr>
              <a:t>得福</a:t>
            </a:r>
            <a:r>
              <a:rPr altLang="en-US" b="1" dirty="0" sz="4000" lang="zh-HK"/>
              <a:t>。</a:t>
            </a:r>
            <a:r>
              <a:rPr altLang="en-US" dirty="0" sz="3200" lang="zh-HK"/>
              <a:t>」</a:t>
            </a:r>
            <a:br>
              <a:rPr altLang="en-US" dirty="0" sz="3200" lang="zh-HK"/>
            </a:br>
            <a:r>
              <a:rPr altLang="en-US" dirty="0" sz="3200" lang="zh-HK">
                <a:solidFill>
                  <a:srgbClr val="FE2BA0"/>
                </a:solidFill>
              </a:rPr>
              <a:t>亞伯蘭就</a:t>
            </a:r>
            <a:r>
              <a:rPr altLang="en-US" dirty="0" sz="3200" lang="zh-HK"/>
              <a:t>照著耶和華的吩咐</a:t>
            </a:r>
            <a:r>
              <a:rPr altLang="en-US" dirty="0" sz="3200" lang="zh-HK">
                <a:solidFill>
                  <a:srgbClr val="FE2BA0"/>
                </a:solidFill>
              </a:rPr>
              <a:t>去了</a:t>
            </a:r>
            <a:r>
              <a:rPr altLang="en-US" dirty="0" sz="3200" lang="zh-HK"/>
              <a:t>。</a:t>
            </a:r>
            <a:endParaRPr altLang="en-US" dirty="0" sz="3200" kumimoji="1" lang="zh-HK"/>
          </a:p>
        </p:txBody>
      </p:sp>
      <p:pic>
        <p:nvPicPr>
          <p:cNvPr id="2097206" name="圖片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email"/>
          <a:srcRect/>
          <a:stretch>
            <a:fillRect/>
          </a:stretch>
        </p:blipFill>
        <p:spPr>
          <a:xfrm>
            <a:off x="471576" y="10"/>
            <a:ext cx="10894411" cy="2274917"/>
          </a:xfrm>
          <a:prstGeom prst="rect"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7" name="Picture 2" descr="https://allsaintsepping.org/wp-content/blogs.dir/1/files/2018/05/Abraham-Stars-1600x1050-rgb-1024x672.jpg"/>
          <p:cNvPicPr>
            <a:picLocks noChangeAspect="1" noGrp="1" noChangeArrowheads="1"/>
          </p:cNvPicPr>
          <p:nvPr>
            <p:ph idx="1"/>
          </p:nvPr>
        </p:nvPicPr>
        <p:blipFill rotWithShape="1">
          <a:blip xmlns:r="http://schemas.openxmlformats.org/officeDocument/2006/relationships" r:embed="rId1"/>
          <a:srcRect l="1884" t="9091" r="22564" b="1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/>
          <a:noFill/>
        </p:spPr>
      </p:pic>
      <p:sp>
        <p:nvSpPr>
          <p:cNvPr id="1048846" name="標題 1"/>
          <p:cNvSpPr>
            <a:spLocks noGrp="1"/>
          </p:cNvSpPr>
          <p:nvPr>
            <p:ph type="title"/>
          </p:nvPr>
        </p:nvSpPr>
        <p:spPr>
          <a:xfrm>
            <a:off x="636813" y="1122362"/>
            <a:ext cx="8321991" cy="3424557"/>
          </a:xfrm>
        </p:spPr>
        <p:txBody>
          <a:bodyPr anchor="b" bIns="45720" lIns="91440" rIns="91440" rtlCol="0" tIns="45720" vert="horz">
            <a:normAutofit fontScale="90000"/>
          </a:bodyPr>
          <a:p>
            <a:r>
              <a:rPr altLang="zh-HK" b="1" dirty="0" sz="8800" kumimoji="1"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Abraham</a:t>
            </a:r>
            <a:r>
              <a:rPr altLang="zh-HK" b="1" dirty="0" sz="4800" kumimoji="1" lang="en-US">
                <a:ln w="22225">
                  <a:solidFill>
                    <a:schemeClr val="accent2"/>
                  </a:solidFill>
                  <a:prstDash val="solid"/>
                </a:ln>
              </a:rPr>
              <a:t>  </a:t>
            </a:r>
            <a:br>
              <a:rPr altLang="zh-HK" b="1" dirty="0" sz="4800" kumimoji="1" lang="en-US">
                <a:ln w="22225">
                  <a:solidFill>
                    <a:schemeClr val="accent2"/>
                  </a:solidFill>
                  <a:prstDash val="solid"/>
                </a:ln>
              </a:rPr>
            </a:br>
            <a:r>
              <a:rPr altLang="zh-HK" b="1" dirty="0" sz="4800" kumimoji="1" lang="en-US">
                <a:ln w="22225">
                  <a:solidFill>
                    <a:schemeClr val="accent2"/>
                  </a:solidFill>
                  <a:prstDash val="solid"/>
                </a:ln>
              </a:rPr>
              <a:t/>
            </a:r>
            <a:br>
              <a:rPr altLang="zh-HK" b="1" dirty="0" sz="4800" kumimoji="1" lang="en-US">
                <a:ln w="22225">
                  <a:solidFill>
                    <a:schemeClr val="accent2"/>
                  </a:solidFill>
                  <a:prstDash val="solid"/>
                </a:ln>
              </a:rPr>
            </a:br>
            <a:r>
              <a:rPr altLang="zh-HK" dirty="0" sz="7200" kumimoji="1" lang="en-US">
                <a:solidFill>
                  <a:srgbClr val="FFFF00"/>
                </a:solidFill>
                <a:latin typeface="Bradley Hand" pitchFamily="2" charset="0"/>
              </a:rPr>
              <a:t>Father of all </a:t>
            </a:r>
            <a:r>
              <a:rPr altLang="zh-HK" dirty="0" sz="10700" kumimoji="1" lang="en-US">
                <a:solidFill>
                  <a:srgbClr val="FFFF00"/>
                </a:solidFill>
                <a:latin typeface="Bradley Hand" pitchFamily="2" charset="0"/>
              </a:rPr>
              <a:t>Peoples</a:t>
            </a:r>
            <a:endParaRPr altLang="zh-HK" dirty="0" sz="4800" kumimoji="1" lang="en-US">
              <a:solidFill>
                <a:srgbClr val="FFFF00"/>
              </a:solidFill>
              <a:latin typeface="Bradley Hand" pitchFamily="2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7" name="標題 1"/>
          <p:cNvSpPr>
            <a:spLocks noGrp="1"/>
          </p:cNvSpPr>
          <p:nvPr>
            <p:ph type="title"/>
          </p:nvPr>
        </p:nvSpPr>
        <p:spPr>
          <a:xfrm>
            <a:off x="92597" y="327026"/>
            <a:ext cx="1969651" cy="3101974"/>
          </a:xfrm>
        </p:spPr>
        <p:txBody>
          <a:bodyPr anchor="ctr">
            <a:normAutofit/>
          </a:bodyPr>
          <a:p>
            <a:r>
              <a:rPr altLang="en-US" b="1" dirty="0" sz="4400" kumimoji="1" lang="zh-HK">
                <a:solidFill>
                  <a:srgbClr val="FFFF00"/>
                </a:solidFill>
                <a:latin typeface="+mj-ea"/>
              </a:rPr>
              <a:t>啟示錄 </a:t>
            </a:r>
            <a:r>
              <a:rPr altLang="zh-HK" b="1" dirty="0" sz="4000" kumimoji="1" lang="en-US">
                <a:solidFill>
                  <a:srgbClr val="FFFF00"/>
                </a:solidFill>
                <a:latin typeface="+mj-ea"/>
              </a:rPr>
              <a:t>1:1,19; 7:9-10</a:t>
            </a:r>
            <a:endParaRPr altLang="en-US" b="1" dirty="0" sz="4400" kumimoji="1" lang="zh-HK">
              <a:solidFill>
                <a:srgbClr val="FFFF00"/>
              </a:solidFill>
              <a:latin typeface="+mj-ea"/>
            </a:endParaRPr>
          </a:p>
        </p:txBody>
      </p:sp>
      <p:sp>
        <p:nvSpPr>
          <p:cNvPr id="1048848" name="內容版面配置區 2"/>
          <p:cNvSpPr>
            <a:spLocks noGrp="1"/>
          </p:cNvSpPr>
          <p:nvPr>
            <p:ph idx="1"/>
          </p:nvPr>
        </p:nvSpPr>
        <p:spPr>
          <a:xfrm>
            <a:off x="2062247" y="-1"/>
            <a:ext cx="10037155" cy="4241799"/>
          </a:xfrm>
        </p:spPr>
        <p:txBody>
          <a:bodyPr anchor="ctr">
            <a:normAutofit/>
          </a:bodyPr>
          <a:p>
            <a:r>
              <a:rPr altLang="en-US" dirty="0" sz="3200" kumimoji="1" lang="zh-HK"/>
              <a:t>「</a:t>
            </a:r>
            <a:r>
              <a:rPr altLang="en-US" dirty="0" sz="3200" kumimoji="1" lang="zh-HK">
                <a:solidFill>
                  <a:srgbClr val="FE2BA0"/>
                </a:solidFill>
              </a:rPr>
              <a:t>必要快成</a:t>
            </a:r>
            <a:r>
              <a:rPr altLang="en-US" dirty="0" sz="3200" kumimoji="1" lang="zh-HK"/>
              <a:t>的事」</a:t>
            </a:r>
            <a:endParaRPr altLang="zh-HK" dirty="0" sz="3200" kumimoji="1" lang="en-US"/>
          </a:p>
          <a:p>
            <a:r>
              <a:rPr altLang="en-US" dirty="0" sz="3200" kumimoji="1" lang="zh-HK"/>
              <a:t>「並</a:t>
            </a:r>
            <a:r>
              <a:rPr altLang="en-US" dirty="0" sz="3200" kumimoji="1" lang="zh-HK">
                <a:solidFill>
                  <a:srgbClr val="FE2BA0"/>
                </a:solidFill>
              </a:rPr>
              <a:t>將來必成</a:t>
            </a:r>
            <a:r>
              <a:rPr altLang="en-US" dirty="0" sz="3200" kumimoji="1" lang="zh-HK"/>
              <a:t>的事」</a:t>
            </a:r>
            <a:endParaRPr altLang="zh-HK" dirty="0" sz="3200" kumimoji="1" lang="en-US"/>
          </a:p>
          <a:p>
            <a:pPr indent="0" marL="0">
              <a:buNone/>
            </a:pPr>
            <a:r>
              <a:rPr altLang="en-US" dirty="0" sz="3200" kumimoji="1" lang="zh-HK"/>
              <a:t>「</a:t>
            </a:r>
            <a:r>
              <a:rPr altLang="zh-HK" dirty="0" sz="3200" kumimoji="1" lang="en-US"/>
              <a:t>... </a:t>
            </a:r>
            <a:r>
              <a:rPr altLang="en-US" dirty="0" sz="3200" kumimoji="1" lang="zh-HK"/>
              <a:t>我觀看，看見有許多人，沒有人能計算，是從</a:t>
            </a:r>
            <a:r>
              <a:rPr altLang="en-US" b="1" dirty="0" sz="3600" kumimoji="1" lang="zh-HK"/>
              <a:t>各</a:t>
            </a:r>
            <a:r>
              <a:rPr altLang="en-US" b="1" dirty="0" sz="3600" kumimoji="1" lang="zh-HK">
                <a:solidFill>
                  <a:srgbClr val="FE2BA0"/>
                </a:solidFill>
              </a:rPr>
              <a:t>邦國</a:t>
            </a:r>
            <a:r>
              <a:rPr altLang="en-US" b="1" dirty="0" sz="3600" kumimoji="1" lang="zh-HK"/>
              <a:t>、各</a:t>
            </a:r>
            <a:r>
              <a:rPr altLang="en-US" b="1" dirty="0" sz="3600" kumimoji="1" lang="zh-HK">
                <a:solidFill>
                  <a:srgbClr val="FE2BA0"/>
                </a:solidFill>
              </a:rPr>
              <a:t>支派</a:t>
            </a:r>
            <a:r>
              <a:rPr altLang="en-US" b="1" dirty="0" sz="3600" kumimoji="1" lang="zh-HK"/>
              <a:t>、各</a:t>
            </a:r>
            <a:r>
              <a:rPr altLang="en-US" b="1" dirty="0" sz="3600" kumimoji="1" lang="zh-HK">
                <a:solidFill>
                  <a:srgbClr val="FE2BA0"/>
                </a:solidFill>
              </a:rPr>
              <a:t>民族</a:t>
            </a:r>
            <a:r>
              <a:rPr altLang="en-US" b="1" dirty="0" sz="3600" kumimoji="1" lang="zh-HK"/>
              <a:t>、各</a:t>
            </a:r>
            <a:r>
              <a:rPr altLang="en-US" b="1" dirty="0" sz="3600" kumimoji="1" lang="zh-HK">
                <a:solidFill>
                  <a:srgbClr val="FE2BA0"/>
                </a:solidFill>
              </a:rPr>
              <a:t>語言</a:t>
            </a:r>
            <a:r>
              <a:rPr altLang="en-US" dirty="0" sz="3200" kumimoji="1" lang="zh-HK"/>
              <a:t>來的，站在寶座和羔羊面前，身穿白衣，手拿棕樹枝，大聲喊著說：</a:t>
            </a:r>
            <a:r>
              <a:rPr altLang="zh-HK" dirty="0" sz="3200" kumimoji="1" lang="en-US"/>
              <a:t>『</a:t>
            </a:r>
            <a:r>
              <a:rPr altLang="en-US" dirty="0" sz="3200" kumimoji="1" lang="zh-HK"/>
              <a:t>願</a:t>
            </a:r>
            <a:r>
              <a:rPr altLang="en-US" dirty="0" sz="3200" kumimoji="1" lang="zh-HK">
                <a:solidFill>
                  <a:srgbClr val="FE2BA0"/>
                </a:solidFill>
              </a:rPr>
              <a:t>救恩</a:t>
            </a:r>
            <a:r>
              <a:rPr altLang="en-US" dirty="0" sz="3200" kumimoji="1" lang="zh-HK"/>
              <a:t>歸於坐在寶座上</a:t>
            </a:r>
            <a:r>
              <a:rPr altLang="en-US" dirty="0" sz="3200" kumimoji="1" lang="zh-HK">
                <a:solidFill>
                  <a:srgbClr val="FE2BA0"/>
                </a:solidFill>
              </a:rPr>
              <a:t>我們的神</a:t>
            </a:r>
            <a:r>
              <a:rPr altLang="en-US" dirty="0" sz="3200" kumimoji="1" lang="zh-HK"/>
              <a:t>，也歸於</a:t>
            </a:r>
            <a:r>
              <a:rPr altLang="en-US" dirty="0" sz="3200" kumimoji="1" lang="zh-HK">
                <a:solidFill>
                  <a:srgbClr val="FE2BA0"/>
                </a:solidFill>
              </a:rPr>
              <a:t>羔羊</a:t>
            </a:r>
            <a:r>
              <a:rPr altLang="en-US" dirty="0" sz="3200" kumimoji="1" lang="zh-HK"/>
              <a:t>！</a:t>
            </a:r>
            <a:r>
              <a:rPr altLang="zh-HK" dirty="0" sz="3200" kumimoji="1" lang="en-US"/>
              <a:t>』</a:t>
            </a:r>
            <a:r>
              <a:rPr altLang="en-US" dirty="0" sz="3200" kumimoji="1" lang="zh-HK"/>
              <a:t>」</a:t>
            </a:r>
            <a:endParaRPr altLang="zh-HK" dirty="0" sz="3200" kumimoji="1" lang="en-US"/>
          </a:p>
          <a:p>
            <a:endParaRPr altLang="en-US" dirty="0" sz="1800" kumimoji="1" lang="zh-HK"/>
          </a:p>
        </p:txBody>
      </p:sp>
      <p:pic>
        <p:nvPicPr>
          <p:cNvPr id="2097208" name="圖片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email"/>
          <a:srcRect/>
          <a:stretch>
            <a:fillRect/>
          </a:stretch>
        </p:blipFill>
        <p:spPr>
          <a:xfrm>
            <a:off x="0" y="3004456"/>
            <a:ext cx="12201168" cy="3853543"/>
          </a:xfrm>
          <a:custGeom>
            <a:avLst/>
            <a:ah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Title 1"/>
          <p:cNvSpPr>
            <a:spLocks noGrp="1"/>
          </p:cNvSpPr>
          <p:nvPr>
            <p:ph type="ctrTitle"/>
          </p:nvPr>
        </p:nvSpPr>
        <p:spPr>
          <a:xfrm>
            <a:off x="189571" y="1298448"/>
            <a:ext cx="8686800" cy="3255264"/>
          </a:xfrm>
        </p:spPr>
        <p:txBody>
          <a:bodyPr>
            <a:normAutofit/>
          </a:bodyPr>
          <a:p>
            <a:r>
              <a:rPr altLang="zh-TW" dirty="0" sz="6000" lang="en-US"/>
              <a:t>1.</a:t>
            </a:r>
            <a:r>
              <a:rPr altLang="en-US" dirty="0" sz="6000" lang="zh-TW"/>
              <a:t>是否以耶穌基督為根基？</a:t>
            </a:r>
            <a:endParaRPr dirty="0" sz="6000" lang="en-GB"/>
          </a:p>
        </p:txBody>
      </p:sp>
      <p:sp>
        <p:nvSpPr>
          <p:cNvPr id="1048606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p>
            <a:r>
              <a:rPr dirty="0" sz="4000" lang="en-GB" err="1"/>
              <a:t>哥林多前書</a:t>
            </a:r>
            <a:r>
              <a:rPr altLang="en-US" dirty="0" sz="4000" lang="zh-TW"/>
              <a:t> </a:t>
            </a:r>
            <a:r>
              <a:rPr altLang="zh-TW" dirty="0" sz="4000" lang="en-US"/>
              <a:t>3:11</a:t>
            </a:r>
            <a:endParaRPr dirty="0" sz="4000"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altLang="en-US" sz="4400" lang="ja-JP"/>
              <a:t>哥林多前書</a:t>
            </a:r>
            <a:r>
              <a:rPr altLang="en-US" dirty="0" sz="4400" lang="zh-TW"/>
              <a:t> </a:t>
            </a:r>
            <a:r>
              <a:rPr altLang="zh-TW" dirty="0" sz="4400" lang="en-US"/>
              <a:t>3:11</a:t>
            </a:r>
            <a:endParaRPr dirty="0" sz="4400" lang="en-GB"/>
          </a:p>
        </p:txBody>
      </p:sp>
      <p:sp>
        <p:nvSpPr>
          <p:cNvPr id="104860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p>
            <a:pPr indent="0" marL="0">
              <a:buNone/>
            </a:pPr>
            <a:r>
              <a:rPr altLang="en-US" sz="5400" lang="ja-JP">
                <a:latin typeface="+mn-ea"/>
              </a:rPr>
              <a:t>因為那已經立好的根基就是耶穌基督，此外沒有人能立別的根基。</a:t>
            </a:r>
            <a:endParaRPr dirty="0" sz="5400" lang="en-GB">
              <a:latin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p>
            <a:r>
              <a:rPr altLang="zh-TW" dirty="0" sz="6000" lang="en-US"/>
              <a:t>2.</a:t>
            </a:r>
            <a:r>
              <a:rPr altLang="en-US" dirty="0" sz="6000" lang="zh-TW"/>
              <a:t> 是否被神使用？</a:t>
            </a:r>
            <a:endParaRPr dirty="0" sz="6000" lang="en-GB"/>
          </a:p>
        </p:txBody>
      </p:sp>
      <p:sp>
        <p:nvSpPr>
          <p:cNvPr id="1048610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p>
            <a:r>
              <a:rPr dirty="0" sz="3600" lang="en-GB" err="1">
                <a:latin typeface="+mn-ea"/>
              </a:rPr>
              <a:t>哥林多前</a:t>
            </a:r>
            <a:r>
              <a:rPr altLang="en-US" dirty="0" sz="3600" lang="zh-TW">
                <a:latin typeface="+mn-ea"/>
              </a:rPr>
              <a:t>書 </a:t>
            </a:r>
            <a:r>
              <a:rPr altLang="zh-TW" dirty="0" sz="3600" lang="en-US">
                <a:latin typeface="+mn-ea"/>
              </a:rPr>
              <a:t>3:6-8,10</a:t>
            </a:r>
            <a:endParaRPr dirty="0" sz="3600" lang="en-GB">
              <a:latin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611" name="Rectangle 134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pic>
        <p:nvPicPr>
          <p:cNvPr id="2097152" name="Picture 2" descr="People Build Construction from Gear Cogs, Business Metaphor. Vector  Illustration. Teamwork and Partnership Concept Stock Vector - Illustration  of flat, group: 139590620"/>
          <p:cNvPicPr>
            <a:picLocks noChangeAspect="1" noChangeArrowheads="1"/>
          </p:cNvPicPr>
          <p:nvPr/>
        </p:nvPicPr>
        <p:blipFill rotWithShape="1">
          <a:blip xmlns:r="http://schemas.openxmlformats.org/officeDocument/2006/relationships" r:embed="rId1">
            <a:alphaModFix amt="25000"/>
          </a:blip>
          <a:srcRect t="15730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/>
          <a:blipFill rotWithShape="1" dpi="0">
            <a:blip xmlns:r="http://schemas.openxmlformats.org/officeDocument/2006/relationships" r:embed="rId2">
              <a:alphaModFix amt="69035"/>
            </a:blip>
            <a:srcRect/>
            <a:tile algn="tl" flip="none" sx="100000" sy="100000" tx="0" ty="0"/>
          </a:blipFill>
        </p:spPr>
      </p:pic>
      <p:sp>
        <p:nvSpPr>
          <p:cNvPr id="1048612" name="Content Placeholder 2"/>
          <p:cNvSpPr>
            <a:spLocks noGrp="1"/>
          </p:cNvSpPr>
          <p:nvPr>
            <p:ph idx="1"/>
          </p:nvPr>
        </p:nvSpPr>
        <p:spPr>
          <a:xfrm>
            <a:off x="3143250" y="3007233"/>
            <a:ext cx="8572500" cy="3636455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p>
            <a:r>
              <a:rPr altLang="en-US" sz="4400" lang="ja-JP">
                <a:solidFill>
                  <a:schemeClr val="tx1"/>
                </a:solidFill>
                <a:latin typeface="+mn-ea"/>
              </a:rPr>
              <a:t>我栽種了，亞波羅澆灌了</a:t>
            </a:r>
            <a:r>
              <a:rPr altLang="en-US" dirty="0" sz="4400" lang="zh-TW">
                <a:solidFill>
                  <a:schemeClr val="tx1"/>
                </a:solidFill>
                <a:latin typeface="+mn-ea"/>
              </a:rPr>
              <a:t> </a:t>
            </a:r>
            <a:r>
              <a:rPr altLang="en-US" dirty="0" sz="3600" lang="zh-TW">
                <a:solidFill>
                  <a:schemeClr val="tx1"/>
                </a:solidFill>
                <a:latin typeface="+mn-ea"/>
              </a:rPr>
              <a:t>（</a:t>
            </a:r>
            <a:r>
              <a:rPr altLang="zh-TW" dirty="0" sz="3600" lang="en-US">
                <a:solidFill>
                  <a:schemeClr val="tx1"/>
                </a:solidFill>
                <a:latin typeface="+mn-ea"/>
              </a:rPr>
              <a:t>3:6</a:t>
            </a:r>
            <a:r>
              <a:rPr altLang="en-US" dirty="0" sz="3600" lang="zh-TW">
                <a:solidFill>
                  <a:schemeClr val="tx1"/>
                </a:solidFill>
                <a:latin typeface="+mn-ea"/>
              </a:rPr>
              <a:t>上）</a:t>
            </a:r>
            <a:endParaRPr altLang="zh-TW" dirty="0" sz="3600" lang="en-HK">
              <a:solidFill>
                <a:schemeClr val="tx1"/>
              </a:solidFill>
              <a:latin typeface="+mn-ea"/>
            </a:endParaRPr>
          </a:p>
          <a:p>
            <a:r>
              <a:rPr altLang="en-US" sz="4400" lang="ja-JP">
                <a:solidFill>
                  <a:schemeClr val="tx1"/>
                </a:solidFill>
              </a:rPr>
              <a:t>好像一個聰明的工頭</a:t>
            </a:r>
            <a:r>
              <a:rPr altLang="en-US" sz="3600" lang="ja-JP">
                <a:solidFill>
                  <a:schemeClr val="tx1"/>
                </a:solidFill>
              </a:rPr>
              <a:t>（</a:t>
            </a:r>
            <a:r>
              <a:rPr altLang="zh-TW" dirty="0" sz="3600" lang="en-US">
                <a:solidFill>
                  <a:schemeClr val="tx1"/>
                </a:solidFill>
              </a:rPr>
              <a:t>3:10</a:t>
            </a:r>
            <a:r>
              <a:rPr altLang="en-US" dirty="0" sz="3600" lang="zh-TW">
                <a:solidFill>
                  <a:schemeClr val="tx1"/>
                </a:solidFill>
              </a:rPr>
              <a:t>上）</a:t>
            </a:r>
            <a:endParaRPr altLang="zh-TW" dirty="0" sz="3600" lang="en-HK">
              <a:solidFill>
                <a:schemeClr val="tx1"/>
              </a:solidFill>
            </a:endParaRPr>
          </a:p>
          <a:p>
            <a:r>
              <a:rPr altLang="en-US" sz="4400" lang="ja-JP">
                <a:solidFill>
                  <a:schemeClr val="tx1"/>
                </a:solidFill>
              </a:rPr>
              <a:t>有別人在上面建造（</a:t>
            </a:r>
            <a:r>
              <a:rPr altLang="zh-TW" dirty="0" sz="4400" lang="en-US">
                <a:solidFill>
                  <a:schemeClr val="tx1"/>
                </a:solidFill>
              </a:rPr>
              <a:t>3:10</a:t>
            </a:r>
            <a:r>
              <a:rPr altLang="en-US" dirty="0" sz="4400" lang="zh-TW">
                <a:solidFill>
                  <a:schemeClr val="tx1"/>
                </a:solidFill>
              </a:rPr>
              <a:t>中）</a:t>
            </a:r>
            <a:endParaRPr altLang="zh-TW" dirty="0" sz="4400" lang="en-HK">
              <a:solidFill>
                <a:schemeClr val="tx1"/>
              </a:solidFill>
            </a:endParaRPr>
          </a:p>
          <a:p>
            <a:r>
              <a:rPr altLang="en-US" sz="4400" lang="ja-JP">
                <a:solidFill>
                  <a:schemeClr val="tx1"/>
                </a:solidFill>
              </a:rPr>
              <a:t>各人⋯⋯在上面建造（</a:t>
            </a:r>
            <a:r>
              <a:rPr altLang="zh-TW" dirty="0" sz="4400" lang="en-US">
                <a:solidFill>
                  <a:schemeClr val="tx1"/>
                </a:solidFill>
              </a:rPr>
              <a:t>3:10</a:t>
            </a:r>
            <a:r>
              <a:rPr altLang="en-US" dirty="0" sz="4400" lang="zh-TW">
                <a:solidFill>
                  <a:schemeClr val="tx1"/>
                </a:solidFill>
              </a:rPr>
              <a:t>下）</a:t>
            </a:r>
            <a:endParaRPr altLang="zh-TW" dirty="0" sz="4400" lang="en-HK">
              <a:solidFill>
                <a:schemeClr val="tx1"/>
              </a:solidFill>
              <a:latin typeface="+mn-ea"/>
            </a:endParaRPr>
          </a:p>
          <a:p>
            <a:endParaRPr dirty="0" lang="en-GB">
              <a:solidFill>
                <a:schemeClr val="tx1"/>
              </a:solidFill>
            </a:endParaRPr>
          </a:p>
        </p:txBody>
      </p:sp>
    </p:spTree>
  </p:cSld>
  <p:clrMapOvr>
    <a:overrideClrMapping accent1="accent1" accent2="accent2" accent3="accent3" accent4="accent4" accent5="accent5" accent6="accent6" bg1="dk1" bg2="dk2" tx1="lt1" tx2="lt2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613" name="Rectangle 72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14" name="Rectangle 74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7850120" y="757325"/>
            <a:ext cx="4341880" cy="5329325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15" name="Title 1"/>
          <p:cNvSpPr>
            <a:spLocks noGrp="1"/>
          </p:cNvSpPr>
          <p:nvPr>
            <p:ph type="title"/>
          </p:nvPr>
        </p:nvSpPr>
        <p:spPr>
          <a:xfrm>
            <a:off x="8161390" y="1079769"/>
            <a:ext cx="3654857" cy="4651559"/>
          </a:xfrm>
        </p:spPr>
        <p:txBody>
          <a:bodyPr>
            <a:normAutofit/>
          </a:bodyPr>
          <a:p>
            <a:r>
              <a:rPr dirty="0" sz="7200" lang="en-GB" err="1">
                <a:solidFill>
                  <a:srgbClr val="FFFF00"/>
                </a:solidFill>
              </a:rPr>
              <a:t>神</a:t>
            </a:r>
            <a:r>
              <a:rPr dirty="0" sz="4800" lang="en-GB" err="1"/>
              <a:t>是喜</a:t>
            </a:r>
            <a:r>
              <a:rPr altLang="en-US" dirty="0" sz="4800" lang="zh-TW"/>
              <a:t>歡</a:t>
            </a:r>
            <a:r>
              <a:rPr altLang="zh-TW" dirty="0" sz="4800" lang="en-HK"/>
              <a:t/>
            </a:r>
            <a:br>
              <a:rPr altLang="zh-TW" dirty="0" sz="4800" lang="en-HK"/>
            </a:br>
            <a:r>
              <a:rPr altLang="en-US" dirty="0" sz="4800" lang="zh-TW"/>
              <a:t>使用</a:t>
            </a:r>
            <a:r>
              <a:rPr altLang="en-US" dirty="0" sz="6000" lang="zh-TW">
                <a:solidFill>
                  <a:schemeClr val="accent6">
                    <a:lumMod val="20000"/>
                    <a:lumOff val="80000"/>
                  </a:schemeClr>
                </a:solidFill>
              </a:rPr>
              <a:t>你和我</a:t>
            </a:r>
            <a:endParaRPr dirty="0" sz="4800" lang="en-GB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48616" name="Rectangle 76"/>
          <p:cNvSpPr>
            <a:spLocks noChangeAspect="1" noMove="1" noResize="1" noRot="1" noGrp="1" noAdjustHandles="1" noEditPoints="1" noChangeArrowheads="1" noChangeShapeType="1" noTextEdit="1"/>
          </p:cNvSpPr>
          <p:nvPr/>
        </p:nvSpPr>
        <p:spPr>
          <a:xfrm>
            <a:off x="0" y="758952"/>
            <a:ext cx="384048" cy="5330952"/>
          </a:xfrm>
          <a:prstGeom prst="rect"/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97153" name="Picture 2" descr="People Build Construction from Gear Cogs, Business Metaphor. Vector  Illustration. Teamwork and Partnership Concept Stock Vector - Illustration  of flat, group: 139590620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864515" y="1252287"/>
            <a:ext cx="6500974" cy="4339400"/>
          </a:xfrm>
          <a:prstGeom prst="rect"/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p>
            <a:r>
              <a:rPr altLang="zh-TW" dirty="0" sz="6000" lang="en-US"/>
              <a:t>3.</a:t>
            </a:r>
            <a:r>
              <a:rPr altLang="en-US" dirty="0" sz="6000" lang="zh-TW"/>
              <a:t> </a:t>
            </a:r>
            <a:r>
              <a:rPr dirty="0" sz="6000" lang="en-GB" err="1"/>
              <a:t>是否與神同工</a:t>
            </a:r>
            <a:r>
              <a:rPr dirty="0" sz="6000" lang="en-GB"/>
              <a:t>？</a:t>
            </a:r>
          </a:p>
        </p:txBody>
      </p:sp>
      <p:sp>
        <p:nvSpPr>
          <p:cNvPr id="1048618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p>
            <a:r>
              <a:rPr dirty="0" sz="3600" lang="en-GB" err="1">
                <a:latin typeface="+mn-ea"/>
              </a:rPr>
              <a:t>哥林多前</a:t>
            </a:r>
            <a:r>
              <a:rPr altLang="en-US" dirty="0" sz="3600" lang="zh-TW">
                <a:latin typeface="+mn-ea"/>
              </a:rPr>
              <a:t>書 </a:t>
            </a:r>
            <a:r>
              <a:rPr altLang="zh-TW" dirty="0" sz="3600" lang="en-US">
                <a:latin typeface="+mn-ea"/>
              </a:rPr>
              <a:t>3:6-8,10</a:t>
            </a:r>
            <a:endParaRPr dirty="0" sz="3600" lang="en-GB">
              <a:latin typeface="+mn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44450" dir="5400000" dist="1397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dir="tl" rig="twoPt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宣教工場生命成長階梯</dc:title>
  <dc:creator>TAM On Lam</dc:creator>
  <cp:lastModifiedBy>Andrew</cp:lastModifiedBy>
  <dcterms:created xsi:type="dcterms:W3CDTF">2021-10-08T14:05:53Z</dcterms:created>
  <dcterms:modified xsi:type="dcterms:W3CDTF">2021-10-10T01:20:08Z</dcterms:modified>
</cp:coreProperties>
</file>