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6"/>
  </p:notesMasterIdLst>
  <p:sldIdLst>
    <p:sldId id="261" r:id="rId2"/>
    <p:sldId id="302" r:id="rId3"/>
    <p:sldId id="303" r:id="rId4"/>
    <p:sldId id="284" r:id="rId5"/>
    <p:sldId id="304" r:id="rId6"/>
    <p:sldId id="305" r:id="rId7"/>
    <p:sldId id="306" r:id="rId8"/>
    <p:sldId id="307" r:id="rId9"/>
    <p:sldId id="308" r:id="rId10"/>
    <p:sldId id="310" r:id="rId11"/>
    <p:sldId id="309" r:id="rId12"/>
    <p:sldId id="311" r:id="rId13"/>
    <p:sldId id="312" r:id="rId14"/>
    <p:sldId id="315" r:id="rId15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B8E818F-83B4-42DF-910A-CF69AF1080A5}">
          <p14:sldIdLst>
            <p14:sldId id="261"/>
            <p14:sldId id="302"/>
            <p14:sldId id="303"/>
            <p14:sldId id="284"/>
            <p14:sldId id="304"/>
            <p14:sldId id="305"/>
            <p14:sldId id="306"/>
            <p14:sldId id="307"/>
            <p14:sldId id="308"/>
            <p14:sldId id="310"/>
            <p14:sldId id="309"/>
            <p14:sldId id="311"/>
            <p14:sldId id="312"/>
            <p14:sldId id="31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  <p:cmAuthor id="3" name="CC LAM" initials="CL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5B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AE8685-B328-4843-B317-E7BB25E00A28}" v="59" dt="2021-09-10T09:12:52.1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8" autoAdjust="0"/>
    <p:restoredTop sz="67300" autoAdjust="0"/>
  </p:normalViewPr>
  <p:slideViewPr>
    <p:cSldViewPr snapToGrid="0">
      <p:cViewPr>
        <p:scale>
          <a:sx n="48" d="100"/>
          <a:sy n="48" d="100"/>
        </p:scale>
        <p:origin x="-2994" y="-7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184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175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C LAM" userId="7c7956ceca567846" providerId="LiveId" clId="{CEAB44BE-6D55-4CBE-88B7-B950E04AF8D5}"/>
    <pc:docChg chg="custSel modSld">
      <pc:chgData name="CC LAM" userId="7c7956ceca567846" providerId="LiveId" clId="{CEAB44BE-6D55-4CBE-88B7-B950E04AF8D5}" dt="2021-09-11T03:50:36.487" v="39"/>
      <pc:docMkLst>
        <pc:docMk/>
      </pc:docMkLst>
      <pc:sldChg chg="modNotesTx">
        <pc:chgData name="CC LAM" userId="7c7956ceca567846" providerId="LiveId" clId="{CEAB44BE-6D55-4CBE-88B7-B950E04AF8D5}" dt="2021-09-11T03:40:38.131" v="0" actId="20577"/>
        <pc:sldMkLst>
          <pc:docMk/>
          <pc:sldMk cId="35182549" sldId="261"/>
        </pc:sldMkLst>
      </pc:sldChg>
      <pc:sldChg chg="modNotesTx">
        <pc:chgData name="CC LAM" userId="7c7956ceca567846" providerId="LiveId" clId="{CEAB44BE-6D55-4CBE-88B7-B950E04AF8D5}" dt="2021-09-11T03:40:46.813" v="3" actId="6549"/>
        <pc:sldMkLst>
          <pc:docMk/>
          <pc:sldMk cId="3946174361" sldId="303"/>
        </pc:sldMkLst>
      </pc:sldChg>
      <pc:sldChg chg="modNotesTx">
        <pc:chgData name="CC LAM" userId="7c7956ceca567846" providerId="LiveId" clId="{CEAB44BE-6D55-4CBE-88B7-B950E04AF8D5}" dt="2021-09-11T03:40:53.389" v="4" actId="6549"/>
        <pc:sldMkLst>
          <pc:docMk/>
          <pc:sldMk cId="3157174064" sldId="304"/>
        </pc:sldMkLst>
      </pc:sldChg>
      <pc:sldChg chg="modNotesTx">
        <pc:chgData name="CC LAM" userId="7c7956ceca567846" providerId="LiveId" clId="{CEAB44BE-6D55-4CBE-88B7-B950E04AF8D5}" dt="2021-09-11T03:40:59.794" v="5" actId="20577"/>
        <pc:sldMkLst>
          <pc:docMk/>
          <pc:sldMk cId="3800200533" sldId="305"/>
        </pc:sldMkLst>
      </pc:sldChg>
      <pc:sldChg chg="modNotesTx">
        <pc:chgData name="CC LAM" userId="7c7956ceca567846" providerId="LiveId" clId="{CEAB44BE-6D55-4CBE-88B7-B950E04AF8D5}" dt="2021-09-11T03:41:11.725" v="7" actId="5793"/>
        <pc:sldMkLst>
          <pc:docMk/>
          <pc:sldMk cId="3032929672" sldId="307"/>
        </pc:sldMkLst>
      </pc:sldChg>
      <pc:sldChg chg="modSp mod modNotesTx">
        <pc:chgData name="CC LAM" userId="7c7956ceca567846" providerId="LiveId" clId="{CEAB44BE-6D55-4CBE-88B7-B950E04AF8D5}" dt="2021-09-11T03:47:57.346" v="21" actId="20577"/>
        <pc:sldMkLst>
          <pc:docMk/>
          <pc:sldMk cId="1116004768" sldId="308"/>
        </pc:sldMkLst>
        <pc:spChg chg="mod">
          <ac:chgData name="CC LAM" userId="7c7956ceca567846" providerId="LiveId" clId="{CEAB44BE-6D55-4CBE-88B7-B950E04AF8D5}" dt="2021-09-11T03:47:57.346" v="21" actId="20577"/>
          <ac:spMkLst>
            <pc:docMk/>
            <pc:sldMk cId="1116004768" sldId="308"/>
            <ac:spMk id="3" creationId="{04A05D81-DD98-4C74-B9AC-A3631FC0D62F}"/>
          </ac:spMkLst>
        </pc:spChg>
      </pc:sldChg>
      <pc:sldChg chg="modSp mod modNotesTx">
        <pc:chgData name="CC LAM" userId="7c7956ceca567846" providerId="LiveId" clId="{CEAB44BE-6D55-4CBE-88B7-B950E04AF8D5}" dt="2021-09-11T03:50:36.487" v="39"/>
        <pc:sldMkLst>
          <pc:docMk/>
          <pc:sldMk cId="2283205250" sldId="309"/>
        </pc:sldMkLst>
        <pc:spChg chg="mod">
          <ac:chgData name="CC LAM" userId="7c7956ceca567846" providerId="LiveId" clId="{CEAB44BE-6D55-4CBE-88B7-B950E04AF8D5}" dt="2021-09-11T03:50:36.487" v="39"/>
          <ac:spMkLst>
            <pc:docMk/>
            <pc:sldMk cId="2283205250" sldId="309"/>
            <ac:spMk id="3" creationId="{6E792040-F57C-4C2D-8899-D6BDCF31FAEE}"/>
          </ac:spMkLst>
        </pc:spChg>
      </pc:sldChg>
      <pc:sldChg chg="modNotesTx">
        <pc:chgData name="CC LAM" userId="7c7956ceca567846" providerId="LiveId" clId="{CEAB44BE-6D55-4CBE-88B7-B950E04AF8D5}" dt="2021-09-11T03:41:21.694" v="9" actId="20577"/>
        <pc:sldMkLst>
          <pc:docMk/>
          <pc:sldMk cId="293071367" sldId="310"/>
        </pc:sldMkLst>
      </pc:sldChg>
      <pc:sldChg chg="modNotesTx">
        <pc:chgData name="CC LAM" userId="7c7956ceca567846" providerId="LiveId" clId="{CEAB44BE-6D55-4CBE-88B7-B950E04AF8D5}" dt="2021-09-11T03:41:39.704" v="11" actId="20577"/>
        <pc:sldMkLst>
          <pc:docMk/>
          <pc:sldMk cId="2153932582" sldId="312"/>
        </pc:sldMkLst>
      </pc:sldChg>
      <pc:sldChg chg="modNotesTx">
        <pc:chgData name="CC LAM" userId="7c7956ceca567846" providerId="LiveId" clId="{CEAB44BE-6D55-4CBE-88B7-B950E04AF8D5}" dt="2021-09-11T03:41:46.779" v="13" actId="5793"/>
        <pc:sldMkLst>
          <pc:docMk/>
          <pc:sldMk cId="3216799186" sldId="31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044167D-BF23-4A90-BA8D-5E2285AA2077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8975" y="417513"/>
            <a:ext cx="5726113" cy="3222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401878"/>
            <a:ext cx="5683250" cy="541540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350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350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AB84938-CBA5-4933-A27D-8CFCF64E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8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28600" indent="-228600" algn="l" defTabSz="914400" rtl="0" eaLnBrk="1" latinLnBrk="0" hangingPunct="1">
      <a:spcAft>
        <a:spcPts val="600"/>
      </a:spcAft>
      <a:buFont typeface="+mj-lt"/>
      <a:buAutoNum type="arabicParenR"/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85800" indent="-228600" algn="l" defTabSz="914400" rtl="0" eaLnBrk="1" latinLnBrk="0" hangingPunct="1">
      <a:spcAft>
        <a:spcPts val="600"/>
      </a:spcAft>
      <a:buFont typeface="+mj-lt"/>
      <a:buAutoNum type="alphaLcParenR"/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914400" rtl="0" eaLnBrk="1" latinLnBrk="0" hangingPunct="1">
      <a:spcAft>
        <a:spcPts val="300"/>
      </a:spcAft>
      <a:buFont typeface="+mj-lt"/>
      <a:buAutoNum type="romanLcPeriod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914400" rtl="0" eaLnBrk="1" latinLnBrk="0" hangingPunct="1">
      <a:buFont typeface="Courier New" panose="02070309020205020404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2600" y="928688"/>
            <a:ext cx="6138863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AutoNum type="arabicParenR"/>
            </a:pP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334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2600" y="928688"/>
            <a:ext cx="6138863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469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228600">
              <a:buFont typeface="+mj-lt"/>
              <a:buAutoNum type="arabicParenR"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662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2600" y="928688"/>
            <a:ext cx="6138863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41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598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04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754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41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2600" y="928688"/>
            <a:ext cx="6138863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所以。。。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68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AutoNum type="arabicParenR"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82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951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2600" y="928688"/>
            <a:ext cx="6138863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427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2600" y="928688"/>
            <a:ext cx="6138863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90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975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8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14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30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2233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427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0280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91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615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0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0339" y="376912"/>
            <a:ext cx="9384274" cy="945624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0339" y="1456841"/>
            <a:ext cx="9384273" cy="4862560"/>
          </a:xfrm>
        </p:spPr>
        <p:txBody>
          <a:bodyPr/>
          <a:lstStyle>
            <a:lvl1pPr>
              <a:defRPr sz="40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58329" y="63194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20340" y="6324672"/>
            <a:ext cx="8088872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555351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39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16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20340" y="624110"/>
            <a:ext cx="9384272" cy="1280890"/>
          </a:xfrm>
        </p:spPr>
        <p:txBody>
          <a:bodyPr/>
          <a:lstStyle>
            <a:lvl1pPr>
              <a:defRPr baseline="0"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0340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1500" y="2126222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9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9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47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03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14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4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9/11/2021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/>
            <a:fld id="{1BA224D6-4715-499C-8BD1-57CC6A98055C}" type="slidenum">
              <a:rPr lang="en-US" smtClean="0"/>
              <a:pPr defTabSz="9144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93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F81819F9-8CAC-4A6C-8F06-0482027F97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DE32025C-4CD3-40D8-BAE8-067B9A085B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062" y="4127644"/>
            <a:ext cx="8131550" cy="2123229"/>
          </a:xfrm>
        </p:spPr>
        <p:txBody>
          <a:bodyPr>
            <a:noAutofit/>
          </a:bodyPr>
          <a:lstStyle/>
          <a:p>
            <a:r>
              <a:rPr lang="en-US" altLang="zh-CN" sz="3600" dirty="0"/>
              <a:t>2021</a:t>
            </a:r>
            <a:r>
              <a:rPr lang="zh-CN" altLang="en-US" sz="3600" dirty="0"/>
              <a:t>年</a:t>
            </a:r>
            <a:r>
              <a:rPr lang="en-US" altLang="zh-CN" sz="3600" dirty="0"/>
              <a:t>9</a:t>
            </a:r>
            <a:r>
              <a:rPr lang="zh-CN" altLang="en-US" sz="3600" dirty="0"/>
              <a:t>月</a:t>
            </a:r>
            <a:r>
              <a:rPr lang="en-US" altLang="zh-CN" sz="3600" dirty="0"/>
              <a:t>11</a:t>
            </a:r>
            <a:r>
              <a:rPr lang="zh-CN" altLang="en-US" sz="3600" dirty="0"/>
              <a:t>、</a:t>
            </a:r>
            <a:r>
              <a:rPr lang="en-US" altLang="zh-CN" sz="3600" dirty="0"/>
              <a:t>12</a:t>
            </a:r>
            <a:r>
              <a:rPr lang="zh-CN" altLang="en-US" sz="3600" dirty="0"/>
              <a:t>日</a:t>
            </a:r>
            <a:endParaRPr lang="en-US" altLang="zh-CN" sz="36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5826D50-69FD-4D17-B3BC-FD2358C42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1746881"/>
            <a:ext cx="8131550" cy="2262781"/>
          </a:xfrm>
        </p:spPr>
        <p:txBody>
          <a:bodyPr>
            <a:normAutofit/>
          </a:bodyPr>
          <a:lstStyle/>
          <a:p>
            <a:pPr lvl="0" fontAlgn="ctr"/>
            <a:r>
              <a:rPr lang="zh-TW" altLang="en-US" dirty="0"/>
              <a:t>當跑的路 </a:t>
            </a:r>
            <a:r>
              <a:rPr lang="en-US" altLang="zh-TW" dirty="0"/>
              <a:t>– </a:t>
            </a:r>
            <a:r>
              <a:rPr lang="zh-CN" altLang="en-US" dirty="0"/>
              <a:t>成人</a:t>
            </a:r>
            <a:r>
              <a:rPr lang="zh-TW" altLang="en-US" dirty="0"/>
              <a:t>篇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A98CC08-AEC2-4E8F-8F52-0F5C6372DB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D1545E6-EB3C-4478-A661-A2CA963F12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" y="234737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xmlns="" id="{B2E5B960-0C5D-4F77-8E9F-9F3D883D83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xmlns="" id="{258E44FC-92AD-43A0-BB05-DB268C82D8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xmlns="" id="{C63D3083-A56C-4199-8DE0-63C8BE9EDF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xmlns="" id="{C7CD3581-635D-438F-A64F-68404E7AE0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xmlns="" id="{AD6904C0-211C-41A2-BDB8-3B07C90BBB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xmlns="" id="{B0837DA6-CAF9-4E78-A39E-6358EDE2B1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xmlns="" id="{0A99DD7D-3AB3-471E-842F-8AFEA09D07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xmlns="" id="{9C70B0D4-92FE-478F-86BD-93BA2C4DFC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xmlns="" id="{C9156BE6-11D4-4696-9E3F-C325BFAC81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xmlns="" id="{4E667226-1D20-4A9D-BBE3-AC17EA436F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xmlns="" id="{2F87E3B6-5202-4434-9B26-42B46774F3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xmlns="" id="{AEA5E85F-F1F4-40E4-A62C-95324F6749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8" name="Freeform 11">
            <a:extLst>
              <a:ext uri="{FF2B5EF4-FFF2-40B4-BE49-F238E27FC236}">
                <a16:creationId xmlns:a16="http://schemas.microsoft.com/office/drawing/2014/main" xmlns="" id="{1310EFE2-B91D-47E7-B117-C2A802800A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518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380928-DFD1-4F1C-813B-F330D0709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788" y="1456841"/>
            <a:ext cx="10001249" cy="4862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所以，弟兄們，我以上帝的慈悲勸你們，將身體獻上，當作</a:t>
            </a:r>
            <a:r>
              <a:rPr lang="zh-TW" altLang="en-US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活祭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，是聖潔的，是上帝所喜悅的；你們如此事奉乃是</a:t>
            </a:r>
            <a:r>
              <a:rPr lang="zh-TW" altLang="en-US" dirty="0">
                <a:highlight>
                  <a:srgbClr val="00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理所當然的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2 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不要</a:t>
            </a:r>
            <a:r>
              <a:rPr lang="zh-TW" altLang="en-US" dirty="0">
                <a:highlight>
                  <a:srgbClr val="C0C0C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效法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這個世界，只要</a:t>
            </a:r>
            <a:r>
              <a:rPr lang="zh-TW" altLang="en-US" dirty="0">
                <a:highlight>
                  <a:srgbClr val="00FFFF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心意更新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而</a:t>
            </a:r>
            <a:r>
              <a:rPr lang="zh-TW" altLang="en-US" dirty="0">
                <a:highlight>
                  <a:srgbClr val="00FFFF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變化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，叫你們</a:t>
            </a:r>
            <a:r>
              <a:rPr lang="zh-TW" altLang="en-US" dirty="0">
                <a:highlight>
                  <a:srgbClr val="FF00FF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察驗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何為上帝的善良、純全、可喜悅的旨意。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										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（羅</a:t>
            </a: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1-2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zh-CN" alt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3071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9F33DC-1D50-4199-8FAC-983435160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心意更新而變化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、察驗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792040-F57C-4C2D-8899-D6BDCF31F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HK" dirty="0">
                <a:highlight>
                  <a:srgbClr val="00FFFF"/>
                </a:highlight>
              </a:rPr>
              <a:t>transformed</a:t>
            </a:r>
            <a:r>
              <a:rPr lang="en-HK" dirty="0"/>
              <a:t> by</a:t>
            </a:r>
            <a:r>
              <a:rPr lang="zh-CN" altLang="en-US" dirty="0"/>
              <a:t> </a:t>
            </a:r>
            <a:r>
              <a:rPr lang="en-HK" altLang="zh-CN" dirty="0"/>
              <a:t>the</a:t>
            </a:r>
            <a:r>
              <a:rPr lang="zh-CN" altLang="en-US" dirty="0"/>
              <a:t> </a:t>
            </a:r>
            <a:r>
              <a:rPr lang="en-HK" dirty="0">
                <a:highlight>
                  <a:srgbClr val="00FFFF"/>
                </a:highlight>
              </a:rPr>
              <a:t>renewal of your mind</a:t>
            </a:r>
          </a:p>
          <a:p>
            <a:pPr lvl="1"/>
            <a:r>
              <a:rPr lang="en-HK" dirty="0"/>
              <a:t>Transformed</a:t>
            </a:r>
            <a:r>
              <a:rPr lang="zh-CN" altLang="en-US" dirty="0"/>
              <a:t>：</a:t>
            </a:r>
            <a:r>
              <a:rPr lang="el-GR" dirty="0"/>
              <a:t>μεταμορφοῦσθε</a:t>
            </a:r>
            <a:endParaRPr lang="en-HK" dirty="0"/>
          </a:p>
          <a:p>
            <a:pPr lvl="2"/>
            <a:r>
              <a:rPr lang="en-US" altLang="zh-CN" dirty="0"/>
              <a:t>Meta-morphed </a:t>
            </a:r>
            <a:r>
              <a:rPr lang="zh-CN" altLang="en-US" dirty="0"/>
              <a:t>蛻變（被動，命令式）</a:t>
            </a:r>
            <a:endParaRPr lang="en-HK" altLang="zh-CN" dirty="0"/>
          </a:p>
          <a:p>
            <a:pPr lvl="2"/>
            <a:r>
              <a:rPr lang="zh-TW" altLang="en-US" dirty="0"/>
              <a:t>耶穌登山變像（可</a:t>
            </a:r>
            <a:r>
              <a:rPr lang="en-US" altLang="zh-TW" dirty="0"/>
              <a:t>9</a:t>
            </a:r>
            <a:r>
              <a:rPr lang="zh-TW" altLang="en-US" dirty="0"/>
              <a:t>：</a:t>
            </a:r>
            <a:r>
              <a:rPr lang="en-US" altLang="zh-TW" dirty="0"/>
              <a:t>2</a:t>
            </a:r>
            <a:r>
              <a:rPr lang="zh-TW" altLang="en-US" dirty="0"/>
              <a:t>，太</a:t>
            </a:r>
            <a:r>
              <a:rPr lang="en-US" altLang="zh-TW" dirty="0"/>
              <a:t>17</a:t>
            </a:r>
            <a:r>
              <a:rPr lang="zh-TW" altLang="en-US" dirty="0"/>
              <a:t>：</a:t>
            </a:r>
            <a:r>
              <a:rPr lang="en-US" altLang="zh-TW" dirty="0"/>
              <a:t>2</a:t>
            </a:r>
            <a:r>
              <a:rPr lang="zh-TW" altLang="en-US" dirty="0"/>
              <a:t>）</a:t>
            </a:r>
            <a:endParaRPr lang="en-HK" altLang="zh-CN" dirty="0"/>
          </a:p>
          <a:p>
            <a:pPr lvl="1"/>
            <a:r>
              <a:rPr lang="zh-CN" altLang="en-US" dirty="0"/>
              <a:t>先有心意更新，然後變化</a:t>
            </a:r>
            <a:endParaRPr lang="en-HK" altLang="zh-CN" dirty="0"/>
          </a:p>
          <a:p>
            <a:r>
              <a:rPr lang="zh-CN" altLang="en-US" dirty="0"/>
              <a:t>察驗</a:t>
            </a:r>
            <a:endParaRPr lang="en-HK" altLang="zh-CN" dirty="0"/>
          </a:p>
          <a:p>
            <a:pPr lvl="1"/>
            <a:r>
              <a:rPr lang="zh-CN" altLang="en-US" dirty="0"/>
              <a:t>試驗（</a:t>
            </a:r>
            <a:r>
              <a:rPr lang="en-HK" altLang="zh-CN" dirty="0"/>
              <a:t>test</a:t>
            </a:r>
            <a:r>
              <a:rPr lang="zh-CN" altLang="en-US" dirty="0"/>
              <a:t>）</a:t>
            </a:r>
            <a:r>
              <a:rPr lang="en-HK" altLang="zh-CN" dirty="0"/>
              <a:t>, </a:t>
            </a:r>
            <a:r>
              <a:rPr lang="zh-CN" altLang="en-US" dirty="0"/>
              <a:t>確定（</a:t>
            </a:r>
            <a:r>
              <a:rPr lang="en-HK" altLang="zh-CN" dirty="0"/>
              <a:t>approve</a:t>
            </a:r>
            <a:r>
              <a:rPr lang="zh-CN" altLang="en-US" dirty="0"/>
              <a:t>），判斷（</a:t>
            </a:r>
            <a:r>
              <a:rPr lang="en-HK" altLang="zh-CN" dirty="0"/>
              <a:t>discern</a:t>
            </a:r>
            <a:r>
              <a:rPr lang="zh-CN" altLang="en-US" dirty="0"/>
              <a:t>）</a:t>
            </a:r>
            <a:r>
              <a:rPr lang="en-HK" altLang="zh-CN" dirty="0"/>
              <a:t> </a:t>
            </a:r>
            <a:endParaRPr lang="zh-CN" altLang="en-US" dirty="0"/>
          </a:p>
          <a:p>
            <a:endParaRPr lang="en-HK" dirty="0"/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2283205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380928-DFD1-4F1C-813B-F330D0709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788" y="1456841"/>
            <a:ext cx="10001249" cy="4862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所以，弟兄們，我以上帝的慈悲勸你們，將身體獻上，當作</a:t>
            </a:r>
            <a:r>
              <a:rPr lang="zh-TW" altLang="en-US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活祭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，是聖潔的，是上帝所喜悅的；你們如此事奉乃是</a:t>
            </a:r>
            <a:r>
              <a:rPr lang="zh-TW" altLang="en-US" dirty="0">
                <a:highlight>
                  <a:srgbClr val="00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理所當然的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2 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不要效法這個世界，只要</a:t>
            </a:r>
            <a:r>
              <a:rPr lang="zh-TW" altLang="en-US" dirty="0">
                <a:highlight>
                  <a:srgbClr val="00FFFF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心意更新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而</a:t>
            </a:r>
            <a:r>
              <a:rPr lang="zh-TW" altLang="en-US" dirty="0">
                <a:highlight>
                  <a:srgbClr val="00FFFF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變化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，叫你們</a:t>
            </a:r>
            <a:r>
              <a:rPr lang="zh-TW" altLang="en-US" dirty="0">
                <a:highlight>
                  <a:srgbClr val="FF00FF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察驗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何為上帝的善良、純全、可喜悅的旨意。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										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（羅</a:t>
            </a: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1-2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zh-CN" alt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215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D2B691-AF13-446D-BA8A-BC0E6B201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羅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1-2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聖經新譯本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D85E8D-6484-4E3E-8552-16B9D9EE1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12 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所以弟兄們，我憑著　神的仁慈勸你們，要把身體獻上，作聖潔而蒙　神悅納的活祭；這是你們</a:t>
            </a:r>
            <a:r>
              <a:rPr lang="zh-TW" altLang="en-US" dirty="0">
                <a:highlight>
                  <a:srgbClr val="00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理所當然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的事奉（「理所當然的事奉」或譯「屬靈的敬拜」）。</a:t>
            </a:r>
            <a:endParaRPr lang="en-HK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2 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不要模仿這個世代，倒要藉著心意的更新而</a:t>
            </a:r>
            <a:r>
              <a:rPr lang="zh-TW" altLang="en-US" dirty="0">
                <a:highlight>
                  <a:srgbClr val="00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改變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過來，使你們可以</a:t>
            </a:r>
            <a:r>
              <a:rPr lang="zh-TW" altLang="en-US" dirty="0">
                <a:highlight>
                  <a:srgbClr val="00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察驗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出甚麼是　神的旨意，就是</a:t>
            </a:r>
            <a:r>
              <a:rPr lang="zh-TW" altLang="en-US" dirty="0">
                <a:highlight>
                  <a:srgbClr val="00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察驗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出甚麼是美好的、蒙他悅納的和完全的事。</a:t>
            </a:r>
          </a:p>
          <a:p>
            <a:pPr marL="0" indent="0">
              <a:buNone/>
            </a:pPr>
            <a:endParaRPr lang="en-HK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53932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F3C48A-BE9A-479B-B9E6-387A3F522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學到什麼？可以做什麼？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CFD6FA-317A-4495-9F4A-462A2D6C2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願意心意更新，迎接</a:t>
            </a:r>
            <a:r>
              <a:rPr lang="en-US" altLang="zh-CN" dirty="0"/>
              <a:t>『</a:t>
            </a:r>
            <a:r>
              <a:rPr lang="zh-CN" altLang="en-US" dirty="0"/>
              <a:t>蛻變</a:t>
            </a:r>
            <a:r>
              <a:rPr lang="en-US" altLang="zh-CN" dirty="0"/>
              <a:t>』</a:t>
            </a:r>
          </a:p>
          <a:p>
            <a:pPr lvl="1"/>
            <a:r>
              <a:rPr lang="zh-CN" altLang="en-US" dirty="0"/>
              <a:t>從教會群體開始（察驗，同工，異象）</a:t>
            </a:r>
            <a:endParaRPr lang="en-US" altLang="zh-CN" dirty="0"/>
          </a:p>
          <a:p>
            <a:pPr lvl="1"/>
            <a:r>
              <a:rPr lang="zh-CN" altLang="en-US" dirty="0"/>
              <a:t>改變了也不知道！（體驗）</a:t>
            </a:r>
            <a:endParaRPr lang="en-HK" altLang="zh-CN" dirty="0"/>
          </a:p>
          <a:p>
            <a:r>
              <a:rPr lang="en-US" altLang="zh-CN" dirty="0"/>
              <a:t>『</a:t>
            </a:r>
            <a:r>
              <a:rPr lang="zh-CN" altLang="en-US" dirty="0"/>
              <a:t>合理</a:t>
            </a:r>
            <a:r>
              <a:rPr lang="en-US" altLang="zh-CN" dirty="0"/>
              <a:t>』</a:t>
            </a:r>
            <a:r>
              <a:rPr lang="zh-CN" altLang="en-US" dirty="0"/>
              <a:t>的事奉</a:t>
            </a:r>
            <a:endParaRPr lang="en-HK" altLang="zh-CN" dirty="0"/>
          </a:p>
          <a:p>
            <a:pPr lvl="1"/>
            <a:r>
              <a:rPr lang="zh-CN" altLang="en-US" dirty="0"/>
              <a:t>不一定做大事</a:t>
            </a:r>
            <a:endParaRPr lang="en-HK" altLang="zh-CN" dirty="0"/>
          </a:p>
          <a:p>
            <a:pPr lvl="1"/>
            <a:r>
              <a:rPr lang="zh-CN" altLang="en-US" dirty="0"/>
              <a:t>地上五穀是出於自然的（可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28</a:t>
            </a:r>
            <a:r>
              <a:rPr lang="zh-CN" altLang="en-US" dirty="0"/>
              <a:t>上）</a:t>
            </a:r>
            <a:endParaRPr lang="en-HK" altLang="zh-CN" dirty="0"/>
          </a:p>
          <a:p>
            <a:r>
              <a:rPr lang="en-US" altLang="zh-CN" dirty="0"/>
              <a:t>『</a:t>
            </a:r>
            <a:r>
              <a:rPr lang="zh-TW" altLang="en-US" dirty="0"/>
              <a:t>所以，</a:t>
            </a:r>
            <a:r>
              <a:rPr lang="zh-TW" altLang="en-US" b="1" dirty="0"/>
              <a:t>你們</a:t>
            </a:r>
            <a:r>
              <a:rPr lang="zh-TW" altLang="en-US" dirty="0"/>
              <a:t>要去</a:t>
            </a:r>
            <a:r>
              <a:rPr lang="zh-CN" altLang="en-US" dirty="0"/>
              <a:t>。。。</a:t>
            </a:r>
            <a:r>
              <a:rPr lang="en-US" altLang="zh-CN" dirty="0"/>
              <a:t>』</a:t>
            </a:r>
          </a:p>
        </p:txBody>
      </p:sp>
    </p:spTree>
    <p:extLst>
      <p:ext uri="{BB962C8B-B14F-4D97-AF65-F5344CB8AC3E}">
        <p14:creationId xmlns:p14="http://schemas.microsoft.com/office/powerpoint/2010/main" val="3216799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5A8EEC-84E8-4D6F-8EF3-C96B1E153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版本？？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9F1ABE9F-E0D1-4F86-BB66-7B2FDB9CDA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3843387"/>
              </p:ext>
            </p:extLst>
          </p:nvPr>
        </p:nvGraphicFramePr>
        <p:xfrm>
          <a:off x="2120900" y="1457325"/>
          <a:ext cx="9383712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7904">
                  <a:extLst>
                    <a:ext uri="{9D8B030D-6E8A-4147-A177-3AD203B41FA5}">
                      <a16:colId xmlns:a16="http://schemas.microsoft.com/office/drawing/2014/main" xmlns="" val="3469584783"/>
                    </a:ext>
                  </a:extLst>
                </a:gridCol>
                <a:gridCol w="3127904">
                  <a:extLst>
                    <a:ext uri="{9D8B030D-6E8A-4147-A177-3AD203B41FA5}">
                      <a16:colId xmlns:a16="http://schemas.microsoft.com/office/drawing/2014/main" xmlns="" val="1435161596"/>
                    </a:ext>
                  </a:extLst>
                </a:gridCol>
                <a:gridCol w="3127904">
                  <a:extLst>
                    <a:ext uri="{9D8B030D-6E8A-4147-A177-3AD203B41FA5}">
                      <a16:colId xmlns:a16="http://schemas.microsoft.com/office/drawing/2014/main" xmlns="" val="16612745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4000" dirty="0"/>
                        <a:t>OS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dirty="0"/>
                        <a:t>現行版本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dirty="0"/>
                        <a:t>未來版本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631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4000" dirty="0"/>
                        <a:t>Windows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70564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/>
                        <a:t>Mac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48671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/>
                        <a:t>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2073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/>
                        <a:t>Android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82387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5382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5A8EEC-84E8-4D6F-8EF3-C96B1E153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版本？？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9F1ABE9F-E0D1-4F86-BB66-7B2FDB9CDA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449055"/>
              </p:ext>
            </p:extLst>
          </p:nvPr>
        </p:nvGraphicFramePr>
        <p:xfrm>
          <a:off x="2120900" y="1457325"/>
          <a:ext cx="9383712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125">
                  <a:extLst>
                    <a:ext uri="{9D8B030D-6E8A-4147-A177-3AD203B41FA5}">
                      <a16:colId xmlns:a16="http://schemas.microsoft.com/office/drawing/2014/main" xmlns="" val="3469584783"/>
                    </a:ext>
                  </a:extLst>
                </a:gridCol>
                <a:gridCol w="3357563">
                  <a:extLst>
                    <a:ext uri="{9D8B030D-6E8A-4147-A177-3AD203B41FA5}">
                      <a16:colId xmlns:a16="http://schemas.microsoft.com/office/drawing/2014/main" xmlns="" val="1435161596"/>
                    </a:ext>
                  </a:extLst>
                </a:gridCol>
                <a:gridCol w="3375024">
                  <a:extLst>
                    <a:ext uri="{9D8B030D-6E8A-4147-A177-3AD203B41FA5}">
                      <a16:colId xmlns:a16="http://schemas.microsoft.com/office/drawing/2014/main" xmlns="" val="16612745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4000" dirty="0"/>
                        <a:t>OS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dirty="0"/>
                        <a:t>現行版本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dirty="0"/>
                        <a:t>未來版本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631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4000" dirty="0"/>
                        <a:t>Windows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70564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/>
                        <a:t>Mac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Big Sur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Monterey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48671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/>
                        <a:t>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14.7.1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2073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/>
                        <a:t>Android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82387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174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380928-DFD1-4F1C-813B-F330D0709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788" y="1456841"/>
            <a:ext cx="10001249" cy="4862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，弟兄們，我以上帝的慈悲勸你們，將身體獻上，當作活祭，是聖潔的，是上帝所喜悅的；你們如此事奉乃是理所當然的。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2 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不要效法這個世界，只要心意更新而變化，叫你們察驗何為上帝的善良、純全、可喜悅的旨意。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										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（羅</a:t>
            </a: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1-2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zh-CN" alt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01289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C5302B-05AA-404E-88BB-0379EEBEB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關於羅馬書，上文，下理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0DF82E-ECDB-45AD-9F0E-CA5ACCE4D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上文：</a:t>
            </a:r>
            <a:endParaRPr lang="en-HK" altLang="zh-CN" dirty="0"/>
          </a:p>
          <a:p>
            <a:pPr lvl="1"/>
            <a:r>
              <a:rPr lang="zh-CN" altLang="en-US" dirty="0"/>
              <a:t>罪：世人都犯了罪。。。蒙上帝的恩典，因基督耶穌的救贖，就白白地稱義。（羅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22-24</a:t>
            </a:r>
            <a:r>
              <a:rPr lang="zh-CN" altLang="en-US" dirty="0"/>
              <a:t>）</a:t>
            </a:r>
            <a:endParaRPr lang="en-HK" altLang="zh-CN" dirty="0"/>
          </a:p>
          <a:p>
            <a:pPr lvl="1"/>
            <a:r>
              <a:rPr lang="zh-CN" altLang="en-US" dirty="0"/>
              <a:t>罪中打滾，成聖之路（羅</a:t>
            </a:r>
            <a:r>
              <a:rPr lang="en-US" altLang="zh-CN" dirty="0"/>
              <a:t>5-8</a:t>
            </a:r>
            <a:r>
              <a:rPr lang="zh-CN" altLang="en-US" dirty="0"/>
              <a:t>章）</a:t>
            </a:r>
            <a:endParaRPr lang="en-HK" altLang="zh-CN" dirty="0"/>
          </a:p>
          <a:p>
            <a:pPr lvl="1"/>
            <a:r>
              <a:rPr lang="zh-CN" altLang="en-US" dirty="0"/>
              <a:t>同胞以色列民會否被救贖？（羅</a:t>
            </a:r>
            <a:r>
              <a:rPr lang="en-US" altLang="zh-CN" dirty="0"/>
              <a:t>9-11</a:t>
            </a:r>
            <a:r>
              <a:rPr lang="zh-CN" altLang="en-US" dirty="0"/>
              <a:t>章）</a:t>
            </a:r>
            <a:endParaRPr lang="en-HK" altLang="zh-CN" dirty="0"/>
          </a:p>
        </p:txBody>
      </p:sp>
    </p:spTree>
    <p:extLst>
      <p:ext uri="{BB962C8B-B14F-4D97-AF65-F5344CB8AC3E}">
        <p14:creationId xmlns:p14="http://schemas.microsoft.com/office/powerpoint/2010/main" val="3157174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600CCD-E9B5-4BF4-9376-7E94F4240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下理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08AB7A-51B1-4E71-A49D-0E161B790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dirty="0"/>
              <a:t>處理</a:t>
            </a:r>
            <a:r>
              <a:rPr lang="en-US" altLang="zh-TW" dirty="0"/>
              <a:t>『</a:t>
            </a:r>
            <a:r>
              <a:rPr lang="zh-TW" altLang="en-US" dirty="0"/>
              <a:t>教會合一</a:t>
            </a:r>
            <a:r>
              <a:rPr lang="en-US" altLang="zh-TW" dirty="0"/>
              <a:t>』</a:t>
            </a:r>
            <a:r>
              <a:rPr lang="zh-TW" altLang="en-US" dirty="0"/>
              <a:t>的事：</a:t>
            </a:r>
          </a:p>
          <a:p>
            <a:pPr lvl="1"/>
            <a:r>
              <a:rPr lang="zh-CN" altLang="en-US" dirty="0"/>
              <a:t>基督裡成為一身，按恩賜，各司其職</a:t>
            </a:r>
            <a:r>
              <a:rPr lang="zh-TW" altLang="en-US" dirty="0"/>
              <a:t> </a:t>
            </a:r>
            <a:r>
              <a:rPr lang="en-US" altLang="zh-TW" dirty="0"/>
              <a:t>(</a:t>
            </a:r>
            <a:r>
              <a:rPr lang="zh-CN" altLang="en-US" dirty="0"/>
              <a:t>羅</a:t>
            </a:r>
            <a:r>
              <a:rPr lang="en-US" altLang="zh-TW" dirty="0"/>
              <a:t>12</a:t>
            </a:r>
            <a:r>
              <a:rPr lang="zh-TW" altLang="en-US" dirty="0"/>
              <a:t>：</a:t>
            </a:r>
            <a:r>
              <a:rPr lang="en-US" altLang="zh-TW" dirty="0"/>
              <a:t>3-8)</a:t>
            </a:r>
          </a:p>
          <a:p>
            <a:pPr lvl="1"/>
            <a:r>
              <a:rPr lang="zh-TW" altLang="en-US" dirty="0"/>
              <a:t>愛</a:t>
            </a:r>
            <a:r>
              <a:rPr lang="zh-CN" altLang="en-US" dirty="0"/>
              <a:t>：</a:t>
            </a:r>
            <a:endParaRPr lang="en-HK" altLang="zh-CN" dirty="0"/>
          </a:p>
          <a:p>
            <a:pPr lvl="2"/>
            <a:r>
              <a:rPr lang="en-US" altLang="zh-TW" dirty="0"/>
              <a:t>17 </a:t>
            </a:r>
            <a:r>
              <a:rPr lang="zh-TW" altLang="en-US" dirty="0"/>
              <a:t>不要以惡報惡</a:t>
            </a:r>
            <a:r>
              <a:rPr lang="zh-CN" altLang="en-US" dirty="0"/>
              <a:t>。。。</a:t>
            </a:r>
            <a:r>
              <a:rPr lang="zh-TW" altLang="en-US" dirty="0"/>
              <a:t>反要以善勝惡（</a:t>
            </a:r>
            <a:r>
              <a:rPr lang="en-US" altLang="zh-CN" dirty="0"/>
              <a:t>1</a:t>
            </a:r>
            <a:r>
              <a:rPr lang="en-US" altLang="zh-TW" dirty="0"/>
              <a:t>2</a:t>
            </a:r>
            <a:r>
              <a:rPr lang="zh-TW" altLang="en-US" dirty="0"/>
              <a:t>：</a:t>
            </a:r>
            <a:r>
              <a:rPr lang="en-US" altLang="zh-TW" dirty="0"/>
              <a:t>17-21</a:t>
            </a:r>
            <a:r>
              <a:rPr lang="zh-TW" altLang="en-US" dirty="0"/>
              <a:t>）</a:t>
            </a:r>
            <a:r>
              <a:rPr lang="zh-CN" altLang="en-US" dirty="0"/>
              <a:t>，愛人如己（</a:t>
            </a:r>
            <a:r>
              <a:rPr lang="en-US" altLang="zh-CN" dirty="0"/>
              <a:t>12</a:t>
            </a:r>
            <a:r>
              <a:rPr lang="zh-CN" altLang="en-US" dirty="0"/>
              <a:t>：</a:t>
            </a:r>
            <a:r>
              <a:rPr lang="en-US" altLang="zh-CN" dirty="0"/>
              <a:t>9</a:t>
            </a:r>
            <a:r>
              <a:rPr lang="zh-CN" altLang="en-US" dirty="0"/>
              <a:t>）</a:t>
            </a:r>
            <a:endParaRPr lang="zh-TW" altLang="en-US" dirty="0"/>
          </a:p>
          <a:p>
            <a:pPr lvl="1"/>
            <a:r>
              <a:rPr lang="zh-TW" altLang="en-US" dirty="0"/>
              <a:t>不因食物問題令教會分化</a:t>
            </a:r>
            <a:endParaRPr lang="en-HK" altLang="zh-TW" dirty="0"/>
          </a:p>
          <a:p>
            <a:pPr lvl="2"/>
            <a:r>
              <a:rPr lang="en-US" altLang="zh-TW" dirty="0"/>
              <a:t>14 </a:t>
            </a:r>
            <a:r>
              <a:rPr lang="zh-TW" altLang="en-US" dirty="0"/>
              <a:t>我憑著主耶穌確知深信，凡物本來沒有不潔淨的；惟獨人以為不潔淨的，在他就不潔淨了。</a:t>
            </a:r>
            <a:r>
              <a:rPr lang="zh-CN" altLang="en-US" dirty="0"/>
              <a:t>。。</a:t>
            </a:r>
            <a:r>
              <a:rPr lang="zh-TW" altLang="en-US" dirty="0"/>
              <a:t> </a:t>
            </a:r>
            <a:r>
              <a:rPr lang="en-US" altLang="zh-TW" dirty="0"/>
              <a:t>20 </a:t>
            </a:r>
            <a:r>
              <a:rPr lang="zh-TW" altLang="en-US" dirty="0"/>
              <a:t>不可因食物毀壞上帝的工程。（羅</a:t>
            </a:r>
            <a:r>
              <a:rPr lang="en-US" altLang="zh-TW" dirty="0"/>
              <a:t>14</a:t>
            </a:r>
            <a:r>
              <a:rPr lang="zh-TW" altLang="en-US" dirty="0"/>
              <a:t>：</a:t>
            </a:r>
            <a:r>
              <a:rPr lang="en-US" altLang="zh-TW" dirty="0"/>
              <a:t>14-20</a:t>
            </a:r>
            <a:r>
              <a:rPr lang="zh-TW" altLang="en-US" dirty="0"/>
              <a:t>）</a:t>
            </a:r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800200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380928-DFD1-4F1C-813B-F330D0709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788" y="1456841"/>
            <a:ext cx="10001249" cy="4862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所以，弟兄們，我以上帝的慈悲勸你們，將身體獻上，當作活祭，是聖潔的，是上帝所喜悅的；你們如此事奉乃是理所當然的。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2 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不要效法這個世界，只要心意更新而變化，叫你們察驗何為上帝的善良、純全、可喜悅的旨意。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										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（羅</a:t>
            </a: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1-2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zh-CN" alt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66789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380928-DFD1-4F1C-813B-F330D0709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788" y="1456841"/>
            <a:ext cx="10001249" cy="4862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所以，弟兄們，我以上帝的慈悲勸你們，將身體獻上，當作</a:t>
            </a:r>
            <a:r>
              <a:rPr lang="zh-TW" altLang="en-US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活祭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，是聖潔的，是上帝所喜悅的；你們如此事奉乃是</a:t>
            </a:r>
            <a:r>
              <a:rPr lang="zh-TW" altLang="en-US" dirty="0">
                <a:highlight>
                  <a:srgbClr val="00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理所當然的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2 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不要</a:t>
            </a:r>
            <a:r>
              <a:rPr lang="zh-TW" altLang="en-US" dirty="0">
                <a:highlight>
                  <a:srgbClr val="C0C0C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效法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這個世界，只要</a:t>
            </a:r>
            <a:r>
              <a:rPr lang="zh-TW" altLang="en-US" dirty="0">
                <a:highlight>
                  <a:srgbClr val="00FFFF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心意更新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而</a:t>
            </a:r>
            <a:r>
              <a:rPr lang="zh-TW" altLang="en-US" dirty="0">
                <a:highlight>
                  <a:srgbClr val="00FFFF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變化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，叫你們</a:t>
            </a:r>
            <a:r>
              <a:rPr lang="zh-TW" altLang="en-US" dirty="0">
                <a:highlight>
                  <a:srgbClr val="FF00FF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察驗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何為上帝的善良、純全、可喜悅的旨意。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										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（羅</a:t>
            </a: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1-2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zh-CN" alt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32929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1358E9-1B9C-443C-81D8-C2EBBA75F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你們如此事奉乃是</a:t>
            </a:r>
            <a:r>
              <a:rPr lang="zh-TW" altLang="en-US" dirty="0">
                <a:highlight>
                  <a:srgbClr val="00FF00"/>
                </a:highlight>
              </a:rPr>
              <a:t>理所當然</a:t>
            </a:r>
            <a:r>
              <a:rPr lang="zh-TW" altLang="en-US" dirty="0"/>
              <a:t>的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A05D81-DD98-4C74-B9AC-A3631FC0D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/>
              <a:t>聖經新譯本</a:t>
            </a:r>
            <a:r>
              <a:rPr lang="zh-CN" altLang="en-US" dirty="0"/>
              <a:t>：</a:t>
            </a:r>
            <a:r>
              <a:rPr lang="zh-TW" altLang="en-US" dirty="0"/>
              <a:t>這是你們</a:t>
            </a:r>
            <a:r>
              <a:rPr lang="zh-TW" altLang="en-US" dirty="0">
                <a:highlight>
                  <a:srgbClr val="00FF00"/>
                </a:highlight>
              </a:rPr>
              <a:t>理所當然的事奉</a:t>
            </a:r>
            <a:endParaRPr lang="en-HK" altLang="zh-TW" dirty="0"/>
          </a:p>
          <a:p>
            <a:r>
              <a:rPr lang="el-GR" dirty="0"/>
              <a:t>λογικην</a:t>
            </a:r>
            <a:r>
              <a:rPr lang="zh-CN" altLang="en-US" dirty="0"/>
              <a:t>（</a:t>
            </a:r>
            <a:r>
              <a:rPr lang="en-HK" altLang="zh-CN" dirty="0" err="1"/>
              <a:t>logikos</a:t>
            </a:r>
            <a:r>
              <a:rPr lang="zh-CN" altLang="en-US" dirty="0"/>
              <a:t>）</a:t>
            </a:r>
            <a:r>
              <a:rPr lang="el-GR" dirty="0"/>
              <a:t> </a:t>
            </a:r>
            <a:endParaRPr lang="en-HK" altLang="zh-CN" dirty="0"/>
          </a:p>
          <a:p>
            <a:pPr lvl="1"/>
            <a:r>
              <a:rPr lang="zh-CN" altLang="en-US" dirty="0"/>
              <a:t>解作：</a:t>
            </a:r>
            <a:r>
              <a:rPr lang="en-US" dirty="0"/>
              <a:t>Spiritual</a:t>
            </a:r>
            <a:r>
              <a:rPr lang="zh-CN" altLang="en-US" dirty="0"/>
              <a:t>， </a:t>
            </a:r>
            <a:r>
              <a:rPr lang="en-US" altLang="zh-CN" dirty="0"/>
              <a:t>Rational </a:t>
            </a:r>
            <a:r>
              <a:rPr lang="zh-CN" altLang="en-US" dirty="0"/>
              <a:t>（合理的）</a:t>
            </a:r>
            <a:endParaRPr lang="en-HK" altLang="zh-CN" dirty="0"/>
          </a:p>
          <a:p>
            <a:pPr lvl="1"/>
            <a:r>
              <a:rPr lang="zh-CN" altLang="en-US" dirty="0"/>
              <a:t>保羅特意用詞</a:t>
            </a:r>
            <a:endParaRPr lang="en-HK" altLang="zh-CN" dirty="0"/>
          </a:p>
          <a:p>
            <a:r>
              <a:rPr lang="el-GR" dirty="0"/>
              <a:t>λατρειαν</a:t>
            </a:r>
            <a:r>
              <a:rPr lang="zh-CN" altLang="en-US" dirty="0"/>
              <a:t>（</a:t>
            </a:r>
            <a:r>
              <a:rPr lang="en-HK" altLang="zh-CN" dirty="0" err="1"/>
              <a:t>latreia</a:t>
            </a:r>
            <a:r>
              <a:rPr lang="zh-CN" altLang="en-US" dirty="0"/>
              <a:t>）</a:t>
            </a:r>
            <a:endParaRPr lang="en-HK" dirty="0"/>
          </a:p>
          <a:p>
            <a:pPr lvl="1"/>
            <a:r>
              <a:rPr lang="zh-CN" altLang="en-US" dirty="0"/>
              <a:t>解作：敬拜，事奉</a:t>
            </a:r>
            <a:endParaRPr lang="en-HK" altLang="zh-CN" dirty="0"/>
          </a:p>
          <a:p>
            <a:pPr lvl="1"/>
            <a:r>
              <a:rPr lang="en-HK" dirty="0"/>
              <a:t>2 </a:t>
            </a:r>
            <a:r>
              <a:rPr lang="zh-CN" altLang="en-US" dirty="0"/>
              <a:t>人要把你們趕出會堂，並且時候將到，凡殺你們的就以為是</a:t>
            </a:r>
            <a:r>
              <a:rPr lang="zh-CN" altLang="en-US" dirty="0">
                <a:highlight>
                  <a:srgbClr val="00FF00"/>
                </a:highlight>
              </a:rPr>
              <a:t>事奉</a:t>
            </a:r>
            <a:r>
              <a:rPr lang="zh-CN" altLang="en-US" dirty="0"/>
              <a:t>上帝。（約</a:t>
            </a:r>
            <a:r>
              <a:rPr lang="en-US" altLang="zh-CN" dirty="0"/>
              <a:t>16</a:t>
            </a:r>
            <a:r>
              <a:rPr lang="zh-CN" altLang="en-US" dirty="0"/>
              <a:t>：</a:t>
            </a:r>
            <a:r>
              <a:rPr lang="en-US" altLang="zh-CN" dirty="0"/>
              <a:t>2</a:t>
            </a:r>
            <a:r>
              <a:rPr lang="zh-CN" altLang="en-US" dirty="0"/>
              <a:t>）</a:t>
            </a:r>
            <a:endParaRPr lang="en-HK" dirty="0"/>
          </a:p>
          <a:p>
            <a:pPr lvl="1"/>
            <a:r>
              <a:rPr lang="en-HK" dirty="0"/>
              <a:t>6 </a:t>
            </a:r>
            <a:r>
              <a:rPr lang="zh-CN" altLang="en-US" dirty="0"/>
              <a:t>這些物件既如此預備齊了，眾祭司就常進頭一層帳幕，行</a:t>
            </a:r>
            <a:r>
              <a:rPr lang="zh-CN" altLang="en-US" dirty="0">
                <a:highlight>
                  <a:srgbClr val="00FF00"/>
                </a:highlight>
              </a:rPr>
              <a:t>拜</a:t>
            </a:r>
            <a:r>
              <a:rPr lang="zh-CN" altLang="en-US" dirty="0"/>
              <a:t>上帝的禮。（來</a:t>
            </a:r>
            <a:r>
              <a:rPr lang="en-US" altLang="zh-CN" dirty="0"/>
              <a:t>9</a:t>
            </a:r>
            <a:r>
              <a:rPr lang="zh-CN" altLang="en-US" dirty="0"/>
              <a:t>：</a:t>
            </a:r>
            <a:r>
              <a:rPr lang="en-US" altLang="zh-CN" dirty="0"/>
              <a:t>6</a:t>
            </a:r>
            <a:r>
              <a:rPr lang="zh-CN" altLang="en-US" dirty="0"/>
              <a:t>）</a:t>
            </a:r>
            <a:endParaRPr lang="el-GR" dirty="0"/>
          </a:p>
          <a:p>
            <a:pPr lvl="1"/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1116004768"/>
      </p:ext>
    </p:extLst>
  </p:cSld>
  <p:clrMapOvr>
    <a:masterClrMapping/>
  </p:clrMapOvr>
</p:sld>
</file>

<file path=ppt/theme/theme1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ermon Template" id="{F1DF93FC-968B-4E8F-B15D-5D9C9BA779A5}" vid="{AE868DDD-F774-4CE3-9356-0C46532B93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Template</Template>
  <TotalTime>1110</TotalTime>
  <Words>856</Words>
  <Application>Microsoft Office PowerPoint</Application>
  <PresentationFormat>自訂</PresentationFormat>
  <Paragraphs>104</Paragraphs>
  <Slides>14</Slides>
  <Notes>14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1_Wisp</vt:lpstr>
      <vt:lpstr>當跑的路 – 成人篇</vt:lpstr>
      <vt:lpstr>版本？？</vt:lpstr>
      <vt:lpstr>版本？？</vt:lpstr>
      <vt:lpstr>PowerPoint 簡報</vt:lpstr>
      <vt:lpstr>關於羅馬書，上文，下理</vt:lpstr>
      <vt:lpstr>下理</vt:lpstr>
      <vt:lpstr>PowerPoint 簡報</vt:lpstr>
      <vt:lpstr>PowerPoint 簡報</vt:lpstr>
      <vt:lpstr>你們如此事奉乃是理所當然的</vt:lpstr>
      <vt:lpstr>PowerPoint 簡報</vt:lpstr>
      <vt:lpstr>心意更新而變化、察驗</vt:lpstr>
      <vt:lpstr>PowerPoint 簡報</vt:lpstr>
      <vt:lpstr>羅12：1-2，聖經新譯本</vt:lpstr>
      <vt:lpstr>學到什麼？可以做什麼？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當跑的路 – 孩童篇</dc:title>
  <dc:creator>CC LAM</dc:creator>
  <cp:lastModifiedBy>Andrew</cp:lastModifiedBy>
  <cp:revision>50</cp:revision>
  <cp:lastPrinted>2021-07-24T02:24:14Z</cp:lastPrinted>
  <dcterms:created xsi:type="dcterms:W3CDTF">2021-07-22T05:09:34Z</dcterms:created>
  <dcterms:modified xsi:type="dcterms:W3CDTF">2021-09-11T03:53:10Z</dcterms:modified>
</cp:coreProperties>
</file>