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82" y="-6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871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43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8223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314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091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057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948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116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3389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380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504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5384-1149-4EEB-ACB7-C2DC45AFC67F}" type="datetimeFigureOut">
              <a:rPr lang="zh-HK" altLang="en-US" smtClean="0"/>
              <a:t>13/8/2021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746B-3B71-4387-A063-12904C8039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009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49492"/>
            <a:ext cx="8640960" cy="4698522"/>
          </a:xfrm>
        </p:spPr>
        <p:txBody>
          <a:bodyPr>
            <a:normAutofit fontScale="92500" lnSpcReduction="10000"/>
          </a:bodyPr>
          <a:lstStyle/>
          <a:p>
            <a:pPr marL="914400" indent="-914400">
              <a:buAutoNum type="ea1ChtPeriod"/>
            </a:pP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永恆價值而活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的理由 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1:17-2:3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被寳貴羔羊買贖回來</a:t>
            </a:r>
          </a:p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1:17-21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被神永恆信息所更新</a:t>
            </a:r>
          </a:p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1:22-2:3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288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49492"/>
            <a:ext cx="8640960" cy="4698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面向永恆的取態</a:t>
            </a:r>
          </a:p>
          <a:p>
            <a:pPr marL="0" indent="0">
              <a:buNone/>
            </a:pP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在永恆開始前盡量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發揮服事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恩賜          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4:7-11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堅固壯膽抵擋悪魔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、經受苦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難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榮耀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得勝     （</a:t>
            </a: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5:8-11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725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49492"/>
            <a:ext cx="8640960" cy="4698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結語：持守永恆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價值來察看世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情，面對衝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激、臨危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endParaRPr lang="en-US" altLang="zh-TW" sz="4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亂作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堅穏有</a:t>
            </a:r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安全感的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536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104</Words>
  <Application>Microsoft Office PowerPoint</Application>
  <PresentationFormat>如螢幕大小 (16:9)</PresentationFormat>
  <Paragraphs>14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信心的眼睛（路 1:5-25,57-80）－信息思路</dc:title>
  <dc:creator>Matthew Yan</dc:creator>
  <cp:lastModifiedBy>Andrew</cp:lastModifiedBy>
  <cp:revision>7</cp:revision>
  <dcterms:created xsi:type="dcterms:W3CDTF">2017-12-08T04:45:14Z</dcterms:created>
  <dcterms:modified xsi:type="dcterms:W3CDTF">2021-08-13T07:45:00Z</dcterms:modified>
</cp:coreProperties>
</file>