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8" r:id="rId2"/>
    <p:sldId id="257" r:id="rId3"/>
    <p:sldId id="256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3"/>
  </p:normalViewPr>
  <p:slideViewPr>
    <p:cSldViewPr snapToGrid="0" snapToObjects="1">
      <p:cViewPr>
        <p:scale>
          <a:sx n="102" d="100"/>
          <a:sy n="102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4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03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93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4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9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BE8C-F66F-1B45-9E94-F66066027219}" type="datetimeFigureOut">
              <a:rPr lang="en-US" smtClean="0"/>
              <a:t>5/1/21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09320F-F8EB-AB4F-815A-5D50E3F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C47F-1326-2940-B28A-8485E2CC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5" y="1164921"/>
            <a:ext cx="11749413" cy="5498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耶穌說</a:t>
            </a:r>
            <a:r>
              <a:rPr lang="en-HK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「我就是道路、真理、生命；</a:t>
            </a:r>
            <a:endParaRPr lang="en-US" altLang="zh-TW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			</a:t>
            </a:r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若不藉著我、</a:t>
            </a:r>
            <a:endParaRPr lang="en-US" altLang="zh-TW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			</a:t>
            </a:r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沒有人能到父那裏去。」</a:t>
            </a:r>
            <a:endParaRPr lang="en-US" altLang="zh-TW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																				</a:t>
            </a:r>
            <a:r>
              <a:rPr lang="en-HK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約</a:t>
            </a:r>
            <a:r>
              <a:rPr lang="en-HK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14 </a:t>
            </a:r>
            <a:r>
              <a:rPr lang="en-US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: 6</a:t>
            </a:r>
            <a:r>
              <a:rPr lang="en-HK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) </a:t>
            </a:r>
          </a:p>
          <a:p>
            <a:pPr marL="0" indent="0">
              <a:buNone/>
            </a:pPr>
            <a:endParaRPr lang="en-US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31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1F97-BBC6-B346-B795-3FAB1591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33" y="624110"/>
            <a:ext cx="990128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向善≠宗教</a:t>
            </a:r>
            <a:b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D61C1-F2DB-194B-BC31-20BF87157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5644" y="2354892"/>
            <a:ext cx="5866356" cy="4503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4E1464-B866-3D44-B08B-B5FE5F61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" y="2354892"/>
            <a:ext cx="6276433" cy="45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4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8588-0B98-B34E-805B-05A317820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781"/>
            <a:ext cx="9144000" cy="13827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四個必須解答的問題</a:t>
            </a:r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613F6-3C00-5549-8A8A-E75D53E38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34" y="1918009"/>
            <a:ext cx="10772078" cy="4783873"/>
          </a:xfrm>
        </p:spPr>
        <p:txBody>
          <a:bodyPr>
            <a:normAutofit/>
          </a:bodyPr>
          <a:lstStyle/>
          <a:p>
            <a:pPr lvl="0"/>
            <a:r>
              <a:rPr lang="en-US" altLang="zh-CN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		</a:t>
            </a:r>
            <a:r>
              <a:rPr lang="zh-CN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起源</a:t>
            </a:r>
            <a:r>
              <a:rPr lang="en-HK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——</a:t>
            </a:r>
            <a:r>
              <a:rPr lang="zh-CN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我們從哪兒來？</a:t>
            </a:r>
            <a:endParaRPr lang="en-HK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0"/>
            <a:r>
              <a:rPr lang="en-US" altLang="zh-TW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		</a:t>
            </a:r>
            <a:r>
              <a:rPr lang="zh-TW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倫理</a:t>
            </a:r>
            <a:r>
              <a:rPr lang="en-HK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——</a:t>
            </a:r>
            <a:r>
              <a:rPr lang="zh-TW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我們應該怎樣生活？</a:t>
            </a:r>
            <a:endParaRPr lang="en-HK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0"/>
            <a:r>
              <a:rPr lang="en-US" altLang="zh-CN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		</a:t>
            </a:r>
            <a:r>
              <a:rPr lang="zh-CN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意義</a:t>
            </a:r>
            <a:r>
              <a:rPr lang="en-HK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——</a:t>
            </a:r>
            <a:r>
              <a:rPr lang="zh-CN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生命的目的何在？</a:t>
            </a:r>
            <a:endParaRPr lang="en-HK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0"/>
            <a:r>
              <a:rPr lang="en-US" altLang="zh-CN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		</a:t>
            </a:r>
            <a:r>
              <a:rPr lang="zh-CN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命運</a:t>
            </a:r>
            <a:r>
              <a:rPr lang="en-HK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——</a:t>
            </a:r>
            <a:r>
              <a:rPr lang="zh-CN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人類往哪裡去？</a:t>
            </a:r>
            <a:endParaRPr lang="en-HK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/>
            <a:endParaRPr lang="en-US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02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97DA-6536-A84A-897F-D309088C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7EBD2-150B-B944-A5CD-6FC45ABE3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世上所有宗教信仰都有一個共同點：</a:t>
            </a:r>
            <a:endParaRPr lang="en-HK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就是「靠自己的善行」</a:t>
            </a:r>
            <a:r>
              <a:rPr lang="en-HK" sz="54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endParaRPr lang="en-US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509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469BE-5E9F-6846-8DA1-796FE1E7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36" y="776614"/>
            <a:ext cx="10308920" cy="5837128"/>
          </a:xfrm>
        </p:spPr>
        <p:txBody>
          <a:bodyPr>
            <a:normAutofit/>
          </a:bodyPr>
          <a:lstStyle/>
          <a:p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只有基督信仰是完全立於神所默示的話語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  </a:t>
            </a:r>
            <a:r>
              <a:rPr lang="en-US" altLang="zh-TW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— 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聖經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; </a:t>
            </a:r>
          </a:p>
          <a:p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只有基督信仰的中心人物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  </a:t>
            </a:r>
            <a:r>
              <a:rPr lang="en-US" altLang="zh-TW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— 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耶穌基督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  </a:t>
            </a:r>
            <a:r>
              <a:rPr lang="en-US" altLang="zh-TW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— 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已從死裡復活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;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其他宗教的教主都死了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沒有復活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;</a:t>
            </a:r>
          </a:p>
          <a:p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只有基督信仰的救法是「全靠神恩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不靠己行」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其他宗教都強調人要靠自己的行為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善行、修行等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r>
              <a:rPr lang="zh-TW" altLang="en-US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來得救</a:t>
            </a:r>
            <a:r>
              <a:rPr lang="en-HK" sz="4400" spc="100" dirty="0">
                <a:latin typeface="PMingLiU" panose="02020500000000000000" pitchFamily="18" charset="-120"/>
                <a:ea typeface="PMingLiU" panose="02020500000000000000" pitchFamily="18" charset="-120"/>
              </a:rPr>
              <a:t>.</a:t>
            </a:r>
          </a:p>
          <a:p>
            <a:endParaRPr lang="en-US" sz="4400" spc="1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90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6A49-5D84-AD4F-998E-5112BB15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470C-35B4-CA49-B8CF-A26AA1DF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51" y="2133600"/>
            <a:ext cx="1045923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我們基督教活出的是</a:t>
            </a:r>
            <a:endParaRPr lang="en-HK" altLang="zh-TW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積極還是消極人生</a:t>
            </a:r>
            <a:r>
              <a:rPr 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?</a:t>
            </a:r>
            <a:endParaRPr lang="en-HK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sz="6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65798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{4294028D-42AE-1F4A-9290-C5D71E579342}tf10001069</Template>
  <TotalTime>148</TotalTime>
  <Words>216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PMingLiU</vt:lpstr>
      <vt:lpstr>Arial</vt:lpstr>
      <vt:lpstr>Century Gothic</vt:lpstr>
      <vt:lpstr>Wingdings 3</vt:lpstr>
      <vt:lpstr>Wisp</vt:lpstr>
      <vt:lpstr>PowerPoint Presentation</vt:lpstr>
      <vt:lpstr>向善≠宗教 </vt:lpstr>
      <vt:lpstr>四個必須解答的問題：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四個必須解答的問題：</dc:title>
  <dc:creator>benjl@mac.com</dc:creator>
  <cp:lastModifiedBy>benjl@mac.com</cp:lastModifiedBy>
  <cp:revision>6</cp:revision>
  <dcterms:created xsi:type="dcterms:W3CDTF">2021-05-01T03:27:00Z</dcterms:created>
  <dcterms:modified xsi:type="dcterms:W3CDTF">2021-05-01T05:55:56Z</dcterms:modified>
</cp:coreProperties>
</file>