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79" r:id="rId7"/>
    <p:sldId id="277" r:id="rId8"/>
    <p:sldId id="278" r:id="rId9"/>
    <p:sldId id="281" r:id="rId10"/>
    <p:sldId id="285" r:id="rId11"/>
    <p:sldId id="286" r:id="rId12"/>
    <p:sldId id="282" r:id="rId13"/>
    <p:sldId id="283" r:id="rId14"/>
    <p:sldId id="284" r:id="rId15"/>
    <p:sldId id="261" r:id="rId16"/>
    <p:sldId id="276" r:id="rId17"/>
    <p:sldId id="280" r:id="rId18"/>
    <p:sldId id="264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1DD80529-6821-47CA-9345-81FE17E8C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270" y="1253447"/>
            <a:ext cx="9709078" cy="4407614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中國基督教播道會康泉堂</a:t>
            </a:r>
            <a:r>
              <a:rPr lang="en-HK" sz="3600" dirty="0"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endParaRPr lang="en-US" altLang="zh-TW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TW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STKaiti" panose="02010600040101010101" pitchFamily="2" charset="-122"/>
                <a:ea typeface="STKaiti" panose="02010600040101010101" pitchFamily="2" charset="-122"/>
              </a:rPr>
              <a:t>〔</a:t>
            </a:r>
            <a:r>
              <a:rPr lang="zh-TW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關愛主日 </a:t>
            </a:r>
            <a:r>
              <a:rPr lang="en-US" altLang="zh-TW" sz="3600" dirty="0">
                <a:latin typeface="STKaiti" panose="02010600040101010101" pitchFamily="2" charset="-122"/>
                <a:ea typeface="STKaiti" panose="02010600040101010101" pitchFamily="2" charset="-122"/>
              </a:rPr>
              <a:t>〕</a:t>
            </a:r>
            <a:r>
              <a:rPr lang="zh-TW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             </a:t>
            </a:r>
            <a:endParaRPr lang="en-US" altLang="zh-TW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講題：效法主的關愛                   </a:t>
            </a:r>
            <a:endParaRPr lang="en-US" altLang="zh-TW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  經文：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（約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5:5-9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；可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1:40-42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r>
              <a:rPr lang="en-HK" sz="3200" dirty="0"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endParaRPr lang="en-US" altLang="zh-TW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20758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7E5F0B-9211-BF4A-A8F8-AED3E2DCA0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61948B-8E8B-8348-BAC6-5243D067E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91" y="439387"/>
            <a:ext cx="10830297" cy="59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FF12C-1204-AB44-ABBD-F79775358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20941C-0504-2944-9FA9-11529A7F03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C725B9-D7F3-CB4B-8BB3-90EA013F8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1" y="475013"/>
            <a:ext cx="10699667" cy="60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3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E2B842-B393-F64D-98B1-64FC0BC5B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288" y="1246908"/>
            <a:ext cx="9360130" cy="442237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97FCEA-684A-E745-9340-DDBD625D6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36" y="365759"/>
            <a:ext cx="10924381" cy="61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2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D81E64-4A1D-C54B-9992-AF5046A9A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659" y="1263534"/>
            <a:ext cx="9927216" cy="46717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590106-BBE6-634D-AF6C-4DC79AD6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3" y="477981"/>
            <a:ext cx="11611627" cy="62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8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6AA96B-B37A-9646-80F8-051F6C01F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665" y="1064029"/>
            <a:ext cx="9343505" cy="45886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449B1-8296-D341-B6AB-F7799D83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565265"/>
            <a:ext cx="10841182" cy="61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1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8FA55351-DF8E-4740-AD75-E8104BC83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166" y="1304818"/>
            <a:ext cx="9218053" cy="4294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hi-IN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hi-IN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新細明體" panose="02020500000000000000" pitchFamily="18" charset="-120"/>
              </a:rPr>
              <a:t>二)</a:t>
            </a:r>
            <a:r>
              <a:rPr lang="zh-HK" altLang="en-US" sz="3600" u="sng" dirty="0">
                <a:latin typeface="STKaiti" panose="02010600040101010101" pitchFamily="2" charset="-122"/>
                <a:ea typeface="STKaiti" panose="02010600040101010101" pitchFamily="2" charset="-122"/>
                <a:cs typeface="新細明體" panose="02020500000000000000" pitchFamily="18" charset="-120"/>
              </a:rPr>
              <a:t>事主如侍人的關愛</a:t>
            </a:r>
            <a:endParaRPr lang="zh-TW" altLang="zh-HK" sz="36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altLang="zh-HK" sz="36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zh-TW" altLang="en-US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因為我餓了，你們給我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吃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；渴了，你們給我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喝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；我流浪在外，你們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留我住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；我赤身露體，你們給我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穿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；我病了，你們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看顧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我；我在監獄裏，你們來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看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我。</a:t>
            </a:r>
            <a:r>
              <a:rPr lang="zh-TW" altLang="en-US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」</a:t>
            </a:r>
            <a:r>
              <a:rPr lang="en-US" altLang="zh-TW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太</a:t>
            </a:r>
            <a:r>
              <a:rPr lang="en-US" altLang="zh-TW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25:35-36</a:t>
            </a:r>
            <a:r>
              <a:rPr lang="en-US" altLang="zh-TW" sz="3600" b="1" dirty="0">
                <a:solidFill>
                  <a:srgbClr val="00206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62394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3A2977-BBE1-0B45-910E-ABE5FBDBE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161" y="1140031"/>
            <a:ext cx="9512135" cy="4572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TW" sz="3200" dirty="0">
                <a:latin typeface="STKaiti" panose="02010600040101010101" pitchFamily="2" charset="-122"/>
                <a:ea typeface="STKaiti" panose="02010600040101010101" pitchFamily="2" charset="-122"/>
              </a:rPr>
              <a:t>『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我實在告訴你們，這些事你們既</a:t>
            </a:r>
            <a:r>
              <a:rPr lang="zh-TW" altLang="en-US" sz="32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作在我這弟兄中一個最小的身上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，就是</a:t>
            </a:r>
            <a:r>
              <a:rPr lang="zh-TW" altLang="en-US" sz="32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作在我身上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了。</a:t>
            </a:r>
            <a:r>
              <a:rPr lang="en-US" altLang="zh-TW" sz="3200" dirty="0">
                <a:latin typeface="STKaiti" panose="02010600040101010101" pitchFamily="2" charset="-122"/>
                <a:ea typeface="STKaiti" panose="02010600040101010101" pitchFamily="2" charset="-122"/>
              </a:rPr>
              <a:t>』</a:t>
            </a:r>
            <a:br>
              <a:rPr lang="en-US" altLang="zh-TW" sz="3200" dirty="0">
                <a:latin typeface="STKaiti" panose="02010600040101010101" pitchFamily="2" charset="-122"/>
                <a:ea typeface="STKaiti" panose="02010600040101010101" pitchFamily="2" charset="-122"/>
              </a:rPr>
            </a:b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（太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25:40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r>
              <a:rPr lang="en-HK" sz="3200" dirty="0">
                <a:latin typeface="STKaiti" panose="02010600040101010101" pitchFamily="2" charset="-122"/>
                <a:ea typeface="STKaiti" panose="02010600040101010101" pitchFamily="2" charset="-122"/>
              </a:rPr>
              <a:t/>
            </a:r>
            <a:br>
              <a:rPr lang="en-HK" sz="3200" dirty="0">
                <a:latin typeface="STKaiti" panose="02010600040101010101" pitchFamily="2" charset="-122"/>
                <a:ea typeface="STKaiti" panose="02010600040101010101" pitchFamily="2" charset="-122"/>
              </a:rPr>
            </a:br>
            <a:r>
              <a:rPr lang="en-HK" sz="3200" dirty="0">
                <a:latin typeface="STKaiti" panose="02010600040101010101" pitchFamily="2" charset="-122"/>
                <a:ea typeface="STKaiti" panose="02010600040101010101" pitchFamily="2" charset="-122"/>
              </a:rPr>
              <a:t>「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無論何人，因為</a:t>
            </a:r>
            <a:r>
              <a:rPr lang="zh-TW" altLang="en-US" sz="32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門徒的名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，只</a:t>
            </a:r>
            <a:r>
              <a:rPr lang="zh-TW" altLang="en-US" sz="32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把一杯涼水給這小子裡的一個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喝，我實在告訴你們，這人不能不得賞賜。」（太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10:42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endParaRPr lang="en-HK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78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C1C74A-146E-6341-A795-626163E71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413" y="1045030"/>
            <a:ext cx="9476509" cy="4607626"/>
          </a:xfrm>
        </p:spPr>
        <p:txBody>
          <a:bodyPr>
            <a:normAutofit/>
          </a:bodyPr>
          <a:lstStyle/>
          <a:p>
            <a:pPr algn="l"/>
            <a:endParaRPr lang="en-HK" altLang="zh-TW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l"/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「若是弟兄或是姐妹，赤身露體，又缺了日用的飲食；你們中間有人對他們說：</a:t>
            </a:r>
            <a:r>
              <a:rPr lang="en-US" altLang="zh-TW" sz="3200" dirty="0">
                <a:latin typeface="STKaiti" panose="02010600040101010101" pitchFamily="2" charset="-122"/>
                <a:ea typeface="STKaiti" panose="02010600040101010101" pitchFamily="2" charset="-122"/>
              </a:rPr>
              <a:t>『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平平安安的去吧！願你們穿得暖，喫得飽</a:t>
            </a:r>
            <a:r>
              <a:rPr lang="en-US" altLang="zh-TW" sz="3200" dirty="0">
                <a:latin typeface="STKaiti" panose="02010600040101010101" pitchFamily="2" charset="-122"/>
                <a:ea typeface="STKaiti" panose="02010600040101010101" pitchFamily="2" charset="-122"/>
              </a:rPr>
              <a:t> 』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卻不給他們身體所需用的，這有甚麼益處呢？」（雅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2:15-16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endParaRPr lang="en-HK" altLang="zh-TW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l"/>
            <a:endParaRPr lang="en-HK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l"/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「各人不要單顧自己的事，也要顧別人的事。」（腓 </a:t>
            </a:r>
            <a:r>
              <a:rPr lang="x-none" sz="3200">
                <a:latin typeface="STKaiti" panose="02010600040101010101" pitchFamily="2" charset="-122"/>
                <a:ea typeface="STKaiti" panose="02010600040101010101" pitchFamily="2" charset="-122"/>
              </a:rPr>
              <a:t>2:4</a:t>
            </a:r>
            <a:r>
              <a:rPr lang="zh-TW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）</a:t>
            </a:r>
            <a:endParaRPr lang="en-HK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4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828F6F91-D07F-4B47-BA03-A1C73ED09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407" y="1080655"/>
            <a:ext cx="9925397" cy="4738254"/>
          </a:xfrm>
        </p:spPr>
        <p:txBody>
          <a:bodyPr>
            <a:normAutofit/>
          </a:bodyPr>
          <a:lstStyle/>
          <a:p>
            <a:pPr algn="l">
              <a:lnSpc>
                <a:spcPct val="106000"/>
              </a:lnSpc>
              <a:spcAft>
                <a:spcPts val="800"/>
              </a:spcAft>
            </a:pPr>
            <a:endParaRPr lang="en-HK" altLang="zh-TW" sz="3600" dirty="0">
              <a:solidFill>
                <a:srgbClr val="0070C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zh-TW" altLang="zh-HK" sz="3600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關懷者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是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「基督的代表」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，走近</a:t>
            </a:r>
            <a:r>
              <a:rPr lang="zh-TW" altLang="zh-HK" sz="36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病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困、貧乏、流浪者那裡，</a:t>
            </a:r>
            <a:r>
              <a:rPr lang="zh-TW" altLang="zh-HK" sz="3600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聆聽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他們的需要和難處，</a:t>
            </a:r>
            <a:r>
              <a:rPr lang="zh-TW" altLang="zh-HK" sz="3600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陪伴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他們，在能力之下</a:t>
            </a:r>
            <a:r>
              <a:rPr lang="zh-TW" altLang="zh-HK" sz="3600" dirty="0">
                <a:solidFill>
                  <a:srgbClr val="0070C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給與支援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。</a:t>
            </a: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以</a:t>
            </a:r>
            <a:r>
              <a:rPr lang="zh-TW" altLang="zh-HK" sz="3600" dirty="0">
                <a:solidFill>
                  <a:schemeClr val="accent3">
                    <a:lumMod val="50000"/>
                  </a:schemeClr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被關懷者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是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「基督的化身」</a:t>
            </a:r>
            <a:r>
              <a:rPr lang="zh-TW" altLang="zh-HK" sz="3600" dirty="0"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「…</a:t>
            </a:r>
            <a:r>
              <a:rPr lang="zh-TW" altLang="zh-HK" sz="36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做在我弟兄中一個最小的身上，就是做在我身上了。」</a:t>
            </a:r>
            <a:endParaRPr lang="zh-TW" altLang="zh-HK" sz="36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0030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F40407E-860D-4248-8EB4-806DB35F1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366" y="1199409"/>
            <a:ext cx="9699192" cy="4417620"/>
          </a:xfrm>
        </p:spPr>
        <p:txBody>
          <a:bodyPr>
            <a:normAutofit fontScale="25000" lnSpcReduction="20000"/>
          </a:bodyPr>
          <a:lstStyle/>
          <a:p>
            <a:pPr marL="4445">
              <a:lnSpc>
                <a:spcPct val="106000"/>
              </a:lnSpc>
              <a:spcAft>
                <a:spcPts val="800"/>
              </a:spcAft>
            </a:pPr>
            <a:endParaRPr lang="en-HK" altLang="zh-HK" sz="9000" b="1" kern="1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標楷體" panose="03000509000000000000" pitchFamily="65" charset="-120"/>
            </a:endParaRPr>
          </a:p>
          <a:p>
            <a:pPr marL="4445" algn="l">
              <a:lnSpc>
                <a:spcPct val="106000"/>
              </a:lnSpc>
              <a:spcAft>
                <a:spcPts val="800"/>
              </a:spcAft>
            </a:pPr>
            <a:r>
              <a:rPr lang="en-HK" altLang="zh-HK" sz="90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     </a:t>
            </a:r>
            <a:r>
              <a:rPr lang="hi-IN" altLang="zh-HK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你願效法</a:t>
            </a:r>
            <a:r>
              <a:rPr lang="zh-HK" altLang="en-US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主</a:t>
            </a:r>
            <a:r>
              <a:rPr lang="hi-IN" altLang="zh-HK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耶穌去</a:t>
            </a:r>
            <a:r>
              <a:rPr lang="zh-TW" altLang="zh-HK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Arial Unicode MS"/>
              </a:rPr>
              <a:t>關</a:t>
            </a:r>
            <a:r>
              <a:rPr lang="zh-TW" altLang="en-US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Arial Unicode MS"/>
              </a:rPr>
              <a:t>愛</a:t>
            </a:r>
            <a:r>
              <a:rPr lang="hi-IN" altLang="zh-HK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那些有需要的人</a:t>
            </a:r>
            <a:r>
              <a:rPr lang="zh-TW" altLang="en-US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嗎</a:t>
            </a:r>
            <a:r>
              <a:rPr lang="hi-IN" altLang="zh-HK" sz="128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？</a:t>
            </a:r>
            <a:endParaRPr lang="en-HK" altLang="zh-HK" sz="12800" b="1" kern="1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標楷體" panose="03000509000000000000" pitchFamily="65" charset="-120"/>
            </a:endParaRPr>
          </a:p>
          <a:p>
            <a:pPr marL="4445" algn="l">
              <a:lnSpc>
                <a:spcPct val="106000"/>
              </a:lnSpc>
              <a:spcAft>
                <a:spcPts val="800"/>
              </a:spcAft>
            </a:pPr>
            <a:endParaRPr lang="en-US" altLang="zh-HK" sz="12800" b="1" kern="1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標楷體" panose="03000509000000000000" pitchFamily="65" charset="-120"/>
            </a:endParaRPr>
          </a:p>
          <a:p>
            <a:pPr marL="4445" algn="l">
              <a:lnSpc>
                <a:spcPct val="170000"/>
              </a:lnSpc>
              <a:spcAft>
                <a:spcPts val="800"/>
              </a:spcAft>
            </a:pPr>
            <a:r>
              <a:rPr lang="en-US" altLang="zh-HK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    </a:t>
            </a:r>
            <a:r>
              <a:rPr lang="zh-HK" altLang="en-US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願我們各人看見主要我們看見的，順著心裡的感動，</a:t>
            </a:r>
            <a:endParaRPr lang="en-HK" altLang="zh-HK" sz="12800" b="1" kern="100" dirty="0">
              <a:solidFill>
                <a:srgbClr val="833C0B"/>
              </a:solidFill>
              <a:latin typeface="STKaiti" panose="02010600040101010101" pitchFamily="2" charset="-122"/>
              <a:ea typeface="STKaiti" panose="02010600040101010101" pitchFamily="2" charset="-122"/>
              <a:cs typeface="標楷體" panose="03000509000000000000" pitchFamily="65" charset="-120"/>
            </a:endParaRPr>
          </a:p>
          <a:p>
            <a:pPr marL="4445" algn="l">
              <a:lnSpc>
                <a:spcPct val="170000"/>
              </a:lnSpc>
              <a:spcAft>
                <a:spcPts val="800"/>
              </a:spcAft>
            </a:pPr>
            <a:r>
              <a:rPr lang="en-US" altLang="zh-HK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    </a:t>
            </a:r>
            <a:r>
              <a:rPr lang="zh-HK" altLang="en-US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作當作的服</a:t>
            </a:r>
            <a:r>
              <a:rPr lang="zh-HK" altLang="en-HK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侍</a:t>
            </a:r>
            <a:r>
              <a:rPr lang="zh-HK" altLang="en-US" sz="12800" b="1" kern="100" dirty="0">
                <a:solidFill>
                  <a:srgbClr val="833C0B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和關愛。</a:t>
            </a:r>
            <a:endParaRPr lang="en-US" altLang="zh-HK" sz="12800" b="1" kern="100" dirty="0">
              <a:solidFill>
                <a:srgbClr val="833C0B"/>
              </a:solidFill>
              <a:latin typeface="STKaiti" panose="02010600040101010101" pitchFamily="2" charset="-122"/>
              <a:ea typeface="STKaiti" panose="02010600040101010101" pitchFamily="2" charset="-122"/>
              <a:cs typeface="標楷體" panose="03000509000000000000" pitchFamily="65" charset="-120"/>
            </a:endParaRPr>
          </a:p>
          <a:p>
            <a:pPr marL="4445" algn="l">
              <a:lnSpc>
                <a:spcPct val="106000"/>
              </a:lnSpc>
              <a:spcAft>
                <a:spcPts val="800"/>
              </a:spcAft>
            </a:pPr>
            <a:endParaRPr lang="zh-TW" altLang="zh-HK" sz="90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marL="4445" algn="l">
              <a:lnSpc>
                <a:spcPct val="106000"/>
              </a:lnSpc>
              <a:spcAft>
                <a:spcPts val="800"/>
              </a:spcAft>
            </a:pPr>
            <a:r>
              <a:rPr lang="en-US" altLang="zh-HK" sz="9000" b="1" kern="1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標楷體" panose="03000509000000000000" pitchFamily="65" charset="-120"/>
              </a:rPr>
              <a:t>       </a:t>
            </a:r>
            <a:endParaRPr lang="zh-TW" altLang="zh-HK" sz="90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7063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623E1A1-B14F-403C-A221-DDCB38B66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535" y="1207698"/>
            <a:ext cx="9654639" cy="4444957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zh-TW" altLang="zh-HK" sz="3600" u="sng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關懷—是神的心意</a:t>
            </a:r>
            <a:endParaRPr lang="zh-TW" altLang="zh-HK" sz="36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endParaRPr lang="en-US" altLang="zh-HK" sz="28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</a:t>
            </a:r>
            <a:r>
              <a:rPr lang="zh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神為孤兒寡婦伸冤，憐愛寄居的和給他們</a:t>
            </a:r>
            <a:r>
              <a:rPr lang="en-HK" altLang="zh-TW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/>
            </a:r>
            <a:br>
              <a:rPr lang="en-HK" altLang="zh-TW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</a:br>
            <a:r>
              <a:rPr lang="en-HK" altLang="zh-TW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   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衣食。</a:t>
            </a:r>
            <a:r>
              <a:rPr lang="zh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」</a:t>
            </a:r>
            <a:r>
              <a:rPr lang="en-US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 (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申命記</a:t>
            </a:r>
            <a:r>
              <a:rPr lang="en-US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 10:17-19)</a:t>
            </a: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</a:t>
            </a:r>
            <a:r>
              <a:rPr lang="zh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耶穌見有許多人就憐憫他們，因為他們如同羊</a:t>
            </a:r>
            <a:r>
              <a:rPr lang="en-HK" altLang="zh-TW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沒有牧人一般，於是開口教訓他們許多道理。</a:t>
            </a:r>
            <a:r>
              <a:rPr lang="zh-HK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」</a:t>
            </a:r>
            <a:endParaRPr lang="en-HK" altLang="zh-HK" sz="32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HK" altLang="zh-TW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（馬可</a:t>
            </a:r>
            <a:r>
              <a:rPr lang="en-US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34</a:t>
            </a:r>
            <a:r>
              <a:rPr lang="zh-TW" altLang="zh-HK" sz="32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TW" altLang="zh-HK" sz="32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HK" sz="2800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7609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0DA53FAF-AA86-4F4D-A675-8C3AE6FA8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8560" y="1140031"/>
            <a:ext cx="9814788" cy="45007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zh-HK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使徒</a:t>
            </a:r>
            <a:r>
              <a:rPr lang="zh-HK" altLang="zh-HK" sz="14400" u="sng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保羅</a:t>
            </a:r>
            <a:r>
              <a:rPr lang="zh-HK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亦勸</a:t>
            </a:r>
            <a:r>
              <a:rPr lang="zh-TW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導</a:t>
            </a:r>
            <a:r>
              <a:rPr lang="zh-HK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我</a:t>
            </a:r>
            <a:r>
              <a:rPr lang="zh-TW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們</a:t>
            </a:r>
            <a:r>
              <a:rPr lang="zh-HK" altLang="zh-HK" sz="144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TW" sz="144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70000"/>
              </a:lnSpc>
              <a:spcAft>
                <a:spcPts val="800"/>
              </a:spcAft>
            </a:pPr>
            <a:r>
              <a:rPr lang="en-HK" altLang="zh-TW" sz="112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	</a:t>
            </a:r>
            <a:r>
              <a:rPr lang="zh-TW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「各人不要單顧自己的事，也要顧別人的事。</a:t>
            </a:r>
            <a:r>
              <a:rPr lang="en-US" altLang="zh-TW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/>
            </a:r>
            <a:br>
              <a:rPr lang="en-US" altLang="zh-TW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</a:br>
            <a:r>
              <a:rPr lang="en-US" altLang="zh-TW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  	  </a:t>
            </a:r>
            <a:r>
              <a:rPr lang="en-US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TW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2:4)</a:t>
            </a:r>
            <a:endParaRPr lang="zh-TW" altLang="zh-HK" sz="128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70000"/>
              </a:lnSpc>
              <a:spcAft>
                <a:spcPts val="800"/>
              </a:spcAft>
            </a:pPr>
            <a:r>
              <a:rPr lang="en-HK" altLang="zh-TW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TW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「又要彼此相顧，激發愛心，勉勵行善。」</a:t>
            </a:r>
            <a:endParaRPr lang="en-US" altLang="zh-TW" sz="128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70000"/>
              </a:lnSpc>
              <a:spcAft>
                <a:spcPts val="800"/>
              </a:spcAft>
            </a:pPr>
            <a:r>
              <a:rPr lang="en-US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  	  (</a:t>
            </a:r>
            <a:r>
              <a:rPr lang="zh-TW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來</a:t>
            </a:r>
            <a:r>
              <a:rPr lang="en-US" altLang="zh-HK" sz="12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10:24)</a:t>
            </a:r>
            <a:endParaRPr lang="zh-TW" altLang="zh-HK" sz="128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4293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D2E0E789-264D-47DB-9ADF-3BF1EF1BE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174" y="1304819"/>
            <a:ext cx="9575248" cy="4395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HK" sz="3900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(</a:t>
            </a:r>
            <a:r>
              <a:rPr lang="zh-HK" altLang="zh-HK" sz="3900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一</a:t>
            </a:r>
            <a:r>
              <a:rPr lang="en-US" altLang="zh-HK" sz="3900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) </a:t>
            </a:r>
            <a:r>
              <a:rPr lang="zh-HK" altLang="zh-HK" sz="3900" u="sng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效法主</a:t>
            </a:r>
            <a:r>
              <a:rPr lang="zh-HK" altLang="en-US" sz="3900" u="sng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耶穌</a:t>
            </a:r>
            <a:r>
              <a:rPr lang="zh-HK" altLang="zh-HK" sz="3900" u="sng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>的關愛</a:t>
            </a:r>
            <a:r>
              <a:rPr lang="en-HK" altLang="zh-HK" sz="3200" u="sng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  <a:t/>
            </a:r>
            <a:br>
              <a:rPr lang="en-HK" altLang="zh-HK" sz="3200" u="sng" dirty="0">
                <a:latin typeface="STKaiti" panose="02010600040101010101" pitchFamily="2" charset="-122"/>
                <a:ea typeface="STKaiti" panose="02010600040101010101" pitchFamily="2" charset="-122"/>
                <a:cs typeface="Calibri" panose="020F0502020204030204" pitchFamily="34" charset="0"/>
              </a:rPr>
            </a:br>
            <a:endParaRPr lang="zh-TW" altLang="zh-HK" sz="32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marL="283210" algn="l">
              <a:lnSpc>
                <a:spcPts val="4400"/>
              </a:lnSpc>
              <a:spcAft>
                <a:spcPts val="800"/>
              </a:spcAft>
            </a:pP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在那裏有一個人，病了三十八年。耶穌</a:t>
            </a:r>
            <a:r>
              <a:rPr lang="zh-TW" altLang="zh-HK" sz="38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看見他躺著</a:t>
            </a: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TW" altLang="zh-HK" sz="38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知道他病了很久</a:t>
            </a: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TW" altLang="zh-HK" sz="38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就問他</a:t>
            </a: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：「你要痊癒嗎？」病人回答他：「先生，水動的時候，</a:t>
            </a:r>
            <a:r>
              <a:rPr lang="zh-TW" altLang="zh-HK" sz="38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沒有人</a:t>
            </a: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把我放在池子裏；我正要去的時候，別人比我先下去了。」耶穌對他說：「起來，拿起你的褥子走吧！」那人立刻痊癒，就拿起自己的褥子走了。</a:t>
            </a:r>
            <a:r>
              <a:rPr lang="en-US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TW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約</a:t>
            </a:r>
            <a:r>
              <a:rPr lang="en-US" altLang="zh-HK" sz="38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5:5-9)</a:t>
            </a:r>
            <a:endParaRPr lang="zh-TW" altLang="zh-HK" sz="38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2768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12513A8D-B1ED-4D19-A894-92E14BE85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787" y="1284270"/>
            <a:ext cx="9179626" cy="4325419"/>
          </a:xfrm>
        </p:spPr>
        <p:txBody>
          <a:bodyPr/>
          <a:lstStyle/>
          <a:p>
            <a:pPr marL="283210" algn="l">
              <a:lnSpc>
                <a:spcPts val="5400"/>
              </a:lnSpc>
              <a:spcAft>
                <a:spcPts val="800"/>
              </a:spcAft>
            </a:pP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有一個痲瘋病人來求耶穌，向他跪下，說：「你若肯，你能使我潔淨。」耶穌</a:t>
            </a:r>
            <a:r>
              <a:rPr lang="zh-TW" altLang="zh-HK" sz="36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動了慈心，就伸手摸他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，說：「我肯，你潔淨了吧！」痲瘋病立刻離開他，他就潔淨了。</a:t>
            </a:r>
            <a:endParaRPr lang="en-HK" altLang="zh-TW" sz="3600" dirty="0">
              <a:solidFill>
                <a:srgbClr val="002060"/>
              </a:solidFill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marL="283210" algn="l">
              <a:lnSpc>
                <a:spcPts val="5400"/>
              </a:lnSpc>
              <a:spcAft>
                <a:spcPts val="800"/>
              </a:spcAft>
            </a:pPr>
            <a:r>
              <a:rPr lang="en-US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TW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可</a:t>
            </a:r>
            <a:r>
              <a:rPr lang="en-US" altLang="zh-HK" sz="3600" dirty="0">
                <a:solidFill>
                  <a:srgbClr val="002060"/>
                </a:solidFill>
                <a:latin typeface="STKaiti" panose="02010600040101010101" pitchFamily="2" charset="-122"/>
                <a:ea typeface="STKaiti" panose="02010600040101010101" pitchFamily="2" charset="-122"/>
                <a:cs typeface="Times New Roman" panose="02020603050405020304" pitchFamily="18" charset="0"/>
              </a:rPr>
              <a:t>1:40-42)</a:t>
            </a:r>
            <a:endParaRPr lang="zh-TW" altLang="zh-HK" sz="3600" dirty="0">
              <a:latin typeface="STKaiti" panose="02010600040101010101" pitchFamily="2" charset="-122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802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1B163B-AF56-BB47-B7EA-19F875D7E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790" y="1246909"/>
            <a:ext cx="9369631" cy="440574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8FB8A6-5AD9-DA4E-973C-963B9B63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5" y="594360"/>
            <a:ext cx="10889672" cy="56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EAADFD-E655-4E4C-A272-F553C06FE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156" y="1163782"/>
            <a:ext cx="9813769" cy="4555373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70000"/>
              </a:lnSpc>
            </a:pP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（路</a:t>
            </a:r>
            <a:r>
              <a:rPr 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 10:30-34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）記載耶穌講的一個故事「有一個人從耶路撒冷下耶利哥去，落在強盜手中。他們剝去他的衣裳，把他打個半死，就丟下他走了。故事中提到有祭師及利未人經過，看見他，也從另一邊過去了。惟有一個</a:t>
            </a:r>
            <a:r>
              <a:rPr lang="zh-HK" altLang="en-US" sz="51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撒瑪利亞人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行路來到那裡，</a:t>
            </a:r>
            <a:r>
              <a:rPr lang="zh-HK" altLang="en-US" sz="51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看見他就動了慈心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，上前用油和酒</a:t>
            </a:r>
            <a:r>
              <a:rPr lang="zh-HK" altLang="en-US" sz="5100" dirty="0">
                <a:solidFill>
                  <a:srgbClr val="7030A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倒在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他的傷處，</a:t>
            </a:r>
            <a:r>
              <a:rPr lang="zh-HK" altLang="en-US" sz="5100" dirty="0">
                <a:solidFill>
                  <a:srgbClr val="7030A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包裹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好了，</a:t>
            </a:r>
            <a:r>
              <a:rPr lang="zh-HK" altLang="en-US" sz="5100" dirty="0">
                <a:solidFill>
                  <a:srgbClr val="7030A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扶他騎上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自己的牲口，帶到店裡去</a:t>
            </a:r>
            <a:r>
              <a:rPr lang="zh-HK" altLang="en-US" sz="5100" dirty="0">
                <a:solidFill>
                  <a:srgbClr val="7030A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照應他</a:t>
            </a:r>
            <a:r>
              <a:rPr lang="zh-HK" altLang="en-US" sz="5100" dirty="0">
                <a:latin typeface="STKaiti" panose="02010600040101010101" pitchFamily="2" charset="-122"/>
                <a:ea typeface="STKaiti" panose="02010600040101010101" pitchFamily="2" charset="-122"/>
              </a:rPr>
              <a:t>。」</a:t>
            </a:r>
            <a:endParaRPr lang="en-HK" sz="51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0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BB59B6-239D-CE4B-8AC7-F90AC620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914" y="1157843"/>
            <a:ext cx="9191502" cy="44473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B547AF-C970-2244-A5DD-07CE9533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" y="349135"/>
            <a:ext cx="10723418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3F3A47-1217-924C-8BE3-A7C817E7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258" y="166256"/>
            <a:ext cx="11637818" cy="5593276"/>
          </a:xfrm>
        </p:spPr>
        <p:txBody>
          <a:bodyPr/>
          <a:lstStyle/>
          <a:p>
            <a:pPr algn="l"/>
            <a:r>
              <a:rPr lang="en-US" dirty="0"/>
              <a:t>         </a:t>
            </a:r>
            <a:r>
              <a:rPr lang="en-US" sz="3200" dirty="0" err="1"/>
              <a:t>台灣花蓮鐵路事故，在災難極度悲痛中，有關愛在當中</a:t>
            </a:r>
            <a:r>
              <a:rPr lang="en-US" sz="3200" dirty="0"/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1110DD-C201-524B-A7C1-316D59B1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43" y="771302"/>
            <a:ext cx="11157248" cy="58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020"/>
      </p:ext>
    </p:extLst>
  </p:cSld>
  <p:clrMapOvr>
    <a:masterClrMapping/>
  </p:clrMapOvr>
</p:sld>
</file>

<file path=ppt/theme/theme1.xml><?xml version="1.0" encoding="utf-8"?>
<a:theme xmlns:a="http://schemas.openxmlformats.org/drawingml/2006/main" name="裁剪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198</TotalTime>
  <Words>515</Words>
  <Application>Microsoft Office PowerPoint</Application>
  <PresentationFormat>自訂</PresentationFormat>
  <Paragraphs>39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裁剪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WONG SHUEN</dc:creator>
  <cp:lastModifiedBy>Andrew</cp:lastModifiedBy>
  <cp:revision>31</cp:revision>
  <dcterms:created xsi:type="dcterms:W3CDTF">2019-09-14T07:20:02Z</dcterms:created>
  <dcterms:modified xsi:type="dcterms:W3CDTF">2021-04-21T01:59:43Z</dcterms:modified>
</cp:coreProperties>
</file>