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1" r:id="rId3"/>
    <p:sldId id="298" r:id="rId4"/>
    <p:sldId id="297" r:id="rId5"/>
    <p:sldId id="305" r:id="rId6"/>
    <p:sldId id="299" r:id="rId7"/>
    <p:sldId id="306" r:id="rId8"/>
    <p:sldId id="300" r:id="rId9"/>
    <p:sldId id="307" r:id="rId10"/>
    <p:sldId id="308" r:id="rId11"/>
    <p:sldId id="309" r:id="rId12"/>
    <p:sldId id="310" r:id="rId13"/>
    <p:sldId id="260" r:id="rId14"/>
    <p:sldId id="30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9A023-806A-4B65-AE3E-8969741B5319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D42C0-C264-4D6C-BA44-E6D0B2F71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1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E10D22FA-7230-47C9-AB82-DC517E897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45226F0E-28F4-4334-82A7-EA0CF4FC1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DFC74BA9-A413-4DDA-A5D9-5D1E6E6AC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B967362-0ADC-45C2-B608-7F3204B47FAE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96752C5-3CCB-47CD-8558-C34345506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0BC7A91-EFEC-4C75-A19A-A03E01EF3DDB}" type="slidenum">
              <a:rPr lang="en-US" altLang="zh-TW" smtClean="0">
                <a:latin typeface="Arial" panose="020B0604020202020204" pitchFamily="34" charset="0"/>
                <a:ea typeface="華康楷書體W7" pitchFamily="49" charset="-120"/>
              </a:rPr>
              <a:pPr/>
              <a:t>2</a:t>
            </a:fld>
            <a:endParaRPr lang="en-US" altLang="zh-TW">
              <a:latin typeface="Arial" panose="020B0604020202020204" pitchFamily="34" charset="0"/>
              <a:ea typeface="華康楷書體W7" pitchFamily="49" charset="-12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5EAD699-2FD7-49F8-AC04-280EAD08C0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DD61344-FA14-4632-AAD4-0B70C117F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TW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B669966-2AFE-4273-AA93-3EF623CC2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857F794-A0FA-40AA-9C31-8CABD40009C9}" type="slidenum">
              <a:rPr lang="en-US" altLang="zh-TW" smtClean="0">
                <a:latin typeface="Arial" panose="020B0604020202020204" pitchFamily="34" charset="0"/>
                <a:ea typeface="華康楷書體W7" pitchFamily="49" charset="-120"/>
              </a:rPr>
              <a:pPr/>
              <a:t>3</a:t>
            </a:fld>
            <a:endParaRPr lang="en-US" altLang="zh-TW">
              <a:latin typeface="Arial" panose="020B0604020202020204" pitchFamily="34" charset="0"/>
              <a:ea typeface="華康楷書體W7" pitchFamily="49" charset="-12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A778CAE-2562-4F72-BC7C-C232E92EF2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4321D23-4B42-44E0-9A5B-3E97AB4C3D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095E7FA4-60E3-47FF-B791-31AF7D7A85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A06F0A6-CAA8-44B6-9334-B734A5BB73A5}" type="slidenum">
              <a:rPr lang="en-US" altLang="zh-TW" smtClean="0">
                <a:latin typeface="Arial" panose="020B0604020202020204" pitchFamily="34" charset="0"/>
                <a:ea typeface="華康楷書體W7" pitchFamily="49" charset="-120"/>
              </a:rPr>
              <a:pPr/>
              <a:t>4</a:t>
            </a:fld>
            <a:endParaRPr lang="en-US" altLang="zh-TW">
              <a:latin typeface="Arial" panose="020B0604020202020204" pitchFamily="34" charset="0"/>
              <a:ea typeface="華康楷書體W7" pitchFamily="49" charset="-12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0BD2101A-038F-4DB2-81B4-1C99A276B4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1442BA47-0E73-4AC3-BFE5-B078FCC68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TW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902F5D-A4DE-4C31-977B-07B90A75AD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925F8CE7-027E-4ADB-9541-1581024E15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5370D76B-0D85-4EF7-9FB5-03430ADD87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BEFA0B-EE1B-4C6B-A44F-DD6F72CBCE6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E4D9CF85-A0B4-4B09-9EBA-67C0ADA80B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3CA5666-0536-40F7-8CEB-E796AC304C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17605BD-CF16-4CB5-8261-BABBDAECDA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1A3A73B-FB47-43EA-B0D6-54ACA99CAB16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E19FF0BA-D938-4D19-9AFF-25157DD2FF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5951F8B8-B5D7-4F8E-AB00-F7AA2BA2B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B9F881C6-FA29-418B-985A-E039848BC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C2B5BF6-74A5-4661-ADA4-462C04974BD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F0963249-FB49-4ABD-B83C-2077BF196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98246AA8-1F85-4494-A8EB-F9E68C763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56B3ED41-DBE9-4EBA-8B19-A5DC94EF6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0620F3E-7F00-4716-9AFB-495212ECD29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AB793D-8129-4458-B18E-F258AAEE6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B3D5A94-C29B-4EF0-87E6-9202F7477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89D4D8-9B31-4C1C-826B-C6528A0C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F035C8-1C75-44D8-B673-93A619C3E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D9B520-392F-4FC8-B2DD-931DF1D2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1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B554F1-5416-402E-94BA-09C1E64D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9676793-8C0A-43B9-9671-6C5A53244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744A1C-AFEE-452D-AA70-D49C5CB0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E2882D1-F918-4F16-9CBB-F43D4BAE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363C84-0BC2-4D6B-9A52-0AE3468A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90349DC-13DE-44AA-BC5E-2C58F8D32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EDEFFEB-5A44-4C00-9A2C-38BCB1E53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623EBB-7174-4F8D-893D-3FEFDDC28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352147-0E98-4404-A990-27CF1641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85F86CA-32B2-496C-B6D6-E266189F4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8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9E5A4F-B6CB-4AF9-B0F8-A39C823A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9BEA7C-CF95-4439-8570-286ACC6A3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4C2DE5-E534-4BBB-8262-5DDA0224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6631FA-8956-4EB6-96CF-8872BBDF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53677C-75EC-43D3-A675-BAAE08F1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4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8EC4A3-F499-4BCC-88F5-3248A3D73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0933496-54BB-4F99-A6FC-A1DECCAD2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583DFD-C8D6-4C7A-A47A-73D4B94A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2A85B8-8528-465B-97EA-1C930EF41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CE0566-441D-4F38-BD5D-6C837806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9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3D69EB-B1B4-43FE-94E9-ADC19C194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87B51D-E64F-4B86-8AE0-49C892F46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22456B5-7FF5-4DC2-B3E9-ED59513F7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FC1A9EA-DFEA-4AB4-B7AB-13B9DDAF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8E3F1D3-1D1C-49DC-8379-A17C3CCB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D951952-14F0-4251-B0C1-D88604915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3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1D01C7-900A-40B0-AE75-7CF09893D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0E1C92-5815-409C-A5AE-3FD1EC0F1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5EF25BB-030F-4DEB-8277-4F5CC2EA4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021C300-FBC2-470B-9B3F-C475B47F8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354B84C-5ED6-45C5-B9C6-2F2C7764C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205550B-0DCE-416A-82CD-4EC11C0F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DEEEF55-25B1-4D01-8553-71C283F9E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A46E928-EB6F-4C59-A1A9-0127A35C6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2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6FE6C8-ECB7-40E6-B681-7D9B033A1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807B803-EEDA-49CD-9807-FC743831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EA58FBC-AD61-40EC-89EA-030FE4E67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00C45EC-FA1A-4A47-BB75-29B63D99E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0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42E6C7A-3D93-4694-8068-D28B4461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2E565A-DE11-49B7-A9A6-538D5162F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E5FC675-B7FA-4726-9E71-8C791DF7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8AB74-10A2-4AA4-A2D1-D6E908E4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78B844-B11F-4371-B1A4-5A37990D9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970B8FD-5874-4D99-9976-019BAF4F8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EEB0DD4-7066-4198-88F0-0A5C403E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3BC06D5-63B9-48E0-8F07-1C98812A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821FB3A-029C-4618-9725-C2668758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0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0BB1D-5177-49A5-9825-48D1A56E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17ECDA8-3E08-45A0-8D79-63B4C556A5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537546C-95DA-43E6-B702-254193D5F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4F0E8F3-344F-4EF2-821F-DB755179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A3436A0-2B2D-47F9-A272-6433F197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A10E730-9BA3-46F3-885B-361E04F1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7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3EF1525-8DC8-4C2B-885E-18DC3264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9046A-AE2B-470F-9109-C1DD6A41F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83ABA99-FC0B-49BB-BA98-414A641B6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2AB9F-69DC-4C79-A6F9-49596E1A59B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5F9540-E6AD-456A-A890-8C49DD0D8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EC949A-1C07-4D1A-8317-920CBFF17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45225-3874-466F-87EB-E9E88CA78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BF63691D-1BFE-4EB4-95B1-2F713CDD2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319713"/>
          </a:xfrm>
        </p:spPr>
        <p:txBody>
          <a:bodyPr/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中國基督教播道會康泉堂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禱告</a:t>
            </a:r>
            <a:r>
              <a:rPr lang="zh-TW" altLang="en-US" sz="72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72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灰心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路加福音十八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1-8 </a:t>
            </a:r>
            <a:endParaRPr lang="en-US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F108B-05FA-44A0-A612-D5BDBA9AB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37188"/>
            <a:ext cx="12192000" cy="1420812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zh-TW" altLang="en-US" sz="7200" dirty="0">
                <a:latin typeface="DFKai-SB" panose="03000509000000000000" pitchFamily="65" charset="-120"/>
                <a:ea typeface="DFKai-SB" panose="03000509000000000000" pitchFamily="65" charset="-120"/>
              </a:rPr>
              <a:t>二零二一年四月十七日</a:t>
            </a:r>
            <a:endParaRPr lang="en-US" sz="7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4FEE08A-1C56-47A0-8EC9-06FF9DD2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6363"/>
          </a:xfrm>
        </p:spPr>
        <p:txBody>
          <a:bodyPr/>
          <a:lstStyle/>
          <a:p>
            <a:pPr algn="ctr"/>
            <a:r>
              <a:rPr lang="zh-TW" altLang="en-US" sz="7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72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灰心</a:t>
            </a:r>
            <a:r>
              <a:rPr lang="zh-TW" altLang="en-US" sz="7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的禱告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BD2DB7A0-1220-4750-8EE1-CA69B531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1588"/>
            <a:ext cx="12192000" cy="55864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我們為甚麼事情禱告會灰心</a:t>
            </a:r>
            <a:r>
              <a:rPr lang="en-US" altLang="zh-TW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我們會如何面對不義之人、事</a:t>
            </a:r>
            <a:r>
              <a:rPr lang="en-US" altLang="zh-TW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對人子再來有何盼望、準備</a:t>
            </a:r>
            <a:r>
              <a:rPr lang="en-US" altLang="zh-TW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寡婦的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信心</a:t>
            </a:r>
            <a:r>
              <a:rPr lang="zh-TW" altLang="en-US" sz="5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何在</a:t>
            </a:r>
            <a:r>
              <a:rPr lang="en-US" altLang="zh-TW" sz="5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看見不義的官之上的可信、信實的上帝</a:t>
            </a:r>
            <a:endParaRPr lang="en-US" altLang="zh-TW" sz="5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以信靠的心取代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灰心</a:t>
            </a: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、不信之心</a:t>
            </a:r>
            <a:endParaRPr lang="en-US" altLang="zh-TW" sz="5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7F9CE5A-343A-4394-8E35-11417000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6363"/>
          </a:xfrm>
        </p:spPr>
        <p:txBody>
          <a:bodyPr/>
          <a:lstStyle/>
          <a:p>
            <a:pPr algn="ctr"/>
            <a:r>
              <a:rPr lang="zh-TW" altLang="en-US" sz="7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72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灰心</a:t>
            </a:r>
            <a:r>
              <a:rPr lang="zh-TW" altLang="en-US" sz="7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的禱告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D23A0E91-01DC-4B45-B7A3-A4224E41D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1588"/>
            <a:ext cx="12192000" cy="55864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祈禱的對象</a:t>
            </a:r>
            <a:r>
              <a:rPr lang="en-US" altLang="zh-TW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公義、信實、慈愛的神</a:t>
            </a:r>
            <a:r>
              <a:rPr lang="en-US" altLang="zh-TW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祈禱的人</a:t>
            </a:r>
            <a:r>
              <a:rPr lang="en-US" altLang="zh-TW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信心、恆切</a:t>
            </a:r>
            <a:r>
              <a:rPr lang="en-US" altLang="zh-TW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祈禱的考驗</a:t>
            </a:r>
            <a:r>
              <a:rPr lang="en-US" altLang="zh-TW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聽禱告者的時間主權</a:t>
            </a:r>
            <a:r>
              <a:rPr lang="en-US" altLang="zh-TW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連不義的官也秉公行義</a:t>
            </a:r>
            <a:r>
              <a:rPr lang="en-US" altLang="zh-TW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寡婦不灰心的訴冤</a:t>
            </a:r>
            <a:r>
              <a:rPr lang="en-US" altLang="zh-TW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更何況是公義的主呢</a:t>
            </a:r>
            <a:r>
              <a:rPr lang="en-US" altLang="zh-TW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知與行的落差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不懈的祈禱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EF45-320E-4E6B-BD2E-CC486B46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6363"/>
          </a:xfrm>
        </p:spPr>
        <p:txBody>
          <a:bodyPr/>
          <a:lstStyle/>
          <a:p>
            <a:pPr algn="ctr"/>
            <a:r>
              <a:rPr lang="zh-TW" altLang="en-US" sz="7200">
                <a:latin typeface="標楷體" panose="03000509000000000000" pitchFamily="65" charset="-120"/>
                <a:ea typeface="標楷體" panose="03000509000000000000" pitchFamily="65" charset="-120"/>
              </a:rPr>
              <a:t>禱告立志</a:t>
            </a:r>
            <a:endParaRPr lang="en-US" altLang="en-US" sz="7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7F49-1E1F-44AC-9F75-6ED1D27E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8750"/>
            <a:ext cx="12192000" cy="54292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5400" dirty="0">
                <a:latin typeface="DFKai-SB" panose="03000509000000000000" pitchFamily="65" charset="-120"/>
                <a:ea typeface="DFKai-SB" panose="03000509000000000000" pitchFamily="65" charset="-120"/>
              </a:rPr>
              <a:t>為個人禱告生活</a:t>
            </a:r>
            <a:endParaRPr lang="en-US" altLang="zh-TW" sz="5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5400" dirty="0">
                <a:latin typeface="DFKai-SB" panose="03000509000000000000" pitchFamily="65" charset="-120"/>
                <a:ea typeface="DFKai-SB" panose="03000509000000000000" pitchFamily="65" charset="-120"/>
              </a:rPr>
              <a:t>為對神屬性的認識和跟神的關係</a:t>
            </a:r>
            <a:endParaRPr lang="en-US" altLang="zh-TW" sz="5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5400" dirty="0">
                <a:latin typeface="DFKai-SB" panose="03000509000000000000" pitchFamily="65" charset="-120"/>
                <a:ea typeface="DFKai-SB" panose="03000509000000000000" pitchFamily="65" charset="-120"/>
              </a:rPr>
              <a:t>忍耐等候上主的時間</a:t>
            </a:r>
            <a:endParaRPr lang="en-US" altLang="zh-TW" sz="5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5400" dirty="0">
                <a:latin typeface="DFKai-SB" panose="03000509000000000000" pitchFamily="65" charset="-120"/>
                <a:ea typeface="DFKai-SB" panose="03000509000000000000" pitchFamily="65" charset="-120"/>
              </a:rPr>
              <a:t>以信心和準備迎接主再來</a:t>
            </a:r>
            <a:endParaRPr lang="en-US" altLang="zh-TW" sz="5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49546281-0927-463C-82CE-5C3BF913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6525"/>
            <a:ext cx="12192000" cy="1300163"/>
          </a:xfrm>
        </p:spPr>
        <p:txBody>
          <a:bodyPr/>
          <a:lstStyle/>
          <a:p>
            <a:pPr algn="ctr"/>
            <a:r>
              <a:rPr lang="zh-TW" altLang="en-US" sz="7200">
                <a:latin typeface="標楷體" panose="03000509000000000000" pitchFamily="65" charset="-120"/>
                <a:ea typeface="標楷體" panose="03000509000000000000" pitchFamily="65" charset="-120"/>
              </a:rPr>
              <a:t>主禱文</a:t>
            </a:r>
            <a:endParaRPr lang="en-US" altLang="en-US" sz="7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184DC002-DE95-4D48-82FA-924A062BD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0125"/>
            <a:ext cx="12192000" cy="5729288"/>
          </a:xfrm>
        </p:spPr>
        <p:txBody>
          <a:bodyPr>
            <a:normAutofit lnSpcReduction="1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我父在天，願爾名聖，</a:t>
            </a:r>
            <a:endParaRPr lang="en-US" altLang="zh-TW" sz="5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爾國臨格，爾旨得成</a:t>
            </a:r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，在地若天。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所需之糧，今日賜我。我免人負，求免我負。</a:t>
            </a:r>
            <a:endParaRPr lang="en-US" altLang="zh-TW" sz="5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俾勿我試，拯我出惡，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爾國權榮，皆爾所有，爰及世世</a:t>
            </a:r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，誠心所願。</a:t>
            </a:r>
            <a:endParaRPr lang="en-US" altLang="en-US" sz="5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主必快來 He's Coming Soon ( 曲 _ Hawaiian Melody )  第三屆 聖詩頌唱會 2005年 , 指揮 _ 蔡浩文 - YouTube (360p).mp4">
            <a:hlinkClick r:id="" action="ppaction://media"/>
            <a:extLst>
              <a:ext uri="{FF2B5EF4-FFF2-40B4-BE49-F238E27FC236}">
                <a16:creationId xmlns:a16="http://schemas.microsoft.com/office/drawing/2014/main" id="{2AD62F6B-1E54-4D74-B7AD-565F273BC79D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-82550"/>
            <a:ext cx="11070772" cy="724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47052BC-5868-4DD7-A751-C01B4EFD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7300"/>
          </a:xfrm>
        </p:spPr>
        <p:txBody>
          <a:bodyPr/>
          <a:lstStyle/>
          <a:p>
            <a:pPr algn="ctr" eaLnBrk="1" hangingPunct="1"/>
            <a:r>
              <a:rPr lang="zh-TW" altLang="en-US" sz="72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灰心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不禱告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  <a:cs typeface="Andalus" pitchFamily="18" charset="-78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BA51FB6-EF8B-492D-B7E7-73F1F258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263"/>
            <a:ext cx="12192000" cy="5773737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甚麼人、事、物使我們灰心不禱告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buFontTx/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buFontTx/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工作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buFontTx/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經濟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buFontTx/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事奉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buFontTx/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人際關係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buFontTx/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社會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國際狀況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buFontTx/>
              <a:buNone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CB36E1F-1542-498E-B16B-7EB4F627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1438"/>
          </a:xfrm>
        </p:spPr>
        <p:txBody>
          <a:bodyPr/>
          <a:lstStyle/>
          <a:p>
            <a:pPr algn="ctr" eaLnBrk="1" hangingPunct="1"/>
            <a:r>
              <a:rPr lang="zh-TW" altLang="en-US" sz="7200">
                <a:latin typeface="標楷體" panose="03000509000000000000" pitchFamily="65" charset="-120"/>
                <a:ea typeface="標楷體" panose="03000509000000000000" pitchFamily="65" charset="-120"/>
              </a:rPr>
              <a:t>神回應禱告的方式</a:t>
            </a:r>
            <a:endParaRPr lang="zh-TW" altLang="en-US" sz="7200">
              <a:latin typeface="標楷體" panose="03000509000000000000" pitchFamily="65" charset="-120"/>
              <a:ea typeface="標楷體" panose="03000509000000000000" pitchFamily="65" charset="-120"/>
              <a:cs typeface="Andalus" pitchFamily="18" charset="-78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457D5A7-AD1A-4485-9731-9536AA466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71575"/>
            <a:ext cx="12192000" cy="5686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z="6000">
                <a:latin typeface="標楷體" panose="03000509000000000000" pitchFamily="65" charset="-120"/>
                <a:ea typeface="標楷體" panose="03000509000000000000" pitchFamily="65" charset="-120"/>
              </a:rPr>
              <a:t>即時應允</a:t>
            </a:r>
            <a:endParaRPr lang="en-US" altLang="zh-TW" sz="6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6000">
                <a:latin typeface="標楷體" panose="03000509000000000000" pitchFamily="65" charset="-120"/>
                <a:ea typeface="標楷體" panose="03000509000000000000" pitchFamily="65" charset="-120"/>
              </a:rPr>
              <a:t>即時否決</a:t>
            </a:r>
            <a:endParaRPr lang="en-US" altLang="zh-TW" sz="6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6000">
                <a:latin typeface="標楷體" panose="03000509000000000000" pitchFamily="65" charset="-120"/>
                <a:ea typeface="標楷體" panose="03000509000000000000" pitchFamily="65" charset="-120"/>
              </a:rPr>
              <a:t>以更合適的「答案」取代</a:t>
            </a:r>
            <a:endParaRPr lang="en-US" altLang="zh-TW" sz="6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6000">
                <a:latin typeface="標楷體" panose="03000509000000000000" pitchFamily="65" charset="-120"/>
                <a:ea typeface="標楷體" panose="03000509000000000000" pitchFamily="65" charset="-120"/>
              </a:rPr>
              <a:t>等候</a:t>
            </a:r>
          </a:p>
          <a:p>
            <a:pPr eaLnBrk="1" hangingPunct="1">
              <a:buFontTx/>
              <a:buNone/>
            </a:pPr>
            <a:endParaRPr lang="en-US" altLang="zh-TW" sz="48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B4DFE78-D51E-4D1A-8DD7-6C812A55E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1438"/>
          </a:xfrm>
        </p:spPr>
        <p:txBody>
          <a:bodyPr/>
          <a:lstStyle/>
          <a:p>
            <a:pPr algn="ctr" eaLnBrk="1" hangingPunct="1"/>
            <a:r>
              <a:rPr lang="en-US" altLang="zh-TW" sz="7200">
                <a:latin typeface="標楷體" panose="03000509000000000000" pitchFamily="65" charset="-120"/>
                <a:ea typeface="標楷體" panose="03000509000000000000" pitchFamily="65" charset="-120"/>
              </a:rPr>
              <a:t>經文的</a:t>
            </a:r>
            <a:r>
              <a:rPr lang="zh-TW" altLang="en-US" sz="7200">
                <a:latin typeface="標楷體" panose="03000509000000000000" pitchFamily="65" charset="-120"/>
                <a:ea typeface="標楷體" panose="03000509000000000000" pitchFamily="65" charset="-120"/>
              </a:rPr>
              <a:t>背景</a:t>
            </a:r>
            <a:endParaRPr lang="zh-TW" altLang="en-US" sz="7200">
              <a:latin typeface="標楷體" panose="03000509000000000000" pitchFamily="65" charset="-120"/>
              <a:ea typeface="標楷體" panose="03000509000000000000" pitchFamily="65" charset="-120"/>
              <a:cs typeface="Andalus" pitchFamily="18" charset="-78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AC3C100-CAAC-40CA-A849-0FD264923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7288"/>
            <a:ext cx="12192000" cy="57007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z="6000">
                <a:latin typeface="標楷體" panose="03000509000000000000" pitchFamily="65" charset="-120"/>
                <a:ea typeface="標楷體" panose="03000509000000000000" pitchFamily="65" charset="-120"/>
              </a:rPr>
              <a:t>比喻 </a:t>
            </a:r>
            <a:endParaRPr lang="en-US" altLang="zh-TW" sz="6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6000">
                <a:latin typeface="標楷體" panose="03000509000000000000" pitchFamily="65" charset="-120"/>
                <a:ea typeface="標楷體" panose="03000509000000000000" pitchFamily="65" charset="-120"/>
              </a:rPr>
              <a:t>天國</a:t>
            </a:r>
            <a:endParaRPr lang="en-US" altLang="zh-TW" sz="6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6000">
                <a:latin typeface="標楷體" panose="03000509000000000000" pitchFamily="65" charset="-120"/>
                <a:ea typeface="標楷體" panose="03000509000000000000" pitchFamily="65" charset="-120"/>
              </a:rPr>
              <a:t>末世</a:t>
            </a:r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/>
              <a:t>	</a:t>
            </a:r>
            <a:endParaRPr lang="en-US" altLang="zh-TW" sz="48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6B30115-A2D1-4A0D-8697-35E61BA34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6363"/>
          </a:xfrm>
        </p:spPr>
        <p:txBody>
          <a:bodyPr/>
          <a:lstStyle/>
          <a:p>
            <a:pPr algn="ctr"/>
            <a:r>
              <a:rPr lang="zh-TW" altLang="en-US" sz="7200">
                <a:latin typeface="標楷體" panose="03000509000000000000" pitchFamily="65" charset="-120"/>
                <a:ea typeface="標楷體" panose="03000509000000000000" pitchFamily="65" charset="-120"/>
              </a:rPr>
              <a:t>路加福音十八</a:t>
            </a:r>
            <a:r>
              <a:rPr lang="en-US" altLang="zh-TW" sz="7200">
                <a:latin typeface="標楷體" panose="03000509000000000000" pitchFamily="65" charset="-120"/>
                <a:ea typeface="標楷體" panose="03000509000000000000" pitchFamily="65" charset="-120"/>
              </a:rPr>
              <a:t>1-8</a:t>
            </a:r>
            <a:r>
              <a:rPr lang="zh-TW" altLang="en-US" sz="7200">
                <a:latin typeface="標楷體" panose="03000509000000000000" pitchFamily="65" charset="-120"/>
                <a:ea typeface="標楷體" panose="03000509000000000000" pitchFamily="65" charset="-120"/>
              </a:rPr>
              <a:t>（新譯本</a:t>
            </a:r>
            <a:r>
              <a:rPr lang="en-US" altLang="zh-TW" sz="72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335BA958-7015-4F0E-8903-6BFE48F7E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1588"/>
            <a:ext cx="12192000" cy="55864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1 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耶穌對他們講一個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比喻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，論到人必須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常常祈禱，不可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灰心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2 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他說：「某城裡有</a:t>
            </a:r>
            <a:r>
              <a:rPr lang="zh-TW" altLang="en-US" sz="54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一個法官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5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不懼怕　神，也不尊敬人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3 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那城裡有</a:t>
            </a:r>
            <a:r>
              <a:rPr lang="zh-TW" altLang="en-US" sz="5400" dirty="0">
                <a:solidFill>
                  <a:srgbClr val="92D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一個寡婦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，常常來到他那裡，說：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5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給我伸冤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，使我</a:t>
            </a:r>
            <a:r>
              <a:rPr lang="zh-TW" altLang="en-US" sz="5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脫離我的對頭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2F8D06F-65FD-493E-A994-8FA4AB69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6363"/>
          </a:xfrm>
        </p:spPr>
        <p:txBody>
          <a:bodyPr/>
          <a:lstStyle/>
          <a:p>
            <a:pPr algn="ctr"/>
            <a:r>
              <a:rPr lang="zh-TW" altLang="en-US" sz="7200">
                <a:latin typeface="標楷體" panose="03000509000000000000" pitchFamily="65" charset="-120"/>
                <a:ea typeface="標楷體" panose="03000509000000000000" pitchFamily="65" charset="-120"/>
              </a:rPr>
              <a:t>路加福音十八</a:t>
            </a:r>
            <a:r>
              <a:rPr lang="en-US" altLang="zh-TW" sz="7200">
                <a:latin typeface="標楷體" panose="03000509000000000000" pitchFamily="65" charset="-120"/>
                <a:ea typeface="標楷體" panose="03000509000000000000" pitchFamily="65" charset="-120"/>
              </a:rPr>
              <a:t>1-8</a:t>
            </a:r>
            <a:r>
              <a:rPr lang="zh-TW" altLang="en-US" sz="7200">
                <a:latin typeface="標楷體" panose="03000509000000000000" pitchFamily="65" charset="-120"/>
                <a:ea typeface="標楷體" panose="03000509000000000000" pitchFamily="65" charset="-120"/>
              </a:rPr>
              <a:t>（新譯本</a:t>
            </a:r>
            <a:r>
              <a:rPr lang="en-US" altLang="zh-TW" sz="72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CC6276E5-1560-4C8A-BC29-30E3C5E79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1588"/>
            <a:ext cx="12192000" cy="55864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4 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他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多次不肯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，後來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心裡說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：</a:t>
            </a:r>
            <a:r>
              <a:rPr lang="en-US" altLang="zh-TW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『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我雖然</a:t>
            </a:r>
            <a:r>
              <a:rPr lang="zh-TW" altLang="en-US" sz="5400" u="sng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不懼怕　神，也不尊敬人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endParaRPr lang="en-US" altLang="zh-TW" sz="5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5 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只是因為這寡婦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常常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來</a:t>
            </a:r>
            <a:r>
              <a:rPr lang="zh-TW" altLang="en-US" sz="5400" dirty="0">
                <a:solidFill>
                  <a:srgbClr val="FFC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麻煩</a:t>
            </a:r>
            <a:r>
              <a:rPr lang="zh-TW" alt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我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，就給她伸冤吧，免得她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不斷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地來</a:t>
            </a:r>
            <a:r>
              <a:rPr lang="zh-TW" altLang="en-US" sz="5400" dirty="0">
                <a:solidFill>
                  <a:srgbClr val="FFC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纏擾</a:t>
            </a:r>
            <a:r>
              <a:rPr lang="zh-TW" alt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我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r>
              <a:rPr lang="en-US" altLang="zh-TW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E48E324-7A22-4AB5-B652-E92F2A73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6363"/>
          </a:xfrm>
        </p:spPr>
        <p:txBody>
          <a:bodyPr/>
          <a:lstStyle/>
          <a:p>
            <a:pPr algn="ctr"/>
            <a:r>
              <a:rPr lang="zh-TW" altLang="en-US" sz="7200">
                <a:latin typeface="標楷體" panose="03000509000000000000" pitchFamily="65" charset="-120"/>
                <a:ea typeface="標楷體" panose="03000509000000000000" pitchFamily="65" charset="-120"/>
              </a:rPr>
              <a:t>路加福音十八</a:t>
            </a:r>
            <a:r>
              <a:rPr lang="en-US" altLang="zh-TW" sz="7200">
                <a:latin typeface="標楷體" panose="03000509000000000000" pitchFamily="65" charset="-120"/>
                <a:ea typeface="標楷體" panose="03000509000000000000" pitchFamily="65" charset="-120"/>
              </a:rPr>
              <a:t>1-8</a:t>
            </a:r>
            <a:r>
              <a:rPr lang="zh-TW" altLang="en-US" sz="7200">
                <a:latin typeface="標楷體" panose="03000509000000000000" pitchFamily="65" charset="-120"/>
                <a:ea typeface="標楷體" panose="03000509000000000000" pitchFamily="65" charset="-120"/>
              </a:rPr>
              <a:t>（新譯本</a:t>
            </a:r>
            <a:r>
              <a:rPr lang="en-US" altLang="zh-TW" sz="720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628E59BB-66CD-4C9C-BF45-063CF7A4A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1588"/>
            <a:ext cx="12192000" cy="55864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6 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主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說：</a:t>
            </a:r>
            <a:r>
              <a:rPr lang="en-US" altLang="zh-TW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『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你們聽聽這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不義的</a:t>
            </a:r>
            <a:r>
              <a:rPr lang="zh-TW" altLang="en-US" sz="5400" dirty="0">
                <a:solidFill>
                  <a:srgbClr val="00B0F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法官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所說的話吧。</a:t>
            </a:r>
            <a:endParaRPr lang="en-US" altLang="zh-TW" sz="5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7 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難道　</a:t>
            </a:r>
            <a:r>
              <a:rPr lang="zh-TW" altLang="en-US" sz="54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神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不會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為晝夜呼籲他的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選民</a:t>
            </a:r>
            <a:r>
              <a:rPr lang="zh-TW" altLang="en-US" sz="5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伸冤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嗎</a:t>
            </a:r>
            <a:r>
              <a:rPr lang="zh-TW" altLang="en-US" sz="5400" dirty="0">
                <a:solidFill>
                  <a:schemeClr val="accent3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？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難道　神會耽誤他們嗎</a:t>
            </a:r>
            <a:r>
              <a:rPr lang="zh-TW" altLang="en-US" sz="5400" dirty="0">
                <a:solidFill>
                  <a:schemeClr val="accent3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？</a:t>
            </a:r>
            <a:endParaRPr lang="en-US" altLang="zh-TW" sz="5400" dirty="0">
              <a:solidFill>
                <a:schemeClr val="accent3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8 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我告訴你們，</a:t>
            </a:r>
            <a:r>
              <a:rPr lang="zh-TW" alt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他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要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快快地給他們</a:t>
            </a:r>
            <a:r>
              <a:rPr lang="zh-TW" alt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伸冤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。然而</a:t>
            </a:r>
            <a:r>
              <a:rPr lang="zh-TW" altLang="en-US" sz="54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人子來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的時候，在世上找得到這種</a:t>
            </a:r>
            <a:r>
              <a:rPr lang="zh-TW" altLang="en-US" sz="5400" dirty="0">
                <a:solidFill>
                  <a:srgbClr val="ED7D3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信心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嗎</a:t>
            </a:r>
            <a:r>
              <a:rPr lang="zh-TW" altLang="en-US" sz="5400" dirty="0">
                <a:solidFill>
                  <a:schemeClr val="accent3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？</a:t>
            </a:r>
            <a:r>
              <a:rPr lang="en-US" altLang="zh-TW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』</a:t>
            </a:r>
            <a:r>
              <a:rPr lang="zh-TW" altLang="en-US" sz="5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endParaRPr lang="en-US" altLang="zh-TW" sz="54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56D-283B-4957-A7EC-41442433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50018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zh-TW" altLang="en-US" sz="8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不灰心的禱告</a:t>
            </a:r>
            <a:br>
              <a:rPr lang="en-US" altLang="zh-TW" sz="72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B597B-C8FC-4F46-9052-B1B9D2F57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125" y="1700213"/>
            <a:ext cx="3794125" cy="823912"/>
          </a:xfrm>
        </p:spPr>
        <p:txBody>
          <a:bodyPr>
            <a:normAutofit lnSpcReduction="10000"/>
          </a:bodyPr>
          <a:lstStyle/>
          <a:p>
            <a:r>
              <a:rPr lang="zh-TW" altLang="en-US" sz="4800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比喻的角色</a:t>
            </a:r>
            <a:endParaRPr lang="en-US" altLang="en-US" sz="4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1AAA2F-4EF7-4982-95D1-FC1B9A099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1688" y="2360613"/>
            <a:ext cx="3667125" cy="4497387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90C226"/>
              </a:buClr>
              <a:buNone/>
              <a:defRPr/>
            </a:pPr>
            <a:r>
              <a:rPr lang="zh-TW" altLang="en-US" sz="48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公義、慈愛的神聴禱告</a:t>
            </a:r>
            <a:endParaRPr lang="en-US" altLang="zh-TW" sz="48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90C226"/>
              </a:buClr>
              <a:buFont typeface="Arial" panose="020B0604020202020204" pitchFamily="34" charset="0"/>
              <a:buNone/>
              <a:defRPr/>
            </a:pPr>
            <a:r>
              <a:rPr lang="zh-TW" altLang="en-US" sz="3500" dirty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耶穌敬畏　神，愛人</a:t>
            </a:r>
            <a:endParaRPr lang="en-US" sz="35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Clr>
                <a:srgbClr val="90C226"/>
              </a:buClr>
              <a:buFont typeface="Arial" panose="020B0604020202020204" pitchFamily="34" charset="0"/>
              <a:buNone/>
              <a:defRPr/>
            </a:pPr>
            <a:r>
              <a:rPr lang="zh-TW" altLang="en-US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神的選民</a:t>
            </a:r>
            <a:endParaRPr lang="en-US" altLang="zh-TW" sz="4800" dirty="0">
              <a:solidFill>
                <a:prstClr val="black">
                  <a:lumMod val="75000"/>
                  <a:lumOff val="25000"/>
                </a:prst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90C226"/>
              </a:buClr>
              <a:buFont typeface="Arial" panose="020B0604020202020204" pitchFamily="34" charset="0"/>
              <a:buNone/>
              <a:defRPr/>
            </a:pPr>
            <a:r>
              <a:rPr lang="zh-TW" altLang="en-US" sz="3900" dirty="0">
                <a:solidFill>
                  <a:prstClr val="black">
                    <a:lumMod val="75000"/>
                    <a:lumOff val="25000"/>
                  </a:prst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受不義的欺壓</a:t>
            </a:r>
            <a:endParaRPr lang="en-US" altLang="zh-TW" sz="3900" dirty="0">
              <a:solidFill>
                <a:prstClr val="black">
                  <a:lumMod val="75000"/>
                  <a:lumOff val="25000"/>
                </a:prst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4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神聽，寬容</a:t>
            </a:r>
            <a:r>
              <a:rPr lang="en-US" altLang="zh-TW" sz="4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審判</a:t>
            </a:r>
            <a:endParaRPr lang="en-US" altLang="en-US" sz="4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90C226"/>
              </a:buClr>
              <a:buFont typeface="Arial" panose="020B0604020202020204" pitchFamily="34" charset="0"/>
              <a:buNone/>
              <a:defRPr/>
            </a:pPr>
            <a:endParaRPr lang="en-US" altLang="zh-TW" sz="3900" dirty="0">
              <a:solidFill>
                <a:prstClr val="black">
                  <a:lumMod val="75000"/>
                  <a:lumOff val="25000"/>
                </a:prst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90C226"/>
              </a:buClr>
              <a:buFont typeface="Arial" panose="020B0604020202020204" pitchFamily="34" charset="0"/>
              <a:buNone/>
              <a:defRPr/>
            </a:pPr>
            <a:endParaRPr lang="en-US" altLang="zh-TW" sz="3900" dirty="0">
              <a:solidFill>
                <a:prstClr val="black">
                  <a:lumMod val="75000"/>
                  <a:lumOff val="25000"/>
                </a:prst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Clr>
                <a:srgbClr val="90C226"/>
              </a:buClr>
              <a:buFont typeface="Arial" panose="020B0604020202020204" pitchFamily="34" charset="0"/>
              <a:buNone/>
              <a:defRPr/>
            </a:pPr>
            <a:endParaRPr lang="en-US" altLang="zh-TW" sz="5400" dirty="0">
              <a:solidFill>
                <a:prstClr val="black">
                  <a:lumMod val="75000"/>
                  <a:lumOff val="25000"/>
                </a:prst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F7740F-1BE6-421B-95FB-58A284AE4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8875" y="1712913"/>
            <a:ext cx="2784475" cy="73025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sz="4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</a:t>
            </a:r>
            <a:r>
              <a:rPr lang="en-US" altLang="zh-TW" sz="4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類比</a:t>
            </a:r>
            <a:endParaRPr lang="en-US" altLang="en-US" sz="480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1C0258-F7C2-4AAF-8550-87ED46A65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83075" y="2444750"/>
            <a:ext cx="3524250" cy="44132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多日不聽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為自己的利益才為寡婦伸冤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常常鳴冤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請願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391" name="Text Placeholder 4">
            <a:extLst>
              <a:ext uri="{FF2B5EF4-FFF2-40B4-BE49-F238E27FC236}">
                <a16:creationId xmlns:a16="http://schemas.microsoft.com/office/drawing/2014/main" id="{9E746FE8-3CF9-4B0F-831C-03AC85F8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1676400"/>
            <a:ext cx="34147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r>
              <a:rPr lang="zh-TW" altLang="en-US" sz="4800">
                <a:solidFill>
                  <a:srgbClr val="40404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比喻的重點</a:t>
            </a:r>
            <a:endParaRPr lang="en-US" altLang="en-US" sz="4800">
              <a:solidFill>
                <a:srgbClr val="404040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D275541-4F86-4D33-955C-8673B4EDB8A6}"/>
              </a:ext>
            </a:extLst>
          </p:cNvPr>
          <p:cNvSpPr txBox="1">
            <a:spLocks/>
          </p:cNvSpPr>
          <p:nvPr/>
        </p:nvSpPr>
        <p:spPr>
          <a:xfrm>
            <a:off x="285750" y="2486025"/>
            <a:ext cx="3370263" cy="437197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Font typeface="Wingdings 3" charset="2"/>
              <a:buNone/>
              <a:defRPr/>
            </a:pPr>
            <a:r>
              <a:rPr lang="zh-TW" altLang="en-US" sz="5200" dirty="0">
                <a:solidFill>
                  <a:srgbClr val="00B0F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不義的法官</a:t>
            </a:r>
            <a:endParaRPr lang="en-US" altLang="zh-TW" sz="5200" dirty="0">
              <a:solidFill>
                <a:srgbClr val="00B0F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Clr>
                <a:srgbClr val="90C226"/>
              </a:buClr>
              <a:buFont typeface="Wingdings 3" charset="2"/>
              <a:buNone/>
              <a:defRPr/>
            </a:pPr>
            <a:r>
              <a:rPr lang="zh-TW" altLang="en-US" sz="3800" dirty="0">
                <a:solidFill>
                  <a:prstClr val="black">
                    <a:lumMod val="75000"/>
                    <a:lumOff val="25000"/>
                  </a:prst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不懼怕　神，不尊敬人</a:t>
            </a:r>
            <a:endParaRPr lang="en-US" sz="3800" dirty="0">
              <a:solidFill>
                <a:prstClr val="black">
                  <a:lumMod val="75000"/>
                  <a:lumOff val="25000"/>
                </a:prst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Clr>
                <a:srgbClr val="90C226"/>
              </a:buClr>
              <a:buFont typeface="Wingdings 3" charset="2"/>
              <a:buNone/>
              <a:defRPr/>
            </a:pPr>
            <a:r>
              <a:rPr lang="zh-TW" altLang="en-US" sz="5400" dirty="0">
                <a:solidFill>
                  <a:srgbClr val="00B05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寡婦</a:t>
            </a:r>
            <a:endParaRPr lang="en-US" altLang="zh-TW" sz="5400" dirty="0">
              <a:solidFill>
                <a:srgbClr val="00B05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Clr>
                <a:srgbClr val="90C226"/>
              </a:buClr>
              <a:buFont typeface="Wingdings 3" charset="2"/>
              <a:buNone/>
              <a:defRPr/>
            </a:pPr>
            <a:r>
              <a:rPr lang="zh-TW" altLang="en-US" sz="4200" dirty="0">
                <a:solidFill>
                  <a:prstClr val="black">
                    <a:lumMod val="75000"/>
                    <a:lumOff val="25000"/>
                  </a:prst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受對頭的欺壓</a:t>
            </a:r>
            <a:endParaRPr lang="en-US" altLang="zh-TW" sz="4200" dirty="0">
              <a:solidFill>
                <a:prstClr val="black">
                  <a:lumMod val="75000"/>
                  <a:lumOff val="25000"/>
                </a:prst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Clr>
                <a:srgbClr val="90C226"/>
              </a:buClr>
              <a:buFont typeface="Wingdings 3" charset="2"/>
              <a:buNone/>
              <a:defRPr/>
            </a:pPr>
            <a:r>
              <a:rPr lang="zh-TW" altLang="en-US" sz="5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對頭</a:t>
            </a:r>
            <a:endParaRPr lang="en-US" altLang="zh-TW" sz="5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buClr>
                <a:srgbClr val="90C226"/>
              </a:buClr>
              <a:buFont typeface="Wingdings 3" charset="2"/>
              <a:buNone/>
              <a:defRPr/>
            </a:pPr>
            <a:endParaRPr lang="en-US" altLang="zh-TW" sz="5400" dirty="0">
              <a:solidFill>
                <a:prstClr val="black">
                  <a:lumMod val="75000"/>
                  <a:lumOff val="25000"/>
                </a:prst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8743D39-7159-42C8-9334-B4CFA6CD31BF}"/>
              </a:ext>
            </a:extLst>
          </p:cNvPr>
          <p:cNvSpPr txBox="1">
            <a:spLocks/>
          </p:cNvSpPr>
          <p:nvPr/>
        </p:nvSpPr>
        <p:spPr>
          <a:xfrm>
            <a:off x="0" y="957263"/>
            <a:ext cx="12192000" cy="928687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zh-TW" altLang="en-US" sz="12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比喻的目的</a:t>
            </a:r>
            <a:r>
              <a:rPr lang="en-US" altLang="zh-TW" sz="12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r>
              <a:rPr lang="zh-TW" altLang="en-US" sz="12000" i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論到</a:t>
            </a:r>
            <a:r>
              <a:rPr lang="zh-TW" altLang="en-US" sz="120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人必須</a:t>
            </a:r>
            <a:r>
              <a:rPr lang="zh-TW" altLang="en-US" sz="1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常常祈禱，不可灰心</a:t>
            </a:r>
            <a:br>
              <a:rPr lang="en-US" altLang="zh-TW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3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FD28C9C-CFD5-4CA8-98C0-AD26672B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6363"/>
          </a:xfrm>
        </p:spPr>
        <p:txBody>
          <a:bodyPr/>
          <a:lstStyle/>
          <a:p>
            <a:pPr algn="ctr"/>
            <a:r>
              <a:rPr lang="zh-TW" altLang="en-US" sz="72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不灰心的禱告</a:t>
            </a:r>
            <a:endParaRPr lang="en-US" altLang="zh-TW" sz="7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5B277782-E2A9-4446-8E9E-F9DD17BC3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7125"/>
            <a:ext cx="12192000" cy="57308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耶穌的三個問題</a:t>
            </a:r>
            <a:r>
              <a:rPr lang="en-US" altLang="zh-TW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 </a:t>
            </a: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難道　神</a:t>
            </a:r>
            <a:r>
              <a:rPr lang="zh-TW" altLang="en-US" sz="5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不會</a:t>
            </a: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為晝夜呼籲他的選民伸冤嗎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難道　神會</a:t>
            </a:r>
            <a:r>
              <a:rPr lang="zh-TW" altLang="en-US" sz="5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耽誤</a:t>
            </a: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他們嗎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 </a:t>
            </a: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我告訴你們，他要快快地給他們伸冤。然而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人子來的時候</a:t>
            </a: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，在世上</a:t>
            </a:r>
            <a:r>
              <a:rPr lang="zh-TW" altLang="en-US" sz="5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找得到</a:t>
            </a:r>
            <a:r>
              <a:rPr lang="zh-TW" altLang="en-US" sz="5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這種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信心</a:t>
            </a: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5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678</Words>
  <Application>Microsoft Office PowerPoint</Application>
  <PresentationFormat>寬螢幕</PresentationFormat>
  <Paragraphs>90</Paragraphs>
  <Slides>14</Slides>
  <Notes>8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1" baseType="lpstr">
      <vt:lpstr>DFKai-SB</vt:lpstr>
      <vt:lpstr>DFKai-SB</vt:lpstr>
      <vt:lpstr>Arial</vt:lpstr>
      <vt:lpstr>Calibri</vt:lpstr>
      <vt:lpstr>Calibri Light</vt:lpstr>
      <vt:lpstr>Wingdings 3</vt:lpstr>
      <vt:lpstr>Office 佈景主題</vt:lpstr>
      <vt:lpstr>中國基督教播道會康泉堂  禱告不灰心  路加福音十八1-8 </vt:lpstr>
      <vt:lpstr>灰心不禱告?</vt:lpstr>
      <vt:lpstr>神回應禱告的方式</vt:lpstr>
      <vt:lpstr>經文的背景</vt:lpstr>
      <vt:lpstr>路加福音十八1-8（新譯本)</vt:lpstr>
      <vt:lpstr>路加福音十八1-8（新譯本)</vt:lpstr>
      <vt:lpstr>路加福音十八1-8（新譯本)</vt:lpstr>
      <vt:lpstr>不灰心的禱告 </vt:lpstr>
      <vt:lpstr>不灰心的禱告</vt:lpstr>
      <vt:lpstr>不灰心的禱告</vt:lpstr>
      <vt:lpstr>不灰心的禱告</vt:lpstr>
      <vt:lpstr>禱告立志</vt:lpstr>
      <vt:lpstr>主禱文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Kit</dc:creator>
  <cp:lastModifiedBy>Kit</cp:lastModifiedBy>
  <cp:revision>2</cp:revision>
  <dcterms:created xsi:type="dcterms:W3CDTF">2021-04-17T07:24:36Z</dcterms:created>
  <dcterms:modified xsi:type="dcterms:W3CDTF">2021-04-17T09:43:14Z</dcterms:modified>
</cp:coreProperties>
</file>