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65" r:id="rId1"/>
  </p:sldMasterIdLst>
  <p:notesMasterIdLst>
    <p:notesMasterId r:id="rId11"/>
  </p:notesMasterIdLst>
  <p:sldIdLst>
    <p:sldId id="261" r:id="rId2"/>
    <p:sldId id="264" r:id="rId3"/>
    <p:sldId id="263" r:id="rId4"/>
    <p:sldId id="266" r:id="rId5"/>
    <p:sldId id="267" r:id="rId6"/>
    <p:sldId id="265" r:id="rId7"/>
    <p:sldId id="273" r:id="rId8"/>
    <p:sldId id="277" r:id="rId9"/>
    <p:sldId id="27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B8E818F-83B4-42DF-910A-CF69AF1080A5}">
          <p14:sldIdLst>
            <p14:sldId id="261"/>
            <p14:sldId id="264"/>
            <p14:sldId id="263"/>
            <p14:sldId id="266"/>
            <p14:sldId id="267"/>
            <p14:sldId id="265"/>
            <p14:sldId id="273"/>
            <p14:sldId id="277"/>
            <p14:sldId id="278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作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B5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70437" autoAdjust="0"/>
  </p:normalViewPr>
  <p:slideViewPr>
    <p:cSldViewPr snapToGrid="0">
      <p:cViewPr varScale="1">
        <p:scale>
          <a:sx n="75" d="100"/>
          <a:sy n="75" d="100"/>
        </p:scale>
        <p:origin x="-246" y="-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97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D77093-5402-4225-90FD-A4C5A117B5C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8ADA5B4-B28E-4411-AC99-7FD2DB0B4DF6}">
      <dgm:prSet phldrT="[Text]" custT="1"/>
      <dgm:spPr/>
      <dgm:t>
        <a:bodyPr/>
        <a:lstStyle/>
        <a:p>
          <a:r>
            <a:rPr lang="zh-CN" sz="3200" dirty="0"/>
            <a:t>撒種</a:t>
          </a:r>
          <a:endParaRPr lang="en-US" sz="3200" dirty="0"/>
        </a:p>
      </dgm:t>
    </dgm:pt>
    <dgm:pt modelId="{2487E51F-37F4-41A7-A32B-3F622C9B0A1A}" type="parTrans" cxnId="{0225F9E2-D9D8-4BA8-A3A0-82B2C9BF57F9}">
      <dgm:prSet/>
      <dgm:spPr/>
      <dgm:t>
        <a:bodyPr/>
        <a:lstStyle/>
        <a:p>
          <a:endParaRPr lang="en-US"/>
        </a:p>
      </dgm:t>
    </dgm:pt>
    <dgm:pt modelId="{2D4DACB7-DC18-4B0A-8DAF-713E42C87C59}" type="sibTrans" cxnId="{0225F9E2-D9D8-4BA8-A3A0-82B2C9BF57F9}">
      <dgm:prSet/>
      <dgm:spPr/>
      <dgm:t>
        <a:bodyPr/>
        <a:lstStyle/>
        <a:p>
          <a:endParaRPr lang="en-US"/>
        </a:p>
      </dgm:t>
    </dgm:pt>
    <dgm:pt modelId="{76FDEFC6-1390-45C3-B8AB-0F4976383A12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zh-TW" sz="3200" dirty="0">
              <a:latin typeface="KaiTi" panose="02010609060101010101" pitchFamily="49" charset="-122"/>
              <a:ea typeface="KaiTi" panose="02010609060101010101" pitchFamily="49" charset="-122"/>
            </a:rPr>
            <a:t>個人修道 </a:t>
          </a:r>
          <a:endParaRPr lang="en-US" sz="3200" dirty="0">
            <a:latin typeface="KaiTi" panose="02010609060101010101" pitchFamily="49" charset="-122"/>
            <a:ea typeface="KaiTi" panose="02010609060101010101" pitchFamily="49" charset="-122"/>
          </a:endParaRPr>
        </a:p>
      </dgm:t>
    </dgm:pt>
    <dgm:pt modelId="{B5337B74-BA87-4458-BE7D-F42188412920}" type="parTrans" cxnId="{C3825EEB-CDE3-4471-8DBD-348F95277DB2}">
      <dgm:prSet/>
      <dgm:spPr/>
      <dgm:t>
        <a:bodyPr/>
        <a:lstStyle/>
        <a:p>
          <a:endParaRPr lang="en-US"/>
        </a:p>
      </dgm:t>
    </dgm:pt>
    <dgm:pt modelId="{FBEB65BC-AA83-4D6A-AD1C-79F4DC032868}" type="sibTrans" cxnId="{C3825EEB-CDE3-4471-8DBD-348F95277DB2}">
      <dgm:prSet/>
      <dgm:spPr/>
      <dgm:t>
        <a:bodyPr/>
        <a:lstStyle/>
        <a:p>
          <a:endParaRPr lang="en-US"/>
        </a:p>
      </dgm:t>
    </dgm:pt>
    <dgm:pt modelId="{0A185F3A-D5EC-4C84-855C-DC1F09C3D98F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zh-TW" sz="3200" dirty="0">
              <a:latin typeface="KaiTi" panose="02010609060101010101" pitchFamily="49" charset="-122"/>
              <a:ea typeface="KaiTi" panose="02010609060101010101" pitchFamily="49" charset="-122"/>
            </a:rPr>
            <a:t>保守</a:t>
          </a:r>
          <a:r>
            <a:rPr lang="zh-CN" altLang="en-US" sz="3200" dirty="0">
              <a:latin typeface="KaiTi" panose="02010609060101010101" pitchFamily="49" charset="-122"/>
              <a:ea typeface="KaiTi" panose="02010609060101010101" pitchFamily="49" charset="-122"/>
            </a:rPr>
            <a:t>己</a:t>
          </a:r>
          <a:r>
            <a:rPr lang="zh-TW" sz="3200" dirty="0">
              <a:latin typeface="KaiTi" panose="02010609060101010101" pitchFamily="49" charset="-122"/>
              <a:ea typeface="KaiTi" panose="02010609060101010101" pitchFamily="49" charset="-122"/>
            </a:rPr>
            <a:t>心</a:t>
          </a:r>
          <a:endParaRPr lang="en-US" sz="3200" dirty="0">
            <a:latin typeface="KaiTi" panose="02010609060101010101" pitchFamily="49" charset="-122"/>
            <a:ea typeface="KaiTi" panose="02010609060101010101" pitchFamily="49" charset="-122"/>
          </a:endParaRPr>
        </a:p>
      </dgm:t>
    </dgm:pt>
    <dgm:pt modelId="{C3040E7F-77F3-4B62-9C8C-9E0CDBEA4D19}" type="parTrans" cxnId="{54BE413F-EBA1-41A2-8393-80A960ECDD13}">
      <dgm:prSet/>
      <dgm:spPr/>
      <dgm:t>
        <a:bodyPr/>
        <a:lstStyle/>
        <a:p>
          <a:endParaRPr lang="en-US"/>
        </a:p>
      </dgm:t>
    </dgm:pt>
    <dgm:pt modelId="{F9BA3A59-1A02-422A-8C8E-8A4B66412AAB}" type="sibTrans" cxnId="{54BE413F-EBA1-41A2-8393-80A960ECDD13}">
      <dgm:prSet/>
      <dgm:spPr/>
      <dgm:t>
        <a:bodyPr/>
        <a:lstStyle/>
        <a:p>
          <a:endParaRPr lang="en-US"/>
        </a:p>
      </dgm:t>
    </dgm:pt>
    <dgm:pt modelId="{42A567A4-3613-4EFA-B136-C266344D3FA0}">
      <dgm:prSet phldrT="[Text]" custT="1"/>
      <dgm:spPr/>
      <dgm:t>
        <a:bodyPr/>
        <a:lstStyle/>
        <a:p>
          <a:r>
            <a:rPr lang="zh-CN" sz="3200" dirty="0"/>
            <a:t>燈</a:t>
          </a:r>
          <a:r>
            <a:rPr lang="zh-CN" altLang="en-US" sz="3200" dirty="0"/>
            <a:t>臺上的燈</a:t>
          </a:r>
          <a:endParaRPr lang="en-US" sz="3200" dirty="0"/>
        </a:p>
      </dgm:t>
    </dgm:pt>
    <dgm:pt modelId="{5EC98EDB-9FE1-4B04-B7C4-CB6BE5F9B683}" type="parTrans" cxnId="{B1B58DBC-CF75-414A-924D-465FAC22E08B}">
      <dgm:prSet/>
      <dgm:spPr/>
      <dgm:t>
        <a:bodyPr/>
        <a:lstStyle/>
        <a:p>
          <a:endParaRPr lang="en-US"/>
        </a:p>
      </dgm:t>
    </dgm:pt>
    <dgm:pt modelId="{C624EDD5-88FA-4BBC-A7F1-3E711F46D7E0}" type="sibTrans" cxnId="{B1B58DBC-CF75-414A-924D-465FAC22E08B}">
      <dgm:prSet/>
      <dgm:spPr/>
      <dgm:t>
        <a:bodyPr/>
        <a:lstStyle/>
        <a:p>
          <a:endParaRPr lang="en-US"/>
        </a:p>
      </dgm:t>
    </dgm:pt>
    <dgm:pt modelId="{2FF695F1-D9E3-44A2-A18F-D75E043E4B8F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zh-CN" altLang="en-US" sz="3200" dirty="0">
              <a:latin typeface="KaiTi" panose="02010609060101010101" pitchFamily="49" charset="-122"/>
              <a:ea typeface="KaiTi" panose="02010609060101010101" pitchFamily="49" charset="-122"/>
              <a:cs typeface="Microsoft Uighur" panose="020B0604020202020204" pitchFamily="2" charset="-78"/>
            </a:rPr>
            <a:t>爾乃世之光</a:t>
          </a:r>
          <a:endParaRPr lang="en-US" sz="3200" dirty="0">
            <a:latin typeface="KaiTi" panose="02010609060101010101" pitchFamily="49" charset="-122"/>
            <a:ea typeface="KaiTi" panose="02010609060101010101" pitchFamily="49" charset="-122"/>
            <a:cs typeface="Microsoft Uighur" panose="020B0604020202020204" pitchFamily="2" charset="-78"/>
          </a:endParaRPr>
        </a:p>
      </dgm:t>
    </dgm:pt>
    <dgm:pt modelId="{9098A3C6-EC0F-44A9-84F5-A71D58951285}" type="parTrans" cxnId="{4121B593-07C8-4A4D-AB7E-6AB2B0A28AC1}">
      <dgm:prSet/>
      <dgm:spPr/>
      <dgm:t>
        <a:bodyPr/>
        <a:lstStyle/>
        <a:p>
          <a:endParaRPr lang="en-US"/>
        </a:p>
      </dgm:t>
    </dgm:pt>
    <dgm:pt modelId="{3E6458CF-F45E-4C9F-A8F2-DEFB6D255E97}" type="sibTrans" cxnId="{4121B593-07C8-4A4D-AB7E-6AB2B0A28AC1}">
      <dgm:prSet/>
      <dgm:spPr/>
      <dgm:t>
        <a:bodyPr/>
        <a:lstStyle/>
        <a:p>
          <a:endParaRPr lang="en-US"/>
        </a:p>
      </dgm:t>
    </dgm:pt>
    <dgm:pt modelId="{E6CE4A2C-28DF-49A7-B353-3A92946DC099}">
      <dgm:prSet phldrT="[Text]" custT="1"/>
      <dgm:spPr/>
      <dgm:t>
        <a:bodyPr/>
        <a:lstStyle/>
        <a:p>
          <a:r>
            <a:rPr lang="zh-CN" sz="3200" dirty="0"/>
            <a:t>種子長大</a:t>
          </a:r>
          <a:endParaRPr lang="en-US" sz="3200" dirty="0"/>
        </a:p>
      </dgm:t>
    </dgm:pt>
    <dgm:pt modelId="{35CE601E-9DD4-4A8D-AEA8-B2B317271BE5}" type="parTrans" cxnId="{E3CD2212-2100-4003-9253-6FF374C8FFA3}">
      <dgm:prSet/>
      <dgm:spPr/>
      <dgm:t>
        <a:bodyPr/>
        <a:lstStyle/>
        <a:p>
          <a:endParaRPr lang="en-US"/>
        </a:p>
      </dgm:t>
    </dgm:pt>
    <dgm:pt modelId="{97D5C19C-848B-4F6B-AF0A-1560E476D320}" type="sibTrans" cxnId="{E3CD2212-2100-4003-9253-6FF374C8FFA3}">
      <dgm:prSet/>
      <dgm:spPr/>
      <dgm:t>
        <a:bodyPr/>
        <a:lstStyle/>
        <a:p>
          <a:endParaRPr lang="en-US"/>
        </a:p>
      </dgm:t>
    </dgm:pt>
    <dgm:pt modelId="{D8CC9CF4-C3D1-437B-BEE4-F265C69AC364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zh-TW" sz="3200" dirty="0">
              <a:latin typeface="KaiTi" panose="02010609060101010101" pitchFamily="49" charset="-122"/>
              <a:ea typeface="KaiTi" panose="02010609060101010101" pitchFamily="49" charset="-122"/>
            </a:rPr>
            <a:t>找對</a:t>
          </a:r>
          <a:r>
            <a:rPr lang="zh-CN" altLang="en-US" sz="3200" dirty="0">
              <a:latin typeface="KaiTi" panose="02010609060101010101" pitchFamily="49" charset="-122"/>
              <a:ea typeface="KaiTi" panose="02010609060101010101" pitchFamily="49" charset="-122"/>
            </a:rPr>
            <a:t>異象、</a:t>
          </a:r>
          <a:r>
            <a:rPr lang="zh-TW" sz="3200" dirty="0">
              <a:latin typeface="KaiTi" panose="02010609060101010101" pitchFamily="49" charset="-122"/>
              <a:ea typeface="KaiTi" panose="02010609060101010101" pitchFamily="49" charset="-122"/>
            </a:rPr>
            <a:t>樂於撒種</a:t>
          </a:r>
          <a:endParaRPr lang="en-US" sz="3200" dirty="0">
            <a:latin typeface="KaiTi" panose="02010609060101010101" pitchFamily="49" charset="-122"/>
            <a:ea typeface="KaiTi" panose="02010609060101010101" pitchFamily="49" charset="-122"/>
          </a:endParaRPr>
        </a:p>
      </dgm:t>
    </dgm:pt>
    <dgm:pt modelId="{88F1F416-1EF9-4BEF-8E6D-36A8BCD54D19}" type="parTrans" cxnId="{02CDBCBF-8EDC-45E2-9291-10DF53890B53}">
      <dgm:prSet/>
      <dgm:spPr/>
      <dgm:t>
        <a:bodyPr/>
        <a:lstStyle/>
        <a:p>
          <a:endParaRPr lang="en-US"/>
        </a:p>
      </dgm:t>
    </dgm:pt>
    <dgm:pt modelId="{30939507-FD9D-4F09-BB7C-1B162DBF4B90}" type="sibTrans" cxnId="{02CDBCBF-8EDC-45E2-9291-10DF53890B53}">
      <dgm:prSet/>
      <dgm:spPr/>
      <dgm:t>
        <a:bodyPr/>
        <a:lstStyle/>
        <a:p>
          <a:endParaRPr lang="en-US"/>
        </a:p>
      </dgm:t>
    </dgm:pt>
    <dgm:pt modelId="{ECE82FFC-6D98-4DBC-8862-3BCE3CCE71B0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3200" dirty="0"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rPr>
            <a:t>Think Big, Act Small</a:t>
          </a:r>
        </a:p>
      </dgm:t>
    </dgm:pt>
    <dgm:pt modelId="{76B98D3A-5B12-4BA2-9DA9-08A29331C714}" type="parTrans" cxnId="{C0E584B7-A1A5-4FBE-9559-BF7003FE4BC5}">
      <dgm:prSet/>
      <dgm:spPr/>
      <dgm:t>
        <a:bodyPr/>
        <a:lstStyle/>
        <a:p>
          <a:endParaRPr lang="en-US"/>
        </a:p>
      </dgm:t>
    </dgm:pt>
    <dgm:pt modelId="{CF6E06D3-2855-472C-A772-F22A46641307}" type="sibTrans" cxnId="{C0E584B7-A1A5-4FBE-9559-BF7003FE4BC5}">
      <dgm:prSet/>
      <dgm:spPr/>
      <dgm:t>
        <a:bodyPr/>
        <a:lstStyle/>
        <a:p>
          <a:endParaRPr lang="en-US"/>
        </a:p>
      </dgm:t>
    </dgm:pt>
    <dgm:pt modelId="{BAC651D1-D377-4D0B-AF6B-5058B7D2D4E1}">
      <dgm:prSet phldrT="[Text]" custT="1"/>
      <dgm:spPr/>
      <dgm:t>
        <a:bodyPr/>
        <a:lstStyle/>
        <a:p>
          <a:r>
            <a:rPr lang="zh-CN" sz="3200" dirty="0"/>
            <a:t>芥菜種</a:t>
          </a:r>
          <a:endParaRPr lang="en-US" sz="3200" dirty="0"/>
        </a:p>
      </dgm:t>
    </dgm:pt>
    <dgm:pt modelId="{CB4BE7E9-5792-4145-91E8-3C47C3D67AE0}" type="parTrans" cxnId="{726409B8-D08B-4268-AB62-1F6519504C7D}">
      <dgm:prSet/>
      <dgm:spPr/>
      <dgm:t>
        <a:bodyPr/>
        <a:lstStyle/>
        <a:p>
          <a:endParaRPr lang="en-US"/>
        </a:p>
      </dgm:t>
    </dgm:pt>
    <dgm:pt modelId="{29F8FC9D-F8C9-4167-B65B-E2A6A8D52A46}" type="sibTrans" cxnId="{726409B8-D08B-4268-AB62-1F6519504C7D}">
      <dgm:prSet/>
      <dgm:spPr/>
      <dgm:t>
        <a:bodyPr/>
        <a:lstStyle/>
        <a:p>
          <a:endParaRPr lang="en-US"/>
        </a:p>
      </dgm:t>
    </dgm:pt>
    <dgm:pt modelId="{7DA80488-8927-4A23-A86E-61A90587B8FF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zh-TW" sz="3200" dirty="0">
              <a:latin typeface="KaiTi" panose="02010609060101010101" pitchFamily="49" charset="-122"/>
              <a:ea typeface="KaiTi" panose="02010609060101010101" pitchFamily="49" charset="-122"/>
            </a:rPr>
            <a:t>知天國的大，不</a:t>
          </a:r>
          <a:r>
            <a:rPr lang="zh-CN" altLang="en-US" sz="3200" dirty="0">
              <a:latin typeface="KaiTi" panose="02010609060101010101" pitchFamily="49" charset="-122"/>
              <a:ea typeface="KaiTi" panose="02010609060101010101" pitchFamily="49" charset="-122"/>
            </a:rPr>
            <a:t>拘</a:t>
          </a:r>
          <a:r>
            <a:rPr lang="zh-TW" sz="3200" dirty="0">
              <a:latin typeface="KaiTi" panose="02010609060101010101" pitchFamily="49" charset="-122"/>
              <a:ea typeface="KaiTi" panose="02010609060101010101" pitchFamily="49" charset="-122"/>
            </a:rPr>
            <a:t>現在的小</a:t>
          </a:r>
          <a:endParaRPr lang="en-US" sz="3200" dirty="0">
            <a:latin typeface="KaiTi" panose="02010609060101010101" pitchFamily="49" charset="-122"/>
            <a:ea typeface="KaiTi" panose="02010609060101010101" pitchFamily="49" charset="-122"/>
          </a:endParaRPr>
        </a:p>
      </dgm:t>
    </dgm:pt>
    <dgm:pt modelId="{2AC653EA-10DD-4F64-A0A1-A566A387DB09}" type="parTrans" cxnId="{BE6EA892-2D8F-40A9-B653-A513B46CF24D}">
      <dgm:prSet/>
      <dgm:spPr/>
      <dgm:t>
        <a:bodyPr/>
        <a:lstStyle/>
        <a:p>
          <a:endParaRPr lang="en-US"/>
        </a:p>
      </dgm:t>
    </dgm:pt>
    <dgm:pt modelId="{8D3DDD7A-237C-4D02-A9F6-832D2CB667A8}" type="sibTrans" cxnId="{BE6EA892-2D8F-40A9-B653-A513B46CF24D}">
      <dgm:prSet/>
      <dgm:spPr/>
      <dgm:t>
        <a:bodyPr/>
        <a:lstStyle/>
        <a:p>
          <a:endParaRPr lang="en-US"/>
        </a:p>
      </dgm:t>
    </dgm:pt>
    <dgm:pt modelId="{5607A053-B3D8-4487-B85E-79D168172F7C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zh-TW" sz="3200" dirty="0">
              <a:latin typeface="KaiTi" panose="02010609060101010101" pitchFamily="49" charset="-122"/>
              <a:ea typeface="KaiTi" panose="02010609060101010101" pitchFamily="49" charset="-122"/>
            </a:rPr>
            <a:t>只管做</a:t>
          </a:r>
          <a:r>
            <a:rPr lang="zh-CN" altLang="en-US" sz="3200" dirty="0">
              <a:latin typeface="KaiTi" panose="02010609060101010101" pitchFamily="49" charset="-122"/>
              <a:ea typeface="KaiTi" panose="02010609060101010101" pitchFamily="49" charset="-122"/>
            </a:rPr>
            <a:t>，或成世界</a:t>
          </a:r>
          <a:r>
            <a:rPr lang="en-US" altLang="zh-CN" sz="3200" dirty="0">
              <a:latin typeface="KaiTi" panose="02010609060101010101" pitchFamily="49" charset="-122"/>
              <a:ea typeface="KaiTi" panose="02010609060101010101" pitchFamily="49" charset="-122"/>
            </a:rPr>
            <a:t>/</a:t>
          </a:r>
          <a:r>
            <a:rPr lang="zh-CN" altLang="en-US" sz="3200" dirty="0">
              <a:latin typeface="KaiTi" panose="02010609060101010101" pitchFamily="49" charset="-122"/>
              <a:ea typeface="KaiTi" panose="02010609060101010101" pitchFamily="49" charset="-122"/>
            </a:rPr>
            <a:t>社區之光</a:t>
          </a:r>
          <a:endParaRPr lang="en-US" sz="3200" dirty="0">
            <a:latin typeface="KaiTi" panose="02010609060101010101" pitchFamily="49" charset="-122"/>
            <a:ea typeface="KaiTi" panose="02010609060101010101" pitchFamily="49" charset="-122"/>
          </a:endParaRPr>
        </a:p>
      </dgm:t>
    </dgm:pt>
    <dgm:pt modelId="{2C91F671-F04A-448A-8F5B-239CE44BAF8E}" type="parTrans" cxnId="{029E8E3D-6C99-42D5-9576-DA5D0B18AC7A}">
      <dgm:prSet/>
      <dgm:spPr/>
      <dgm:t>
        <a:bodyPr/>
        <a:lstStyle/>
        <a:p>
          <a:endParaRPr lang="en-US"/>
        </a:p>
      </dgm:t>
    </dgm:pt>
    <dgm:pt modelId="{3F3B8667-4412-426B-8F7F-298E38E61D24}" type="sibTrans" cxnId="{029E8E3D-6C99-42D5-9576-DA5D0B18AC7A}">
      <dgm:prSet/>
      <dgm:spPr/>
      <dgm:t>
        <a:bodyPr/>
        <a:lstStyle/>
        <a:p>
          <a:endParaRPr lang="en-US"/>
        </a:p>
      </dgm:t>
    </dgm:pt>
    <dgm:pt modelId="{BAFE84DC-FA92-40FC-BFE1-C2FC96B6279F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zh-TW" sz="3200" dirty="0">
              <a:latin typeface="KaiTi" panose="02010609060101010101" pitchFamily="49" charset="-122"/>
              <a:ea typeface="KaiTi" panose="02010609060101010101" pitchFamily="49" charset="-122"/>
              <a:cs typeface="Microsoft Uighur" panose="020B0604020202020204" pitchFamily="2" charset="-78"/>
            </a:rPr>
            <a:t>找着恩賜</a:t>
          </a:r>
          <a:r>
            <a:rPr lang="zh-CN" altLang="en-US" sz="3200" dirty="0">
              <a:latin typeface="KaiTi" panose="02010609060101010101" pitchFamily="49" charset="-122"/>
              <a:ea typeface="KaiTi" panose="02010609060101010101" pitchFamily="49" charset="-122"/>
              <a:cs typeface="Microsoft Uighur" panose="020B0604020202020204" pitchFamily="2" charset="-78"/>
            </a:rPr>
            <a:t>、服侍他人</a:t>
          </a:r>
          <a:endParaRPr lang="en-US" sz="3200" dirty="0">
            <a:latin typeface="KaiTi" panose="02010609060101010101" pitchFamily="49" charset="-122"/>
            <a:ea typeface="KaiTi" panose="02010609060101010101" pitchFamily="49" charset="-122"/>
            <a:cs typeface="Microsoft Uighur" panose="020B0604020202020204" pitchFamily="2" charset="-78"/>
          </a:endParaRPr>
        </a:p>
      </dgm:t>
    </dgm:pt>
    <dgm:pt modelId="{DEC2043C-578B-4CCE-A239-FD3E92E1F8CA}" type="parTrans" cxnId="{5D4E622E-F607-4B6C-BCAB-00BF22560F63}">
      <dgm:prSet/>
      <dgm:spPr/>
      <dgm:t>
        <a:bodyPr/>
        <a:lstStyle/>
        <a:p>
          <a:endParaRPr lang="en-US"/>
        </a:p>
      </dgm:t>
    </dgm:pt>
    <dgm:pt modelId="{12EC85DE-8672-415C-9702-386F3113706E}" type="sibTrans" cxnId="{5D4E622E-F607-4B6C-BCAB-00BF22560F63}">
      <dgm:prSet/>
      <dgm:spPr/>
      <dgm:t>
        <a:bodyPr/>
        <a:lstStyle/>
        <a:p>
          <a:endParaRPr lang="en-US"/>
        </a:p>
      </dgm:t>
    </dgm:pt>
    <dgm:pt modelId="{F7946575-6303-4B91-BD5A-80873081757C}" type="pres">
      <dgm:prSet presAssocID="{69D77093-5402-4225-90FD-A4C5A117B5C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B69D9409-ED68-4424-AA2F-3CEB678CBDF7}" type="pres">
      <dgm:prSet presAssocID="{58ADA5B4-B28E-4411-AC99-7FD2DB0B4DF6}" presName="linNode" presStyleCnt="0"/>
      <dgm:spPr/>
    </dgm:pt>
    <dgm:pt modelId="{C8C881ED-CA89-4E35-B952-DF685D881E3D}" type="pres">
      <dgm:prSet presAssocID="{58ADA5B4-B28E-4411-AC99-7FD2DB0B4DF6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511ADB3-70A7-4E45-A306-50E4D11EC32E}" type="pres">
      <dgm:prSet presAssocID="{58ADA5B4-B28E-4411-AC99-7FD2DB0B4DF6}" presName="descendantText" presStyleLbl="alignAccFollowNode1" presStyleIdx="0" presStyleCnt="4" custLinFactNeighborX="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D84B792-C0C5-4D28-8431-C17D0C94B1C9}" type="pres">
      <dgm:prSet presAssocID="{2D4DACB7-DC18-4B0A-8DAF-713E42C87C59}" presName="sp" presStyleCnt="0"/>
      <dgm:spPr/>
    </dgm:pt>
    <dgm:pt modelId="{B2DF72E1-881A-4A47-AD83-8241D87EA573}" type="pres">
      <dgm:prSet presAssocID="{42A567A4-3613-4EFA-B136-C266344D3FA0}" presName="linNode" presStyleCnt="0"/>
      <dgm:spPr/>
    </dgm:pt>
    <dgm:pt modelId="{3CD1E2E9-C174-49BC-AD72-22B1C1D18C34}" type="pres">
      <dgm:prSet presAssocID="{42A567A4-3613-4EFA-B136-C266344D3FA0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C33F70E-BB43-4950-8CA0-0F796C29F52C}" type="pres">
      <dgm:prSet presAssocID="{42A567A4-3613-4EFA-B136-C266344D3FA0}" presName="descendantText" presStyleLbl="alignAccFollowNode1" presStyleIdx="1" presStyleCnt="4" custLinFactNeighborY="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D4EF11E-5DA6-4FE5-9ABA-30A93D74614C}" type="pres">
      <dgm:prSet presAssocID="{C624EDD5-88FA-4BBC-A7F1-3E711F46D7E0}" presName="sp" presStyleCnt="0"/>
      <dgm:spPr/>
    </dgm:pt>
    <dgm:pt modelId="{1C642199-1FC4-42DB-8C3D-E750E3735C01}" type="pres">
      <dgm:prSet presAssocID="{E6CE4A2C-28DF-49A7-B353-3A92946DC099}" presName="linNode" presStyleCnt="0"/>
      <dgm:spPr/>
    </dgm:pt>
    <dgm:pt modelId="{FF509455-7C88-4634-8F07-1EBD73B69D6D}" type="pres">
      <dgm:prSet presAssocID="{E6CE4A2C-28DF-49A7-B353-3A92946DC099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D56A53A-4EA9-456C-A972-EDFCE33896AA}" type="pres">
      <dgm:prSet presAssocID="{E6CE4A2C-28DF-49A7-B353-3A92946DC099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399493A-8056-4968-A162-B441BA813DAF}" type="pres">
      <dgm:prSet presAssocID="{97D5C19C-848B-4F6B-AF0A-1560E476D320}" presName="sp" presStyleCnt="0"/>
      <dgm:spPr/>
    </dgm:pt>
    <dgm:pt modelId="{A4624AD2-1045-49DB-A4C5-7B2CAC7F1B11}" type="pres">
      <dgm:prSet presAssocID="{BAC651D1-D377-4D0B-AF6B-5058B7D2D4E1}" presName="linNode" presStyleCnt="0"/>
      <dgm:spPr/>
    </dgm:pt>
    <dgm:pt modelId="{DB137E89-8CA6-408F-B569-68B0F86FB7C0}" type="pres">
      <dgm:prSet presAssocID="{BAC651D1-D377-4D0B-AF6B-5058B7D2D4E1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A1F7620-3DCA-49D9-8BD7-C0F60EFE24B0}" type="pres">
      <dgm:prSet presAssocID="{BAC651D1-D377-4D0B-AF6B-5058B7D2D4E1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2B1947D8-030B-4C57-95CB-3CCB12E545E0}" type="presOf" srcId="{2FF695F1-D9E3-44A2-A18F-D75E043E4B8F}" destId="{1C33F70E-BB43-4950-8CA0-0F796C29F52C}" srcOrd="0" destOrd="0" presId="urn:microsoft.com/office/officeart/2005/8/layout/vList5"/>
    <dgm:cxn modelId="{DD040E40-73A3-4F0A-8E1D-FFED14D97DCD}" type="presOf" srcId="{E6CE4A2C-28DF-49A7-B353-3A92946DC099}" destId="{FF509455-7C88-4634-8F07-1EBD73B69D6D}" srcOrd="0" destOrd="0" presId="urn:microsoft.com/office/officeart/2005/8/layout/vList5"/>
    <dgm:cxn modelId="{E3F1CD3F-A5BD-4BA2-A7EE-7A577DC0B0A4}" type="presOf" srcId="{58ADA5B4-B28E-4411-AC99-7FD2DB0B4DF6}" destId="{C8C881ED-CA89-4E35-B952-DF685D881E3D}" srcOrd="0" destOrd="0" presId="urn:microsoft.com/office/officeart/2005/8/layout/vList5"/>
    <dgm:cxn modelId="{029E8E3D-6C99-42D5-9576-DA5D0B18AC7A}" srcId="{BAC651D1-D377-4D0B-AF6B-5058B7D2D4E1}" destId="{5607A053-B3D8-4487-B85E-79D168172F7C}" srcOrd="1" destOrd="0" parTransId="{2C91F671-F04A-448A-8F5B-239CE44BAF8E}" sibTransId="{3F3B8667-4412-426B-8F7F-298E38E61D24}"/>
    <dgm:cxn modelId="{793DFBC8-2E70-4649-8685-C3F4CC644F0E}" type="presOf" srcId="{BAC651D1-D377-4D0B-AF6B-5058B7D2D4E1}" destId="{DB137E89-8CA6-408F-B569-68B0F86FB7C0}" srcOrd="0" destOrd="0" presId="urn:microsoft.com/office/officeart/2005/8/layout/vList5"/>
    <dgm:cxn modelId="{55AFE464-EA09-48B1-BFD4-1981376C16DB}" type="presOf" srcId="{ECE82FFC-6D98-4DBC-8862-3BCE3CCE71B0}" destId="{1D56A53A-4EA9-456C-A972-EDFCE33896AA}" srcOrd="0" destOrd="1" presId="urn:microsoft.com/office/officeart/2005/8/layout/vList5"/>
    <dgm:cxn modelId="{97D2A569-A188-459C-9D10-F4E9CDFF6D08}" type="presOf" srcId="{42A567A4-3613-4EFA-B136-C266344D3FA0}" destId="{3CD1E2E9-C174-49BC-AD72-22B1C1D18C34}" srcOrd="0" destOrd="0" presId="urn:microsoft.com/office/officeart/2005/8/layout/vList5"/>
    <dgm:cxn modelId="{18A99D0C-1B6E-4EC9-8492-CDA467CB2A11}" type="presOf" srcId="{BAFE84DC-FA92-40FC-BFE1-C2FC96B6279F}" destId="{1C33F70E-BB43-4950-8CA0-0F796C29F52C}" srcOrd="0" destOrd="1" presId="urn:microsoft.com/office/officeart/2005/8/layout/vList5"/>
    <dgm:cxn modelId="{5933DD3B-EF0C-4D1F-9873-29B6A1984E34}" type="presOf" srcId="{D8CC9CF4-C3D1-437B-BEE4-F265C69AC364}" destId="{1D56A53A-4EA9-456C-A972-EDFCE33896AA}" srcOrd="0" destOrd="0" presId="urn:microsoft.com/office/officeart/2005/8/layout/vList5"/>
    <dgm:cxn modelId="{02CDBCBF-8EDC-45E2-9291-10DF53890B53}" srcId="{E6CE4A2C-28DF-49A7-B353-3A92946DC099}" destId="{D8CC9CF4-C3D1-437B-BEE4-F265C69AC364}" srcOrd="0" destOrd="0" parTransId="{88F1F416-1EF9-4BEF-8E6D-36A8BCD54D19}" sibTransId="{30939507-FD9D-4F09-BB7C-1B162DBF4B90}"/>
    <dgm:cxn modelId="{5D4E622E-F607-4B6C-BCAB-00BF22560F63}" srcId="{42A567A4-3613-4EFA-B136-C266344D3FA0}" destId="{BAFE84DC-FA92-40FC-BFE1-C2FC96B6279F}" srcOrd="1" destOrd="0" parTransId="{DEC2043C-578B-4CCE-A239-FD3E92E1F8CA}" sibTransId="{12EC85DE-8672-415C-9702-386F3113706E}"/>
    <dgm:cxn modelId="{BE6EA892-2D8F-40A9-B653-A513B46CF24D}" srcId="{BAC651D1-D377-4D0B-AF6B-5058B7D2D4E1}" destId="{7DA80488-8927-4A23-A86E-61A90587B8FF}" srcOrd="0" destOrd="0" parTransId="{2AC653EA-10DD-4F64-A0A1-A566A387DB09}" sibTransId="{8D3DDD7A-237C-4D02-A9F6-832D2CB667A8}"/>
    <dgm:cxn modelId="{54BE413F-EBA1-41A2-8393-80A960ECDD13}" srcId="{58ADA5B4-B28E-4411-AC99-7FD2DB0B4DF6}" destId="{0A185F3A-D5EC-4C84-855C-DC1F09C3D98F}" srcOrd="1" destOrd="0" parTransId="{C3040E7F-77F3-4B62-9C8C-9E0CDBEA4D19}" sibTransId="{F9BA3A59-1A02-422A-8C8E-8A4B66412AAB}"/>
    <dgm:cxn modelId="{8AE7A2E3-BEAC-4D61-A896-8B8405BA0165}" type="presOf" srcId="{5607A053-B3D8-4487-B85E-79D168172F7C}" destId="{5A1F7620-3DCA-49D9-8BD7-C0F60EFE24B0}" srcOrd="0" destOrd="1" presId="urn:microsoft.com/office/officeart/2005/8/layout/vList5"/>
    <dgm:cxn modelId="{E884AFF2-9379-4F96-A7EC-60182CA73F7A}" type="presOf" srcId="{69D77093-5402-4225-90FD-A4C5A117B5CB}" destId="{F7946575-6303-4B91-BD5A-80873081757C}" srcOrd="0" destOrd="0" presId="urn:microsoft.com/office/officeart/2005/8/layout/vList5"/>
    <dgm:cxn modelId="{E3CD2212-2100-4003-9253-6FF374C8FFA3}" srcId="{69D77093-5402-4225-90FD-A4C5A117B5CB}" destId="{E6CE4A2C-28DF-49A7-B353-3A92946DC099}" srcOrd="2" destOrd="0" parTransId="{35CE601E-9DD4-4A8D-AEA8-B2B317271BE5}" sibTransId="{97D5C19C-848B-4F6B-AF0A-1560E476D320}"/>
    <dgm:cxn modelId="{C0E584B7-A1A5-4FBE-9559-BF7003FE4BC5}" srcId="{E6CE4A2C-28DF-49A7-B353-3A92946DC099}" destId="{ECE82FFC-6D98-4DBC-8862-3BCE3CCE71B0}" srcOrd="1" destOrd="0" parTransId="{76B98D3A-5B12-4BA2-9DA9-08A29331C714}" sibTransId="{CF6E06D3-2855-472C-A772-F22A46641307}"/>
    <dgm:cxn modelId="{B1B58DBC-CF75-414A-924D-465FAC22E08B}" srcId="{69D77093-5402-4225-90FD-A4C5A117B5CB}" destId="{42A567A4-3613-4EFA-B136-C266344D3FA0}" srcOrd="1" destOrd="0" parTransId="{5EC98EDB-9FE1-4B04-B7C4-CB6BE5F9B683}" sibTransId="{C624EDD5-88FA-4BBC-A7F1-3E711F46D7E0}"/>
    <dgm:cxn modelId="{B9AAFB01-4042-46E3-8A0A-C86B8A3FE8F2}" type="presOf" srcId="{76FDEFC6-1390-45C3-B8AB-0F4976383A12}" destId="{C511ADB3-70A7-4E45-A306-50E4D11EC32E}" srcOrd="0" destOrd="0" presId="urn:microsoft.com/office/officeart/2005/8/layout/vList5"/>
    <dgm:cxn modelId="{0225F9E2-D9D8-4BA8-A3A0-82B2C9BF57F9}" srcId="{69D77093-5402-4225-90FD-A4C5A117B5CB}" destId="{58ADA5B4-B28E-4411-AC99-7FD2DB0B4DF6}" srcOrd="0" destOrd="0" parTransId="{2487E51F-37F4-41A7-A32B-3F622C9B0A1A}" sibTransId="{2D4DACB7-DC18-4B0A-8DAF-713E42C87C59}"/>
    <dgm:cxn modelId="{1C8D5D89-CC8D-4A5B-BCA2-0A080EB00648}" type="presOf" srcId="{0A185F3A-D5EC-4C84-855C-DC1F09C3D98F}" destId="{C511ADB3-70A7-4E45-A306-50E4D11EC32E}" srcOrd="0" destOrd="1" presId="urn:microsoft.com/office/officeart/2005/8/layout/vList5"/>
    <dgm:cxn modelId="{C3825EEB-CDE3-4471-8DBD-348F95277DB2}" srcId="{58ADA5B4-B28E-4411-AC99-7FD2DB0B4DF6}" destId="{76FDEFC6-1390-45C3-B8AB-0F4976383A12}" srcOrd="0" destOrd="0" parTransId="{B5337B74-BA87-4458-BE7D-F42188412920}" sibTransId="{FBEB65BC-AA83-4D6A-AD1C-79F4DC032868}"/>
    <dgm:cxn modelId="{580F875E-925C-459E-B42A-ABB1B56852AE}" type="presOf" srcId="{7DA80488-8927-4A23-A86E-61A90587B8FF}" destId="{5A1F7620-3DCA-49D9-8BD7-C0F60EFE24B0}" srcOrd="0" destOrd="0" presId="urn:microsoft.com/office/officeart/2005/8/layout/vList5"/>
    <dgm:cxn modelId="{726409B8-D08B-4268-AB62-1F6519504C7D}" srcId="{69D77093-5402-4225-90FD-A4C5A117B5CB}" destId="{BAC651D1-D377-4D0B-AF6B-5058B7D2D4E1}" srcOrd="3" destOrd="0" parTransId="{CB4BE7E9-5792-4145-91E8-3C47C3D67AE0}" sibTransId="{29F8FC9D-F8C9-4167-B65B-E2A6A8D52A46}"/>
    <dgm:cxn modelId="{4121B593-07C8-4A4D-AB7E-6AB2B0A28AC1}" srcId="{42A567A4-3613-4EFA-B136-C266344D3FA0}" destId="{2FF695F1-D9E3-44A2-A18F-D75E043E4B8F}" srcOrd="0" destOrd="0" parTransId="{9098A3C6-EC0F-44A9-84F5-A71D58951285}" sibTransId="{3E6458CF-F45E-4C9F-A8F2-DEFB6D255E97}"/>
    <dgm:cxn modelId="{4224D266-82EF-4773-9BD0-014D0A71D3B2}" type="presParOf" srcId="{F7946575-6303-4B91-BD5A-80873081757C}" destId="{B69D9409-ED68-4424-AA2F-3CEB678CBDF7}" srcOrd="0" destOrd="0" presId="urn:microsoft.com/office/officeart/2005/8/layout/vList5"/>
    <dgm:cxn modelId="{539AC3C2-21BF-4795-870A-AC23FDE1AC84}" type="presParOf" srcId="{B69D9409-ED68-4424-AA2F-3CEB678CBDF7}" destId="{C8C881ED-CA89-4E35-B952-DF685D881E3D}" srcOrd="0" destOrd="0" presId="urn:microsoft.com/office/officeart/2005/8/layout/vList5"/>
    <dgm:cxn modelId="{AD9D614C-9847-4619-8E41-FE66542CFC73}" type="presParOf" srcId="{B69D9409-ED68-4424-AA2F-3CEB678CBDF7}" destId="{C511ADB3-70A7-4E45-A306-50E4D11EC32E}" srcOrd="1" destOrd="0" presId="urn:microsoft.com/office/officeart/2005/8/layout/vList5"/>
    <dgm:cxn modelId="{DE5D003C-F8AE-4E31-BC5B-C0ECC949B7AA}" type="presParOf" srcId="{F7946575-6303-4B91-BD5A-80873081757C}" destId="{2D84B792-C0C5-4D28-8431-C17D0C94B1C9}" srcOrd="1" destOrd="0" presId="urn:microsoft.com/office/officeart/2005/8/layout/vList5"/>
    <dgm:cxn modelId="{D8440E71-62DA-4220-AA78-ECECD5871233}" type="presParOf" srcId="{F7946575-6303-4B91-BD5A-80873081757C}" destId="{B2DF72E1-881A-4A47-AD83-8241D87EA573}" srcOrd="2" destOrd="0" presId="urn:microsoft.com/office/officeart/2005/8/layout/vList5"/>
    <dgm:cxn modelId="{70A1975A-07DC-42FB-A464-1D0D63A20A9D}" type="presParOf" srcId="{B2DF72E1-881A-4A47-AD83-8241D87EA573}" destId="{3CD1E2E9-C174-49BC-AD72-22B1C1D18C34}" srcOrd="0" destOrd="0" presId="urn:microsoft.com/office/officeart/2005/8/layout/vList5"/>
    <dgm:cxn modelId="{C732C0DB-D152-4AE5-8211-0D7E86BF96BC}" type="presParOf" srcId="{B2DF72E1-881A-4A47-AD83-8241D87EA573}" destId="{1C33F70E-BB43-4950-8CA0-0F796C29F52C}" srcOrd="1" destOrd="0" presId="urn:microsoft.com/office/officeart/2005/8/layout/vList5"/>
    <dgm:cxn modelId="{D8A6E6E3-C5DD-4C3F-BA07-0F694CAFA65A}" type="presParOf" srcId="{F7946575-6303-4B91-BD5A-80873081757C}" destId="{5D4EF11E-5DA6-4FE5-9ABA-30A93D74614C}" srcOrd="3" destOrd="0" presId="urn:microsoft.com/office/officeart/2005/8/layout/vList5"/>
    <dgm:cxn modelId="{43D02750-9444-41DA-A1B9-1E920530196D}" type="presParOf" srcId="{F7946575-6303-4B91-BD5A-80873081757C}" destId="{1C642199-1FC4-42DB-8C3D-E750E3735C01}" srcOrd="4" destOrd="0" presId="urn:microsoft.com/office/officeart/2005/8/layout/vList5"/>
    <dgm:cxn modelId="{372ACFEF-9D2B-49D6-ADC6-073FA853E401}" type="presParOf" srcId="{1C642199-1FC4-42DB-8C3D-E750E3735C01}" destId="{FF509455-7C88-4634-8F07-1EBD73B69D6D}" srcOrd="0" destOrd="0" presId="urn:microsoft.com/office/officeart/2005/8/layout/vList5"/>
    <dgm:cxn modelId="{55A7CA8F-03DC-4DF7-8567-A9D704A89826}" type="presParOf" srcId="{1C642199-1FC4-42DB-8C3D-E750E3735C01}" destId="{1D56A53A-4EA9-456C-A972-EDFCE33896AA}" srcOrd="1" destOrd="0" presId="urn:microsoft.com/office/officeart/2005/8/layout/vList5"/>
    <dgm:cxn modelId="{A7004AA0-0A26-4F3C-818B-F478E8423888}" type="presParOf" srcId="{F7946575-6303-4B91-BD5A-80873081757C}" destId="{C399493A-8056-4968-A162-B441BA813DAF}" srcOrd="5" destOrd="0" presId="urn:microsoft.com/office/officeart/2005/8/layout/vList5"/>
    <dgm:cxn modelId="{81A76C40-2A88-4C9A-BD09-835F7D266B74}" type="presParOf" srcId="{F7946575-6303-4B91-BD5A-80873081757C}" destId="{A4624AD2-1045-49DB-A4C5-7B2CAC7F1B11}" srcOrd="6" destOrd="0" presId="urn:microsoft.com/office/officeart/2005/8/layout/vList5"/>
    <dgm:cxn modelId="{9CE7FF16-B473-40A5-9EFA-5950F610BAD6}" type="presParOf" srcId="{A4624AD2-1045-49DB-A4C5-7B2CAC7F1B11}" destId="{DB137E89-8CA6-408F-B569-68B0F86FB7C0}" srcOrd="0" destOrd="0" presId="urn:microsoft.com/office/officeart/2005/8/layout/vList5"/>
    <dgm:cxn modelId="{6B43CD23-0E5C-4196-8038-2F474D2E8899}" type="presParOf" srcId="{A4624AD2-1045-49DB-A4C5-7B2CAC7F1B11}" destId="{5A1F7620-3DCA-49D9-8BD7-C0F60EFE24B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D77093-5402-4225-90FD-A4C5A117B5C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8ADA5B4-B28E-4411-AC99-7FD2DB0B4DF6}">
      <dgm:prSet phldrT="[Text]" custT="1"/>
      <dgm:spPr/>
      <dgm:t>
        <a:bodyPr/>
        <a:lstStyle/>
        <a:p>
          <a:r>
            <a:rPr lang="zh-CN" sz="3200" dirty="0"/>
            <a:t>撒種</a:t>
          </a:r>
          <a:endParaRPr lang="en-US" sz="3200" dirty="0"/>
        </a:p>
      </dgm:t>
    </dgm:pt>
    <dgm:pt modelId="{2487E51F-37F4-41A7-A32B-3F622C9B0A1A}" type="parTrans" cxnId="{0225F9E2-D9D8-4BA8-A3A0-82B2C9BF57F9}">
      <dgm:prSet/>
      <dgm:spPr/>
      <dgm:t>
        <a:bodyPr/>
        <a:lstStyle/>
        <a:p>
          <a:endParaRPr lang="en-US"/>
        </a:p>
      </dgm:t>
    </dgm:pt>
    <dgm:pt modelId="{2D4DACB7-DC18-4B0A-8DAF-713E42C87C59}" type="sibTrans" cxnId="{0225F9E2-D9D8-4BA8-A3A0-82B2C9BF57F9}">
      <dgm:prSet/>
      <dgm:spPr/>
      <dgm:t>
        <a:bodyPr/>
        <a:lstStyle/>
        <a:p>
          <a:endParaRPr lang="en-US"/>
        </a:p>
      </dgm:t>
    </dgm:pt>
    <dgm:pt modelId="{76FDEFC6-1390-45C3-B8AB-0F4976383A12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zh-TW" sz="3200" dirty="0">
              <a:latin typeface="KaiTi" panose="02010609060101010101" pitchFamily="49" charset="-122"/>
              <a:ea typeface="KaiTi" panose="02010609060101010101" pitchFamily="49" charset="-122"/>
            </a:rPr>
            <a:t>個人修道 </a:t>
          </a:r>
          <a:endParaRPr lang="en-US" sz="3200" dirty="0">
            <a:latin typeface="KaiTi" panose="02010609060101010101" pitchFamily="49" charset="-122"/>
            <a:ea typeface="KaiTi" panose="02010609060101010101" pitchFamily="49" charset="-122"/>
          </a:endParaRPr>
        </a:p>
      </dgm:t>
    </dgm:pt>
    <dgm:pt modelId="{B5337B74-BA87-4458-BE7D-F42188412920}" type="parTrans" cxnId="{C3825EEB-CDE3-4471-8DBD-348F95277DB2}">
      <dgm:prSet/>
      <dgm:spPr/>
      <dgm:t>
        <a:bodyPr/>
        <a:lstStyle/>
        <a:p>
          <a:endParaRPr lang="en-US"/>
        </a:p>
      </dgm:t>
    </dgm:pt>
    <dgm:pt modelId="{FBEB65BC-AA83-4D6A-AD1C-79F4DC032868}" type="sibTrans" cxnId="{C3825EEB-CDE3-4471-8DBD-348F95277DB2}">
      <dgm:prSet/>
      <dgm:spPr/>
      <dgm:t>
        <a:bodyPr/>
        <a:lstStyle/>
        <a:p>
          <a:endParaRPr lang="en-US"/>
        </a:p>
      </dgm:t>
    </dgm:pt>
    <dgm:pt modelId="{0A185F3A-D5EC-4C84-855C-DC1F09C3D98F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zh-TW" sz="3200" dirty="0">
              <a:latin typeface="KaiTi" panose="02010609060101010101" pitchFamily="49" charset="-122"/>
              <a:ea typeface="KaiTi" panose="02010609060101010101" pitchFamily="49" charset="-122"/>
            </a:rPr>
            <a:t>保守</a:t>
          </a:r>
          <a:r>
            <a:rPr lang="zh-CN" altLang="en-US" sz="3200" dirty="0">
              <a:latin typeface="KaiTi" panose="02010609060101010101" pitchFamily="49" charset="-122"/>
              <a:ea typeface="KaiTi" panose="02010609060101010101" pitchFamily="49" charset="-122"/>
            </a:rPr>
            <a:t>己</a:t>
          </a:r>
          <a:r>
            <a:rPr lang="zh-TW" sz="3200" dirty="0">
              <a:latin typeface="KaiTi" panose="02010609060101010101" pitchFamily="49" charset="-122"/>
              <a:ea typeface="KaiTi" panose="02010609060101010101" pitchFamily="49" charset="-122"/>
            </a:rPr>
            <a:t>心</a:t>
          </a:r>
          <a:endParaRPr lang="en-US" sz="3200" dirty="0">
            <a:latin typeface="KaiTi" panose="02010609060101010101" pitchFamily="49" charset="-122"/>
            <a:ea typeface="KaiTi" panose="02010609060101010101" pitchFamily="49" charset="-122"/>
          </a:endParaRPr>
        </a:p>
      </dgm:t>
    </dgm:pt>
    <dgm:pt modelId="{C3040E7F-77F3-4B62-9C8C-9E0CDBEA4D19}" type="parTrans" cxnId="{54BE413F-EBA1-41A2-8393-80A960ECDD13}">
      <dgm:prSet/>
      <dgm:spPr/>
      <dgm:t>
        <a:bodyPr/>
        <a:lstStyle/>
        <a:p>
          <a:endParaRPr lang="en-US"/>
        </a:p>
      </dgm:t>
    </dgm:pt>
    <dgm:pt modelId="{F9BA3A59-1A02-422A-8C8E-8A4B66412AAB}" type="sibTrans" cxnId="{54BE413F-EBA1-41A2-8393-80A960ECDD13}">
      <dgm:prSet/>
      <dgm:spPr/>
      <dgm:t>
        <a:bodyPr/>
        <a:lstStyle/>
        <a:p>
          <a:endParaRPr lang="en-US"/>
        </a:p>
      </dgm:t>
    </dgm:pt>
    <dgm:pt modelId="{42A567A4-3613-4EFA-B136-C266344D3FA0}">
      <dgm:prSet phldrT="[Text]" custT="1"/>
      <dgm:spPr/>
      <dgm:t>
        <a:bodyPr/>
        <a:lstStyle/>
        <a:p>
          <a:r>
            <a:rPr lang="zh-CN" sz="3200" dirty="0"/>
            <a:t>燈</a:t>
          </a:r>
          <a:r>
            <a:rPr lang="zh-CN" altLang="en-US" sz="3200" dirty="0"/>
            <a:t>臺上的燈</a:t>
          </a:r>
          <a:endParaRPr lang="en-US" sz="3200" dirty="0"/>
        </a:p>
      </dgm:t>
    </dgm:pt>
    <dgm:pt modelId="{5EC98EDB-9FE1-4B04-B7C4-CB6BE5F9B683}" type="parTrans" cxnId="{B1B58DBC-CF75-414A-924D-465FAC22E08B}">
      <dgm:prSet/>
      <dgm:spPr/>
      <dgm:t>
        <a:bodyPr/>
        <a:lstStyle/>
        <a:p>
          <a:endParaRPr lang="en-US"/>
        </a:p>
      </dgm:t>
    </dgm:pt>
    <dgm:pt modelId="{C624EDD5-88FA-4BBC-A7F1-3E711F46D7E0}" type="sibTrans" cxnId="{B1B58DBC-CF75-414A-924D-465FAC22E08B}">
      <dgm:prSet/>
      <dgm:spPr/>
      <dgm:t>
        <a:bodyPr/>
        <a:lstStyle/>
        <a:p>
          <a:endParaRPr lang="en-US"/>
        </a:p>
      </dgm:t>
    </dgm:pt>
    <dgm:pt modelId="{2FF695F1-D9E3-44A2-A18F-D75E043E4B8F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zh-CN" altLang="en-US" sz="3200" dirty="0">
              <a:latin typeface="KaiTi" panose="02010609060101010101" pitchFamily="49" charset="-122"/>
              <a:ea typeface="KaiTi" panose="02010609060101010101" pitchFamily="49" charset="-122"/>
              <a:cs typeface="Microsoft Uighur" panose="020B0604020202020204" pitchFamily="2" charset="-78"/>
            </a:rPr>
            <a:t>爾乃世之光</a:t>
          </a:r>
          <a:endParaRPr lang="en-US" sz="3200" dirty="0">
            <a:latin typeface="KaiTi" panose="02010609060101010101" pitchFamily="49" charset="-122"/>
            <a:ea typeface="KaiTi" panose="02010609060101010101" pitchFamily="49" charset="-122"/>
            <a:cs typeface="Microsoft Uighur" panose="020B0604020202020204" pitchFamily="2" charset="-78"/>
          </a:endParaRPr>
        </a:p>
      </dgm:t>
    </dgm:pt>
    <dgm:pt modelId="{9098A3C6-EC0F-44A9-84F5-A71D58951285}" type="parTrans" cxnId="{4121B593-07C8-4A4D-AB7E-6AB2B0A28AC1}">
      <dgm:prSet/>
      <dgm:spPr/>
      <dgm:t>
        <a:bodyPr/>
        <a:lstStyle/>
        <a:p>
          <a:endParaRPr lang="en-US"/>
        </a:p>
      </dgm:t>
    </dgm:pt>
    <dgm:pt modelId="{3E6458CF-F45E-4C9F-A8F2-DEFB6D255E97}" type="sibTrans" cxnId="{4121B593-07C8-4A4D-AB7E-6AB2B0A28AC1}">
      <dgm:prSet/>
      <dgm:spPr/>
      <dgm:t>
        <a:bodyPr/>
        <a:lstStyle/>
        <a:p>
          <a:endParaRPr lang="en-US"/>
        </a:p>
      </dgm:t>
    </dgm:pt>
    <dgm:pt modelId="{E6CE4A2C-28DF-49A7-B353-3A92946DC099}">
      <dgm:prSet phldrT="[Text]" custT="1"/>
      <dgm:spPr/>
      <dgm:t>
        <a:bodyPr/>
        <a:lstStyle/>
        <a:p>
          <a:r>
            <a:rPr lang="zh-CN" sz="3200" dirty="0"/>
            <a:t>種子長大</a:t>
          </a:r>
          <a:endParaRPr lang="en-US" sz="3200" dirty="0"/>
        </a:p>
      </dgm:t>
    </dgm:pt>
    <dgm:pt modelId="{35CE601E-9DD4-4A8D-AEA8-B2B317271BE5}" type="parTrans" cxnId="{E3CD2212-2100-4003-9253-6FF374C8FFA3}">
      <dgm:prSet/>
      <dgm:spPr/>
      <dgm:t>
        <a:bodyPr/>
        <a:lstStyle/>
        <a:p>
          <a:endParaRPr lang="en-US"/>
        </a:p>
      </dgm:t>
    </dgm:pt>
    <dgm:pt modelId="{97D5C19C-848B-4F6B-AF0A-1560E476D320}" type="sibTrans" cxnId="{E3CD2212-2100-4003-9253-6FF374C8FFA3}">
      <dgm:prSet/>
      <dgm:spPr/>
      <dgm:t>
        <a:bodyPr/>
        <a:lstStyle/>
        <a:p>
          <a:endParaRPr lang="en-US"/>
        </a:p>
      </dgm:t>
    </dgm:pt>
    <dgm:pt modelId="{D8CC9CF4-C3D1-437B-BEE4-F265C69AC364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zh-TW" sz="3200" dirty="0">
              <a:latin typeface="KaiTi" panose="02010609060101010101" pitchFamily="49" charset="-122"/>
              <a:ea typeface="KaiTi" panose="02010609060101010101" pitchFamily="49" charset="-122"/>
            </a:rPr>
            <a:t>找對</a:t>
          </a:r>
          <a:r>
            <a:rPr lang="zh-CN" altLang="en-US" sz="3200" dirty="0">
              <a:latin typeface="KaiTi" panose="02010609060101010101" pitchFamily="49" charset="-122"/>
              <a:ea typeface="KaiTi" panose="02010609060101010101" pitchFamily="49" charset="-122"/>
            </a:rPr>
            <a:t>異象、</a:t>
          </a:r>
          <a:r>
            <a:rPr lang="zh-TW" sz="3200" dirty="0">
              <a:latin typeface="KaiTi" panose="02010609060101010101" pitchFamily="49" charset="-122"/>
              <a:ea typeface="KaiTi" panose="02010609060101010101" pitchFamily="49" charset="-122"/>
            </a:rPr>
            <a:t>樂於撒種</a:t>
          </a:r>
          <a:endParaRPr lang="en-US" sz="3200" dirty="0">
            <a:latin typeface="KaiTi" panose="02010609060101010101" pitchFamily="49" charset="-122"/>
            <a:ea typeface="KaiTi" panose="02010609060101010101" pitchFamily="49" charset="-122"/>
          </a:endParaRPr>
        </a:p>
      </dgm:t>
    </dgm:pt>
    <dgm:pt modelId="{88F1F416-1EF9-4BEF-8E6D-36A8BCD54D19}" type="parTrans" cxnId="{02CDBCBF-8EDC-45E2-9291-10DF53890B53}">
      <dgm:prSet/>
      <dgm:spPr/>
      <dgm:t>
        <a:bodyPr/>
        <a:lstStyle/>
        <a:p>
          <a:endParaRPr lang="en-US"/>
        </a:p>
      </dgm:t>
    </dgm:pt>
    <dgm:pt modelId="{30939507-FD9D-4F09-BB7C-1B162DBF4B90}" type="sibTrans" cxnId="{02CDBCBF-8EDC-45E2-9291-10DF53890B53}">
      <dgm:prSet/>
      <dgm:spPr/>
      <dgm:t>
        <a:bodyPr/>
        <a:lstStyle/>
        <a:p>
          <a:endParaRPr lang="en-US"/>
        </a:p>
      </dgm:t>
    </dgm:pt>
    <dgm:pt modelId="{ECE82FFC-6D98-4DBC-8862-3BCE3CCE71B0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3200" dirty="0"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rPr>
            <a:t>Think Big, Act Small</a:t>
          </a:r>
        </a:p>
      </dgm:t>
    </dgm:pt>
    <dgm:pt modelId="{76B98D3A-5B12-4BA2-9DA9-08A29331C714}" type="parTrans" cxnId="{C0E584B7-A1A5-4FBE-9559-BF7003FE4BC5}">
      <dgm:prSet/>
      <dgm:spPr/>
      <dgm:t>
        <a:bodyPr/>
        <a:lstStyle/>
        <a:p>
          <a:endParaRPr lang="en-US"/>
        </a:p>
      </dgm:t>
    </dgm:pt>
    <dgm:pt modelId="{CF6E06D3-2855-472C-A772-F22A46641307}" type="sibTrans" cxnId="{C0E584B7-A1A5-4FBE-9559-BF7003FE4BC5}">
      <dgm:prSet/>
      <dgm:spPr/>
      <dgm:t>
        <a:bodyPr/>
        <a:lstStyle/>
        <a:p>
          <a:endParaRPr lang="en-US"/>
        </a:p>
      </dgm:t>
    </dgm:pt>
    <dgm:pt modelId="{BAC651D1-D377-4D0B-AF6B-5058B7D2D4E1}">
      <dgm:prSet phldrT="[Text]" custT="1"/>
      <dgm:spPr/>
      <dgm:t>
        <a:bodyPr/>
        <a:lstStyle/>
        <a:p>
          <a:r>
            <a:rPr lang="zh-CN" sz="3200" dirty="0"/>
            <a:t>芥菜種</a:t>
          </a:r>
          <a:endParaRPr lang="en-US" sz="3200" dirty="0"/>
        </a:p>
      </dgm:t>
    </dgm:pt>
    <dgm:pt modelId="{CB4BE7E9-5792-4145-91E8-3C47C3D67AE0}" type="parTrans" cxnId="{726409B8-D08B-4268-AB62-1F6519504C7D}">
      <dgm:prSet/>
      <dgm:spPr/>
      <dgm:t>
        <a:bodyPr/>
        <a:lstStyle/>
        <a:p>
          <a:endParaRPr lang="en-US"/>
        </a:p>
      </dgm:t>
    </dgm:pt>
    <dgm:pt modelId="{29F8FC9D-F8C9-4167-B65B-E2A6A8D52A46}" type="sibTrans" cxnId="{726409B8-D08B-4268-AB62-1F6519504C7D}">
      <dgm:prSet/>
      <dgm:spPr/>
      <dgm:t>
        <a:bodyPr/>
        <a:lstStyle/>
        <a:p>
          <a:endParaRPr lang="en-US"/>
        </a:p>
      </dgm:t>
    </dgm:pt>
    <dgm:pt modelId="{7DA80488-8927-4A23-A86E-61A90587B8FF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zh-TW" sz="3200" dirty="0">
              <a:latin typeface="KaiTi" panose="02010609060101010101" pitchFamily="49" charset="-122"/>
              <a:ea typeface="KaiTi" panose="02010609060101010101" pitchFamily="49" charset="-122"/>
            </a:rPr>
            <a:t>知天國的大，不</a:t>
          </a:r>
          <a:r>
            <a:rPr lang="zh-CN" altLang="en-US" sz="3200" dirty="0">
              <a:latin typeface="KaiTi" panose="02010609060101010101" pitchFamily="49" charset="-122"/>
              <a:ea typeface="KaiTi" panose="02010609060101010101" pitchFamily="49" charset="-122"/>
            </a:rPr>
            <a:t>拘</a:t>
          </a:r>
          <a:r>
            <a:rPr lang="zh-TW" sz="3200" dirty="0">
              <a:latin typeface="KaiTi" panose="02010609060101010101" pitchFamily="49" charset="-122"/>
              <a:ea typeface="KaiTi" panose="02010609060101010101" pitchFamily="49" charset="-122"/>
            </a:rPr>
            <a:t>現在的小</a:t>
          </a:r>
          <a:endParaRPr lang="en-US" sz="3200" dirty="0">
            <a:latin typeface="KaiTi" panose="02010609060101010101" pitchFamily="49" charset="-122"/>
            <a:ea typeface="KaiTi" panose="02010609060101010101" pitchFamily="49" charset="-122"/>
          </a:endParaRPr>
        </a:p>
      </dgm:t>
    </dgm:pt>
    <dgm:pt modelId="{2AC653EA-10DD-4F64-A0A1-A566A387DB09}" type="parTrans" cxnId="{BE6EA892-2D8F-40A9-B653-A513B46CF24D}">
      <dgm:prSet/>
      <dgm:spPr/>
      <dgm:t>
        <a:bodyPr/>
        <a:lstStyle/>
        <a:p>
          <a:endParaRPr lang="en-US"/>
        </a:p>
      </dgm:t>
    </dgm:pt>
    <dgm:pt modelId="{8D3DDD7A-237C-4D02-A9F6-832D2CB667A8}" type="sibTrans" cxnId="{BE6EA892-2D8F-40A9-B653-A513B46CF24D}">
      <dgm:prSet/>
      <dgm:spPr/>
      <dgm:t>
        <a:bodyPr/>
        <a:lstStyle/>
        <a:p>
          <a:endParaRPr lang="en-US"/>
        </a:p>
      </dgm:t>
    </dgm:pt>
    <dgm:pt modelId="{5607A053-B3D8-4487-B85E-79D168172F7C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zh-TW" sz="3200" dirty="0">
              <a:latin typeface="KaiTi" panose="02010609060101010101" pitchFamily="49" charset="-122"/>
              <a:ea typeface="KaiTi" panose="02010609060101010101" pitchFamily="49" charset="-122"/>
            </a:rPr>
            <a:t>只管做</a:t>
          </a:r>
          <a:r>
            <a:rPr lang="zh-CN" altLang="en-US" sz="3200" dirty="0">
              <a:latin typeface="KaiTi" panose="02010609060101010101" pitchFamily="49" charset="-122"/>
              <a:ea typeface="KaiTi" panose="02010609060101010101" pitchFamily="49" charset="-122"/>
            </a:rPr>
            <a:t>，或成世界</a:t>
          </a:r>
          <a:r>
            <a:rPr lang="en-US" altLang="zh-CN" sz="3200" dirty="0">
              <a:latin typeface="KaiTi" panose="02010609060101010101" pitchFamily="49" charset="-122"/>
              <a:ea typeface="KaiTi" panose="02010609060101010101" pitchFamily="49" charset="-122"/>
            </a:rPr>
            <a:t>/</a:t>
          </a:r>
          <a:r>
            <a:rPr lang="zh-CN" altLang="en-US" sz="3200" dirty="0">
              <a:latin typeface="KaiTi" panose="02010609060101010101" pitchFamily="49" charset="-122"/>
              <a:ea typeface="KaiTi" panose="02010609060101010101" pitchFamily="49" charset="-122"/>
            </a:rPr>
            <a:t>社區之泉</a:t>
          </a:r>
          <a:endParaRPr lang="en-US" sz="3200" dirty="0">
            <a:latin typeface="KaiTi" panose="02010609060101010101" pitchFamily="49" charset="-122"/>
            <a:ea typeface="KaiTi" panose="02010609060101010101" pitchFamily="49" charset="-122"/>
          </a:endParaRPr>
        </a:p>
      </dgm:t>
    </dgm:pt>
    <dgm:pt modelId="{2C91F671-F04A-448A-8F5B-239CE44BAF8E}" type="parTrans" cxnId="{029E8E3D-6C99-42D5-9576-DA5D0B18AC7A}">
      <dgm:prSet/>
      <dgm:spPr/>
      <dgm:t>
        <a:bodyPr/>
        <a:lstStyle/>
        <a:p>
          <a:endParaRPr lang="en-US"/>
        </a:p>
      </dgm:t>
    </dgm:pt>
    <dgm:pt modelId="{3F3B8667-4412-426B-8F7F-298E38E61D24}" type="sibTrans" cxnId="{029E8E3D-6C99-42D5-9576-DA5D0B18AC7A}">
      <dgm:prSet/>
      <dgm:spPr/>
      <dgm:t>
        <a:bodyPr/>
        <a:lstStyle/>
        <a:p>
          <a:endParaRPr lang="en-US"/>
        </a:p>
      </dgm:t>
    </dgm:pt>
    <dgm:pt modelId="{BAFE84DC-FA92-40FC-BFE1-C2FC96B6279F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zh-TW" sz="3200" dirty="0">
              <a:latin typeface="KaiTi" panose="02010609060101010101" pitchFamily="49" charset="-122"/>
              <a:ea typeface="KaiTi" panose="02010609060101010101" pitchFamily="49" charset="-122"/>
              <a:cs typeface="Microsoft Uighur" panose="020B0604020202020204" pitchFamily="2" charset="-78"/>
            </a:rPr>
            <a:t>找着恩賜</a:t>
          </a:r>
          <a:r>
            <a:rPr lang="zh-CN" altLang="en-US" sz="3200" dirty="0">
              <a:latin typeface="KaiTi" panose="02010609060101010101" pitchFamily="49" charset="-122"/>
              <a:ea typeface="KaiTi" panose="02010609060101010101" pitchFamily="49" charset="-122"/>
              <a:cs typeface="Microsoft Uighur" panose="020B0604020202020204" pitchFamily="2" charset="-78"/>
            </a:rPr>
            <a:t>、服侍他人</a:t>
          </a:r>
          <a:endParaRPr lang="en-US" sz="3200" dirty="0">
            <a:latin typeface="KaiTi" panose="02010609060101010101" pitchFamily="49" charset="-122"/>
            <a:ea typeface="KaiTi" panose="02010609060101010101" pitchFamily="49" charset="-122"/>
            <a:cs typeface="Microsoft Uighur" panose="020B0604020202020204" pitchFamily="2" charset="-78"/>
          </a:endParaRPr>
        </a:p>
      </dgm:t>
    </dgm:pt>
    <dgm:pt modelId="{DEC2043C-578B-4CCE-A239-FD3E92E1F8CA}" type="parTrans" cxnId="{5D4E622E-F607-4B6C-BCAB-00BF22560F63}">
      <dgm:prSet/>
      <dgm:spPr/>
      <dgm:t>
        <a:bodyPr/>
        <a:lstStyle/>
        <a:p>
          <a:endParaRPr lang="en-US"/>
        </a:p>
      </dgm:t>
    </dgm:pt>
    <dgm:pt modelId="{12EC85DE-8672-415C-9702-386F3113706E}" type="sibTrans" cxnId="{5D4E622E-F607-4B6C-BCAB-00BF22560F63}">
      <dgm:prSet/>
      <dgm:spPr/>
      <dgm:t>
        <a:bodyPr/>
        <a:lstStyle/>
        <a:p>
          <a:endParaRPr lang="en-US"/>
        </a:p>
      </dgm:t>
    </dgm:pt>
    <dgm:pt modelId="{F7946575-6303-4B91-BD5A-80873081757C}" type="pres">
      <dgm:prSet presAssocID="{69D77093-5402-4225-90FD-A4C5A117B5C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B69D9409-ED68-4424-AA2F-3CEB678CBDF7}" type="pres">
      <dgm:prSet presAssocID="{58ADA5B4-B28E-4411-AC99-7FD2DB0B4DF6}" presName="linNode" presStyleCnt="0"/>
      <dgm:spPr/>
    </dgm:pt>
    <dgm:pt modelId="{C8C881ED-CA89-4E35-B952-DF685D881E3D}" type="pres">
      <dgm:prSet presAssocID="{58ADA5B4-B28E-4411-AC99-7FD2DB0B4DF6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511ADB3-70A7-4E45-A306-50E4D11EC32E}" type="pres">
      <dgm:prSet presAssocID="{58ADA5B4-B28E-4411-AC99-7FD2DB0B4DF6}" presName="descendantText" presStyleLbl="alignAccFollowNode1" presStyleIdx="0" presStyleCnt="4" custLinFactNeighborX="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D84B792-C0C5-4D28-8431-C17D0C94B1C9}" type="pres">
      <dgm:prSet presAssocID="{2D4DACB7-DC18-4B0A-8DAF-713E42C87C59}" presName="sp" presStyleCnt="0"/>
      <dgm:spPr/>
    </dgm:pt>
    <dgm:pt modelId="{B2DF72E1-881A-4A47-AD83-8241D87EA573}" type="pres">
      <dgm:prSet presAssocID="{42A567A4-3613-4EFA-B136-C266344D3FA0}" presName="linNode" presStyleCnt="0"/>
      <dgm:spPr/>
    </dgm:pt>
    <dgm:pt modelId="{3CD1E2E9-C174-49BC-AD72-22B1C1D18C34}" type="pres">
      <dgm:prSet presAssocID="{42A567A4-3613-4EFA-B136-C266344D3FA0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C33F70E-BB43-4950-8CA0-0F796C29F52C}" type="pres">
      <dgm:prSet presAssocID="{42A567A4-3613-4EFA-B136-C266344D3FA0}" presName="descendantText" presStyleLbl="alignAccFollowNode1" presStyleIdx="1" presStyleCnt="4" custLinFactNeighborY="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D4EF11E-5DA6-4FE5-9ABA-30A93D74614C}" type="pres">
      <dgm:prSet presAssocID="{C624EDD5-88FA-4BBC-A7F1-3E711F46D7E0}" presName="sp" presStyleCnt="0"/>
      <dgm:spPr/>
    </dgm:pt>
    <dgm:pt modelId="{1C642199-1FC4-42DB-8C3D-E750E3735C01}" type="pres">
      <dgm:prSet presAssocID="{E6CE4A2C-28DF-49A7-B353-3A92946DC099}" presName="linNode" presStyleCnt="0"/>
      <dgm:spPr/>
    </dgm:pt>
    <dgm:pt modelId="{FF509455-7C88-4634-8F07-1EBD73B69D6D}" type="pres">
      <dgm:prSet presAssocID="{E6CE4A2C-28DF-49A7-B353-3A92946DC099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D56A53A-4EA9-456C-A972-EDFCE33896AA}" type="pres">
      <dgm:prSet presAssocID="{E6CE4A2C-28DF-49A7-B353-3A92946DC099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399493A-8056-4968-A162-B441BA813DAF}" type="pres">
      <dgm:prSet presAssocID="{97D5C19C-848B-4F6B-AF0A-1560E476D320}" presName="sp" presStyleCnt="0"/>
      <dgm:spPr/>
    </dgm:pt>
    <dgm:pt modelId="{A4624AD2-1045-49DB-A4C5-7B2CAC7F1B11}" type="pres">
      <dgm:prSet presAssocID="{BAC651D1-D377-4D0B-AF6B-5058B7D2D4E1}" presName="linNode" presStyleCnt="0"/>
      <dgm:spPr/>
    </dgm:pt>
    <dgm:pt modelId="{DB137E89-8CA6-408F-B569-68B0F86FB7C0}" type="pres">
      <dgm:prSet presAssocID="{BAC651D1-D377-4D0B-AF6B-5058B7D2D4E1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A1F7620-3DCA-49D9-8BD7-C0F60EFE24B0}" type="pres">
      <dgm:prSet presAssocID="{BAC651D1-D377-4D0B-AF6B-5058B7D2D4E1}" presName="descendantText" presStyleLbl="alignAccFollowNode1" presStyleIdx="3" presStyleCnt="4" custLinFactNeighborY="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2B1947D8-030B-4C57-95CB-3CCB12E545E0}" type="presOf" srcId="{2FF695F1-D9E3-44A2-A18F-D75E043E4B8F}" destId="{1C33F70E-BB43-4950-8CA0-0F796C29F52C}" srcOrd="0" destOrd="0" presId="urn:microsoft.com/office/officeart/2005/8/layout/vList5"/>
    <dgm:cxn modelId="{DD040E40-73A3-4F0A-8E1D-FFED14D97DCD}" type="presOf" srcId="{E6CE4A2C-28DF-49A7-B353-3A92946DC099}" destId="{FF509455-7C88-4634-8F07-1EBD73B69D6D}" srcOrd="0" destOrd="0" presId="urn:microsoft.com/office/officeart/2005/8/layout/vList5"/>
    <dgm:cxn modelId="{E3F1CD3F-A5BD-4BA2-A7EE-7A577DC0B0A4}" type="presOf" srcId="{58ADA5B4-B28E-4411-AC99-7FD2DB0B4DF6}" destId="{C8C881ED-CA89-4E35-B952-DF685D881E3D}" srcOrd="0" destOrd="0" presId="urn:microsoft.com/office/officeart/2005/8/layout/vList5"/>
    <dgm:cxn modelId="{029E8E3D-6C99-42D5-9576-DA5D0B18AC7A}" srcId="{BAC651D1-D377-4D0B-AF6B-5058B7D2D4E1}" destId="{5607A053-B3D8-4487-B85E-79D168172F7C}" srcOrd="1" destOrd="0" parTransId="{2C91F671-F04A-448A-8F5B-239CE44BAF8E}" sibTransId="{3F3B8667-4412-426B-8F7F-298E38E61D24}"/>
    <dgm:cxn modelId="{793DFBC8-2E70-4649-8685-C3F4CC644F0E}" type="presOf" srcId="{BAC651D1-D377-4D0B-AF6B-5058B7D2D4E1}" destId="{DB137E89-8CA6-408F-B569-68B0F86FB7C0}" srcOrd="0" destOrd="0" presId="urn:microsoft.com/office/officeart/2005/8/layout/vList5"/>
    <dgm:cxn modelId="{55AFE464-EA09-48B1-BFD4-1981376C16DB}" type="presOf" srcId="{ECE82FFC-6D98-4DBC-8862-3BCE3CCE71B0}" destId="{1D56A53A-4EA9-456C-A972-EDFCE33896AA}" srcOrd="0" destOrd="1" presId="urn:microsoft.com/office/officeart/2005/8/layout/vList5"/>
    <dgm:cxn modelId="{97D2A569-A188-459C-9D10-F4E9CDFF6D08}" type="presOf" srcId="{42A567A4-3613-4EFA-B136-C266344D3FA0}" destId="{3CD1E2E9-C174-49BC-AD72-22B1C1D18C34}" srcOrd="0" destOrd="0" presId="urn:microsoft.com/office/officeart/2005/8/layout/vList5"/>
    <dgm:cxn modelId="{18A99D0C-1B6E-4EC9-8492-CDA467CB2A11}" type="presOf" srcId="{BAFE84DC-FA92-40FC-BFE1-C2FC96B6279F}" destId="{1C33F70E-BB43-4950-8CA0-0F796C29F52C}" srcOrd="0" destOrd="1" presId="urn:microsoft.com/office/officeart/2005/8/layout/vList5"/>
    <dgm:cxn modelId="{5933DD3B-EF0C-4D1F-9873-29B6A1984E34}" type="presOf" srcId="{D8CC9CF4-C3D1-437B-BEE4-F265C69AC364}" destId="{1D56A53A-4EA9-456C-A972-EDFCE33896AA}" srcOrd="0" destOrd="0" presId="urn:microsoft.com/office/officeart/2005/8/layout/vList5"/>
    <dgm:cxn modelId="{02CDBCBF-8EDC-45E2-9291-10DF53890B53}" srcId="{E6CE4A2C-28DF-49A7-B353-3A92946DC099}" destId="{D8CC9CF4-C3D1-437B-BEE4-F265C69AC364}" srcOrd="0" destOrd="0" parTransId="{88F1F416-1EF9-4BEF-8E6D-36A8BCD54D19}" sibTransId="{30939507-FD9D-4F09-BB7C-1B162DBF4B90}"/>
    <dgm:cxn modelId="{5D4E622E-F607-4B6C-BCAB-00BF22560F63}" srcId="{42A567A4-3613-4EFA-B136-C266344D3FA0}" destId="{BAFE84DC-FA92-40FC-BFE1-C2FC96B6279F}" srcOrd="1" destOrd="0" parTransId="{DEC2043C-578B-4CCE-A239-FD3E92E1F8CA}" sibTransId="{12EC85DE-8672-415C-9702-386F3113706E}"/>
    <dgm:cxn modelId="{BE6EA892-2D8F-40A9-B653-A513B46CF24D}" srcId="{BAC651D1-D377-4D0B-AF6B-5058B7D2D4E1}" destId="{7DA80488-8927-4A23-A86E-61A90587B8FF}" srcOrd="0" destOrd="0" parTransId="{2AC653EA-10DD-4F64-A0A1-A566A387DB09}" sibTransId="{8D3DDD7A-237C-4D02-A9F6-832D2CB667A8}"/>
    <dgm:cxn modelId="{54BE413F-EBA1-41A2-8393-80A960ECDD13}" srcId="{58ADA5B4-B28E-4411-AC99-7FD2DB0B4DF6}" destId="{0A185F3A-D5EC-4C84-855C-DC1F09C3D98F}" srcOrd="1" destOrd="0" parTransId="{C3040E7F-77F3-4B62-9C8C-9E0CDBEA4D19}" sibTransId="{F9BA3A59-1A02-422A-8C8E-8A4B66412AAB}"/>
    <dgm:cxn modelId="{8AE7A2E3-BEAC-4D61-A896-8B8405BA0165}" type="presOf" srcId="{5607A053-B3D8-4487-B85E-79D168172F7C}" destId="{5A1F7620-3DCA-49D9-8BD7-C0F60EFE24B0}" srcOrd="0" destOrd="1" presId="urn:microsoft.com/office/officeart/2005/8/layout/vList5"/>
    <dgm:cxn modelId="{E884AFF2-9379-4F96-A7EC-60182CA73F7A}" type="presOf" srcId="{69D77093-5402-4225-90FD-A4C5A117B5CB}" destId="{F7946575-6303-4B91-BD5A-80873081757C}" srcOrd="0" destOrd="0" presId="urn:microsoft.com/office/officeart/2005/8/layout/vList5"/>
    <dgm:cxn modelId="{E3CD2212-2100-4003-9253-6FF374C8FFA3}" srcId="{69D77093-5402-4225-90FD-A4C5A117B5CB}" destId="{E6CE4A2C-28DF-49A7-B353-3A92946DC099}" srcOrd="2" destOrd="0" parTransId="{35CE601E-9DD4-4A8D-AEA8-B2B317271BE5}" sibTransId="{97D5C19C-848B-4F6B-AF0A-1560E476D320}"/>
    <dgm:cxn modelId="{C0E584B7-A1A5-4FBE-9559-BF7003FE4BC5}" srcId="{E6CE4A2C-28DF-49A7-B353-3A92946DC099}" destId="{ECE82FFC-6D98-4DBC-8862-3BCE3CCE71B0}" srcOrd="1" destOrd="0" parTransId="{76B98D3A-5B12-4BA2-9DA9-08A29331C714}" sibTransId="{CF6E06D3-2855-472C-A772-F22A46641307}"/>
    <dgm:cxn modelId="{B1B58DBC-CF75-414A-924D-465FAC22E08B}" srcId="{69D77093-5402-4225-90FD-A4C5A117B5CB}" destId="{42A567A4-3613-4EFA-B136-C266344D3FA0}" srcOrd="1" destOrd="0" parTransId="{5EC98EDB-9FE1-4B04-B7C4-CB6BE5F9B683}" sibTransId="{C624EDD5-88FA-4BBC-A7F1-3E711F46D7E0}"/>
    <dgm:cxn modelId="{B9AAFB01-4042-46E3-8A0A-C86B8A3FE8F2}" type="presOf" srcId="{76FDEFC6-1390-45C3-B8AB-0F4976383A12}" destId="{C511ADB3-70A7-4E45-A306-50E4D11EC32E}" srcOrd="0" destOrd="0" presId="urn:microsoft.com/office/officeart/2005/8/layout/vList5"/>
    <dgm:cxn modelId="{0225F9E2-D9D8-4BA8-A3A0-82B2C9BF57F9}" srcId="{69D77093-5402-4225-90FD-A4C5A117B5CB}" destId="{58ADA5B4-B28E-4411-AC99-7FD2DB0B4DF6}" srcOrd="0" destOrd="0" parTransId="{2487E51F-37F4-41A7-A32B-3F622C9B0A1A}" sibTransId="{2D4DACB7-DC18-4B0A-8DAF-713E42C87C59}"/>
    <dgm:cxn modelId="{1C8D5D89-CC8D-4A5B-BCA2-0A080EB00648}" type="presOf" srcId="{0A185F3A-D5EC-4C84-855C-DC1F09C3D98F}" destId="{C511ADB3-70A7-4E45-A306-50E4D11EC32E}" srcOrd="0" destOrd="1" presId="urn:microsoft.com/office/officeart/2005/8/layout/vList5"/>
    <dgm:cxn modelId="{C3825EEB-CDE3-4471-8DBD-348F95277DB2}" srcId="{58ADA5B4-B28E-4411-AC99-7FD2DB0B4DF6}" destId="{76FDEFC6-1390-45C3-B8AB-0F4976383A12}" srcOrd="0" destOrd="0" parTransId="{B5337B74-BA87-4458-BE7D-F42188412920}" sibTransId="{FBEB65BC-AA83-4D6A-AD1C-79F4DC032868}"/>
    <dgm:cxn modelId="{580F875E-925C-459E-B42A-ABB1B56852AE}" type="presOf" srcId="{7DA80488-8927-4A23-A86E-61A90587B8FF}" destId="{5A1F7620-3DCA-49D9-8BD7-C0F60EFE24B0}" srcOrd="0" destOrd="0" presId="urn:microsoft.com/office/officeart/2005/8/layout/vList5"/>
    <dgm:cxn modelId="{726409B8-D08B-4268-AB62-1F6519504C7D}" srcId="{69D77093-5402-4225-90FD-A4C5A117B5CB}" destId="{BAC651D1-D377-4D0B-AF6B-5058B7D2D4E1}" srcOrd="3" destOrd="0" parTransId="{CB4BE7E9-5792-4145-91E8-3C47C3D67AE0}" sibTransId="{29F8FC9D-F8C9-4167-B65B-E2A6A8D52A46}"/>
    <dgm:cxn modelId="{4121B593-07C8-4A4D-AB7E-6AB2B0A28AC1}" srcId="{42A567A4-3613-4EFA-B136-C266344D3FA0}" destId="{2FF695F1-D9E3-44A2-A18F-D75E043E4B8F}" srcOrd="0" destOrd="0" parTransId="{9098A3C6-EC0F-44A9-84F5-A71D58951285}" sibTransId="{3E6458CF-F45E-4C9F-A8F2-DEFB6D255E97}"/>
    <dgm:cxn modelId="{4224D266-82EF-4773-9BD0-014D0A71D3B2}" type="presParOf" srcId="{F7946575-6303-4B91-BD5A-80873081757C}" destId="{B69D9409-ED68-4424-AA2F-3CEB678CBDF7}" srcOrd="0" destOrd="0" presId="urn:microsoft.com/office/officeart/2005/8/layout/vList5"/>
    <dgm:cxn modelId="{539AC3C2-21BF-4795-870A-AC23FDE1AC84}" type="presParOf" srcId="{B69D9409-ED68-4424-AA2F-3CEB678CBDF7}" destId="{C8C881ED-CA89-4E35-B952-DF685D881E3D}" srcOrd="0" destOrd="0" presId="urn:microsoft.com/office/officeart/2005/8/layout/vList5"/>
    <dgm:cxn modelId="{AD9D614C-9847-4619-8E41-FE66542CFC73}" type="presParOf" srcId="{B69D9409-ED68-4424-AA2F-3CEB678CBDF7}" destId="{C511ADB3-70A7-4E45-A306-50E4D11EC32E}" srcOrd="1" destOrd="0" presId="urn:microsoft.com/office/officeart/2005/8/layout/vList5"/>
    <dgm:cxn modelId="{DE5D003C-F8AE-4E31-BC5B-C0ECC949B7AA}" type="presParOf" srcId="{F7946575-6303-4B91-BD5A-80873081757C}" destId="{2D84B792-C0C5-4D28-8431-C17D0C94B1C9}" srcOrd="1" destOrd="0" presId="urn:microsoft.com/office/officeart/2005/8/layout/vList5"/>
    <dgm:cxn modelId="{D8440E71-62DA-4220-AA78-ECECD5871233}" type="presParOf" srcId="{F7946575-6303-4B91-BD5A-80873081757C}" destId="{B2DF72E1-881A-4A47-AD83-8241D87EA573}" srcOrd="2" destOrd="0" presId="urn:microsoft.com/office/officeart/2005/8/layout/vList5"/>
    <dgm:cxn modelId="{70A1975A-07DC-42FB-A464-1D0D63A20A9D}" type="presParOf" srcId="{B2DF72E1-881A-4A47-AD83-8241D87EA573}" destId="{3CD1E2E9-C174-49BC-AD72-22B1C1D18C34}" srcOrd="0" destOrd="0" presId="urn:microsoft.com/office/officeart/2005/8/layout/vList5"/>
    <dgm:cxn modelId="{C732C0DB-D152-4AE5-8211-0D7E86BF96BC}" type="presParOf" srcId="{B2DF72E1-881A-4A47-AD83-8241D87EA573}" destId="{1C33F70E-BB43-4950-8CA0-0F796C29F52C}" srcOrd="1" destOrd="0" presId="urn:microsoft.com/office/officeart/2005/8/layout/vList5"/>
    <dgm:cxn modelId="{D8A6E6E3-C5DD-4C3F-BA07-0F694CAFA65A}" type="presParOf" srcId="{F7946575-6303-4B91-BD5A-80873081757C}" destId="{5D4EF11E-5DA6-4FE5-9ABA-30A93D74614C}" srcOrd="3" destOrd="0" presId="urn:microsoft.com/office/officeart/2005/8/layout/vList5"/>
    <dgm:cxn modelId="{43D02750-9444-41DA-A1B9-1E920530196D}" type="presParOf" srcId="{F7946575-6303-4B91-BD5A-80873081757C}" destId="{1C642199-1FC4-42DB-8C3D-E750E3735C01}" srcOrd="4" destOrd="0" presId="urn:microsoft.com/office/officeart/2005/8/layout/vList5"/>
    <dgm:cxn modelId="{372ACFEF-9D2B-49D6-ADC6-073FA853E401}" type="presParOf" srcId="{1C642199-1FC4-42DB-8C3D-E750E3735C01}" destId="{FF509455-7C88-4634-8F07-1EBD73B69D6D}" srcOrd="0" destOrd="0" presId="urn:microsoft.com/office/officeart/2005/8/layout/vList5"/>
    <dgm:cxn modelId="{55A7CA8F-03DC-4DF7-8567-A9D704A89826}" type="presParOf" srcId="{1C642199-1FC4-42DB-8C3D-E750E3735C01}" destId="{1D56A53A-4EA9-456C-A972-EDFCE33896AA}" srcOrd="1" destOrd="0" presId="urn:microsoft.com/office/officeart/2005/8/layout/vList5"/>
    <dgm:cxn modelId="{A7004AA0-0A26-4F3C-818B-F478E8423888}" type="presParOf" srcId="{F7946575-6303-4B91-BD5A-80873081757C}" destId="{C399493A-8056-4968-A162-B441BA813DAF}" srcOrd="5" destOrd="0" presId="urn:microsoft.com/office/officeart/2005/8/layout/vList5"/>
    <dgm:cxn modelId="{81A76C40-2A88-4C9A-BD09-835F7D266B74}" type="presParOf" srcId="{F7946575-6303-4B91-BD5A-80873081757C}" destId="{A4624AD2-1045-49DB-A4C5-7B2CAC7F1B11}" srcOrd="6" destOrd="0" presId="urn:microsoft.com/office/officeart/2005/8/layout/vList5"/>
    <dgm:cxn modelId="{9CE7FF16-B473-40A5-9EFA-5950F610BAD6}" type="presParOf" srcId="{A4624AD2-1045-49DB-A4C5-7B2CAC7F1B11}" destId="{DB137E89-8CA6-408F-B569-68B0F86FB7C0}" srcOrd="0" destOrd="0" presId="urn:microsoft.com/office/officeart/2005/8/layout/vList5"/>
    <dgm:cxn modelId="{6B43CD23-0E5C-4196-8038-2F474D2E8899}" type="presParOf" srcId="{A4624AD2-1045-49DB-A4C5-7B2CAC7F1B11}" destId="{5A1F7620-3DCA-49D9-8BD7-C0F60EFE24B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11ADB3-70A7-4E45-A306-50E4D11EC32E}">
      <dsp:nvSpPr>
        <dsp:cNvPr id="0" name=""/>
        <dsp:cNvSpPr/>
      </dsp:nvSpPr>
      <dsp:spPr>
        <a:xfrm rot="5400000">
          <a:off x="5912718" y="-2415096"/>
          <a:ext cx="936413" cy="600557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zh-TW" sz="3200" kern="1200" dirty="0">
              <a:latin typeface="KaiTi" panose="02010609060101010101" pitchFamily="49" charset="-122"/>
              <a:ea typeface="KaiTi" panose="02010609060101010101" pitchFamily="49" charset="-122"/>
            </a:rPr>
            <a:t>個人修道 </a:t>
          </a:r>
          <a:endParaRPr lang="en-US" sz="3200" kern="1200" dirty="0">
            <a:latin typeface="KaiTi" panose="02010609060101010101" pitchFamily="49" charset="-122"/>
            <a:ea typeface="KaiTi" panose="02010609060101010101" pitchFamily="49" charset="-122"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zh-TW" sz="3200" kern="1200" dirty="0">
              <a:latin typeface="KaiTi" panose="02010609060101010101" pitchFamily="49" charset="-122"/>
              <a:ea typeface="KaiTi" panose="02010609060101010101" pitchFamily="49" charset="-122"/>
            </a:rPr>
            <a:t>保守</a:t>
          </a:r>
          <a:r>
            <a:rPr lang="zh-CN" altLang="en-US" sz="3200" kern="1200" dirty="0">
              <a:latin typeface="KaiTi" panose="02010609060101010101" pitchFamily="49" charset="-122"/>
              <a:ea typeface="KaiTi" panose="02010609060101010101" pitchFamily="49" charset="-122"/>
            </a:rPr>
            <a:t>己</a:t>
          </a:r>
          <a:r>
            <a:rPr lang="zh-TW" sz="3200" kern="1200" dirty="0">
              <a:latin typeface="KaiTi" panose="02010609060101010101" pitchFamily="49" charset="-122"/>
              <a:ea typeface="KaiTi" panose="02010609060101010101" pitchFamily="49" charset="-122"/>
            </a:rPr>
            <a:t>心</a:t>
          </a:r>
          <a:endParaRPr lang="en-US" sz="3200" kern="1200" dirty="0">
            <a:latin typeface="KaiTi" panose="02010609060101010101" pitchFamily="49" charset="-122"/>
            <a:ea typeface="KaiTi" panose="02010609060101010101" pitchFamily="49" charset="-122"/>
          </a:endParaRPr>
        </a:p>
      </dsp:txBody>
      <dsp:txXfrm rot="-5400000">
        <a:off x="3378137" y="165197"/>
        <a:ext cx="5959864" cy="844989"/>
      </dsp:txXfrm>
    </dsp:sp>
    <dsp:sp modelId="{C8C881ED-CA89-4E35-B952-DF685D881E3D}">
      <dsp:nvSpPr>
        <dsp:cNvPr id="0" name=""/>
        <dsp:cNvSpPr/>
      </dsp:nvSpPr>
      <dsp:spPr>
        <a:xfrm>
          <a:off x="0" y="2433"/>
          <a:ext cx="3378136" cy="11705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3200" kern="1200" dirty="0"/>
            <a:t>撒種</a:t>
          </a:r>
          <a:endParaRPr lang="en-US" sz="3200" kern="1200" dirty="0"/>
        </a:p>
      </dsp:txBody>
      <dsp:txXfrm>
        <a:off x="57140" y="59573"/>
        <a:ext cx="3263856" cy="1056237"/>
      </dsp:txXfrm>
    </dsp:sp>
    <dsp:sp modelId="{1C33F70E-BB43-4950-8CA0-0F796C29F52C}">
      <dsp:nvSpPr>
        <dsp:cNvPr id="0" name=""/>
        <dsp:cNvSpPr/>
      </dsp:nvSpPr>
      <dsp:spPr>
        <a:xfrm rot="5400000">
          <a:off x="5912718" y="-1186053"/>
          <a:ext cx="936413" cy="600557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zh-CN" altLang="en-US" sz="3200" kern="1200" dirty="0">
              <a:latin typeface="KaiTi" panose="02010609060101010101" pitchFamily="49" charset="-122"/>
              <a:ea typeface="KaiTi" panose="02010609060101010101" pitchFamily="49" charset="-122"/>
              <a:cs typeface="Microsoft Uighur" panose="020B0604020202020204" pitchFamily="2" charset="-78"/>
            </a:rPr>
            <a:t>爾乃世之光</a:t>
          </a:r>
          <a:endParaRPr lang="en-US" sz="3200" kern="1200" dirty="0">
            <a:latin typeface="KaiTi" panose="02010609060101010101" pitchFamily="49" charset="-122"/>
            <a:ea typeface="KaiTi" panose="02010609060101010101" pitchFamily="49" charset="-122"/>
            <a:cs typeface="Microsoft Uighur" panose="020B0604020202020204" pitchFamily="2" charset="-78"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zh-TW" sz="3200" kern="1200" dirty="0">
              <a:latin typeface="KaiTi" panose="02010609060101010101" pitchFamily="49" charset="-122"/>
              <a:ea typeface="KaiTi" panose="02010609060101010101" pitchFamily="49" charset="-122"/>
              <a:cs typeface="Microsoft Uighur" panose="020B0604020202020204" pitchFamily="2" charset="-78"/>
            </a:rPr>
            <a:t>找着恩賜</a:t>
          </a:r>
          <a:r>
            <a:rPr lang="zh-CN" altLang="en-US" sz="3200" kern="1200" dirty="0">
              <a:latin typeface="KaiTi" panose="02010609060101010101" pitchFamily="49" charset="-122"/>
              <a:ea typeface="KaiTi" panose="02010609060101010101" pitchFamily="49" charset="-122"/>
              <a:cs typeface="Microsoft Uighur" panose="020B0604020202020204" pitchFamily="2" charset="-78"/>
            </a:rPr>
            <a:t>、服侍他人</a:t>
          </a:r>
          <a:endParaRPr lang="en-US" sz="3200" kern="1200" dirty="0">
            <a:latin typeface="KaiTi" panose="02010609060101010101" pitchFamily="49" charset="-122"/>
            <a:ea typeface="KaiTi" panose="02010609060101010101" pitchFamily="49" charset="-122"/>
            <a:cs typeface="Microsoft Uighur" panose="020B0604020202020204" pitchFamily="2" charset="-78"/>
          </a:endParaRPr>
        </a:p>
      </dsp:txBody>
      <dsp:txXfrm rot="-5400000">
        <a:off x="3378137" y="1394240"/>
        <a:ext cx="5959864" cy="844989"/>
      </dsp:txXfrm>
    </dsp:sp>
    <dsp:sp modelId="{3CD1E2E9-C174-49BC-AD72-22B1C1D18C34}">
      <dsp:nvSpPr>
        <dsp:cNvPr id="0" name=""/>
        <dsp:cNvSpPr/>
      </dsp:nvSpPr>
      <dsp:spPr>
        <a:xfrm>
          <a:off x="0" y="1231476"/>
          <a:ext cx="3378136" cy="11705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3200" kern="1200" dirty="0"/>
            <a:t>燈</a:t>
          </a:r>
          <a:r>
            <a:rPr lang="zh-CN" altLang="en-US" sz="3200" kern="1200" dirty="0"/>
            <a:t>臺上的燈</a:t>
          </a:r>
          <a:endParaRPr lang="en-US" sz="3200" kern="1200" dirty="0"/>
        </a:p>
      </dsp:txBody>
      <dsp:txXfrm>
        <a:off x="57140" y="1288616"/>
        <a:ext cx="3263856" cy="1056237"/>
      </dsp:txXfrm>
    </dsp:sp>
    <dsp:sp modelId="{1D56A53A-4EA9-456C-A972-EDFCE33896AA}">
      <dsp:nvSpPr>
        <dsp:cNvPr id="0" name=""/>
        <dsp:cNvSpPr/>
      </dsp:nvSpPr>
      <dsp:spPr>
        <a:xfrm rot="5400000">
          <a:off x="5912718" y="42989"/>
          <a:ext cx="936413" cy="600557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zh-TW" sz="3200" kern="1200" dirty="0">
              <a:latin typeface="KaiTi" panose="02010609060101010101" pitchFamily="49" charset="-122"/>
              <a:ea typeface="KaiTi" panose="02010609060101010101" pitchFamily="49" charset="-122"/>
            </a:rPr>
            <a:t>找對</a:t>
          </a:r>
          <a:r>
            <a:rPr lang="zh-CN" altLang="en-US" sz="3200" kern="1200" dirty="0">
              <a:latin typeface="KaiTi" panose="02010609060101010101" pitchFamily="49" charset="-122"/>
              <a:ea typeface="KaiTi" panose="02010609060101010101" pitchFamily="49" charset="-122"/>
            </a:rPr>
            <a:t>異象、</a:t>
          </a:r>
          <a:r>
            <a:rPr lang="zh-TW" sz="3200" kern="1200" dirty="0">
              <a:latin typeface="KaiTi" panose="02010609060101010101" pitchFamily="49" charset="-122"/>
              <a:ea typeface="KaiTi" panose="02010609060101010101" pitchFamily="49" charset="-122"/>
            </a:rPr>
            <a:t>樂於撒種</a:t>
          </a:r>
          <a:endParaRPr lang="en-US" sz="3200" kern="1200" dirty="0">
            <a:latin typeface="KaiTi" panose="02010609060101010101" pitchFamily="49" charset="-122"/>
            <a:ea typeface="KaiTi" panose="02010609060101010101" pitchFamily="49" charset="-122"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n-US" sz="3200" kern="1200" dirty="0"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rPr>
            <a:t>Think Big, Act Small</a:t>
          </a:r>
        </a:p>
      </dsp:txBody>
      <dsp:txXfrm rot="-5400000">
        <a:off x="3378137" y="2623282"/>
        <a:ext cx="5959864" cy="844989"/>
      </dsp:txXfrm>
    </dsp:sp>
    <dsp:sp modelId="{FF509455-7C88-4634-8F07-1EBD73B69D6D}">
      <dsp:nvSpPr>
        <dsp:cNvPr id="0" name=""/>
        <dsp:cNvSpPr/>
      </dsp:nvSpPr>
      <dsp:spPr>
        <a:xfrm>
          <a:off x="0" y="2460519"/>
          <a:ext cx="3378136" cy="11705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3200" kern="1200" dirty="0"/>
            <a:t>種子長大</a:t>
          </a:r>
          <a:endParaRPr lang="en-US" sz="3200" kern="1200" dirty="0"/>
        </a:p>
      </dsp:txBody>
      <dsp:txXfrm>
        <a:off x="57140" y="2517659"/>
        <a:ext cx="3263856" cy="1056237"/>
      </dsp:txXfrm>
    </dsp:sp>
    <dsp:sp modelId="{5A1F7620-3DCA-49D9-8BD7-C0F60EFE24B0}">
      <dsp:nvSpPr>
        <dsp:cNvPr id="0" name=""/>
        <dsp:cNvSpPr/>
      </dsp:nvSpPr>
      <dsp:spPr>
        <a:xfrm rot="5400000">
          <a:off x="5912718" y="1272032"/>
          <a:ext cx="936413" cy="600557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zh-TW" sz="3200" kern="1200" dirty="0">
              <a:latin typeface="KaiTi" panose="02010609060101010101" pitchFamily="49" charset="-122"/>
              <a:ea typeface="KaiTi" panose="02010609060101010101" pitchFamily="49" charset="-122"/>
            </a:rPr>
            <a:t>知天國的大，不</a:t>
          </a:r>
          <a:r>
            <a:rPr lang="zh-CN" altLang="en-US" sz="3200" kern="1200" dirty="0">
              <a:latin typeface="KaiTi" panose="02010609060101010101" pitchFamily="49" charset="-122"/>
              <a:ea typeface="KaiTi" panose="02010609060101010101" pitchFamily="49" charset="-122"/>
            </a:rPr>
            <a:t>拘</a:t>
          </a:r>
          <a:r>
            <a:rPr lang="zh-TW" sz="3200" kern="1200" dirty="0">
              <a:latin typeface="KaiTi" panose="02010609060101010101" pitchFamily="49" charset="-122"/>
              <a:ea typeface="KaiTi" panose="02010609060101010101" pitchFamily="49" charset="-122"/>
            </a:rPr>
            <a:t>現在的小</a:t>
          </a:r>
          <a:endParaRPr lang="en-US" sz="3200" kern="1200" dirty="0">
            <a:latin typeface="KaiTi" panose="02010609060101010101" pitchFamily="49" charset="-122"/>
            <a:ea typeface="KaiTi" panose="02010609060101010101" pitchFamily="49" charset="-122"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zh-TW" sz="3200" kern="1200" dirty="0">
              <a:latin typeface="KaiTi" panose="02010609060101010101" pitchFamily="49" charset="-122"/>
              <a:ea typeface="KaiTi" panose="02010609060101010101" pitchFamily="49" charset="-122"/>
            </a:rPr>
            <a:t>只管做</a:t>
          </a:r>
          <a:r>
            <a:rPr lang="zh-CN" altLang="en-US" sz="3200" kern="1200" dirty="0">
              <a:latin typeface="KaiTi" panose="02010609060101010101" pitchFamily="49" charset="-122"/>
              <a:ea typeface="KaiTi" panose="02010609060101010101" pitchFamily="49" charset="-122"/>
            </a:rPr>
            <a:t>，或成世界</a:t>
          </a:r>
          <a:r>
            <a:rPr lang="en-US" altLang="zh-CN" sz="3200" kern="1200" dirty="0">
              <a:latin typeface="KaiTi" panose="02010609060101010101" pitchFamily="49" charset="-122"/>
              <a:ea typeface="KaiTi" panose="02010609060101010101" pitchFamily="49" charset="-122"/>
            </a:rPr>
            <a:t>/</a:t>
          </a:r>
          <a:r>
            <a:rPr lang="zh-CN" altLang="en-US" sz="3200" kern="1200" dirty="0">
              <a:latin typeface="KaiTi" panose="02010609060101010101" pitchFamily="49" charset="-122"/>
              <a:ea typeface="KaiTi" panose="02010609060101010101" pitchFamily="49" charset="-122"/>
            </a:rPr>
            <a:t>社區之光</a:t>
          </a:r>
          <a:endParaRPr lang="en-US" sz="3200" kern="1200" dirty="0">
            <a:latin typeface="KaiTi" panose="02010609060101010101" pitchFamily="49" charset="-122"/>
            <a:ea typeface="KaiTi" panose="02010609060101010101" pitchFamily="49" charset="-122"/>
          </a:endParaRPr>
        </a:p>
      </dsp:txBody>
      <dsp:txXfrm rot="-5400000">
        <a:off x="3378137" y="3852325"/>
        <a:ext cx="5959864" cy="844989"/>
      </dsp:txXfrm>
    </dsp:sp>
    <dsp:sp modelId="{DB137E89-8CA6-408F-B569-68B0F86FB7C0}">
      <dsp:nvSpPr>
        <dsp:cNvPr id="0" name=""/>
        <dsp:cNvSpPr/>
      </dsp:nvSpPr>
      <dsp:spPr>
        <a:xfrm>
          <a:off x="0" y="3689562"/>
          <a:ext cx="3378136" cy="11705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3200" kern="1200" dirty="0"/>
            <a:t>芥菜種</a:t>
          </a:r>
          <a:endParaRPr lang="en-US" sz="3200" kern="1200" dirty="0"/>
        </a:p>
      </dsp:txBody>
      <dsp:txXfrm>
        <a:off x="57140" y="3746702"/>
        <a:ext cx="3263856" cy="10562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11ADB3-70A7-4E45-A306-50E4D11EC32E}">
      <dsp:nvSpPr>
        <dsp:cNvPr id="0" name=""/>
        <dsp:cNvSpPr/>
      </dsp:nvSpPr>
      <dsp:spPr>
        <a:xfrm rot="5400000">
          <a:off x="5912718" y="-2415096"/>
          <a:ext cx="936413" cy="600557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zh-TW" sz="3200" kern="1200" dirty="0">
              <a:latin typeface="KaiTi" panose="02010609060101010101" pitchFamily="49" charset="-122"/>
              <a:ea typeface="KaiTi" panose="02010609060101010101" pitchFamily="49" charset="-122"/>
            </a:rPr>
            <a:t>個人修道 </a:t>
          </a:r>
          <a:endParaRPr lang="en-US" sz="3200" kern="1200" dirty="0">
            <a:latin typeface="KaiTi" panose="02010609060101010101" pitchFamily="49" charset="-122"/>
            <a:ea typeface="KaiTi" panose="02010609060101010101" pitchFamily="49" charset="-122"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zh-TW" sz="3200" kern="1200" dirty="0">
              <a:latin typeface="KaiTi" panose="02010609060101010101" pitchFamily="49" charset="-122"/>
              <a:ea typeface="KaiTi" panose="02010609060101010101" pitchFamily="49" charset="-122"/>
            </a:rPr>
            <a:t>保守</a:t>
          </a:r>
          <a:r>
            <a:rPr lang="zh-CN" altLang="en-US" sz="3200" kern="1200" dirty="0">
              <a:latin typeface="KaiTi" panose="02010609060101010101" pitchFamily="49" charset="-122"/>
              <a:ea typeface="KaiTi" panose="02010609060101010101" pitchFamily="49" charset="-122"/>
            </a:rPr>
            <a:t>己</a:t>
          </a:r>
          <a:r>
            <a:rPr lang="zh-TW" sz="3200" kern="1200" dirty="0">
              <a:latin typeface="KaiTi" panose="02010609060101010101" pitchFamily="49" charset="-122"/>
              <a:ea typeface="KaiTi" panose="02010609060101010101" pitchFamily="49" charset="-122"/>
            </a:rPr>
            <a:t>心</a:t>
          </a:r>
          <a:endParaRPr lang="en-US" sz="3200" kern="1200" dirty="0">
            <a:latin typeface="KaiTi" panose="02010609060101010101" pitchFamily="49" charset="-122"/>
            <a:ea typeface="KaiTi" panose="02010609060101010101" pitchFamily="49" charset="-122"/>
          </a:endParaRPr>
        </a:p>
      </dsp:txBody>
      <dsp:txXfrm rot="-5400000">
        <a:off x="3378137" y="165197"/>
        <a:ext cx="5959864" cy="844989"/>
      </dsp:txXfrm>
    </dsp:sp>
    <dsp:sp modelId="{C8C881ED-CA89-4E35-B952-DF685D881E3D}">
      <dsp:nvSpPr>
        <dsp:cNvPr id="0" name=""/>
        <dsp:cNvSpPr/>
      </dsp:nvSpPr>
      <dsp:spPr>
        <a:xfrm>
          <a:off x="0" y="2433"/>
          <a:ext cx="3378136" cy="11705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3200" kern="1200" dirty="0"/>
            <a:t>撒種</a:t>
          </a:r>
          <a:endParaRPr lang="en-US" sz="3200" kern="1200" dirty="0"/>
        </a:p>
      </dsp:txBody>
      <dsp:txXfrm>
        <a:off x="57140" y="59573"/>
        <a:ext cx="3263856" cy="1056237"/>
      </dsp:txXfrm>
    </dsp:sp>
    <dsp:sp modelId="{1C33F70E-BB43-4950-8CA0-0F796C29F52C}">
      <dsp:nvSpPr>
        <dsp:cNvPr id="0" name=""/>
        <dsp:cNvSpPr/>
      </dsp:nvSpPr>
      <dsp:spPr>
        <a:xfrm rot="5400000">
          <a:off x="5912718" y="-1186053"/>
          <a:ext cx="936413" cy="600557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zh-CN" altLang="en-US" sz="3200" kern="1200" dirty="0">
              <a:latin typeface="KaiTi" panose="02010609060101010101" pitchFamily="49" charset="-122"/>
              <a:ea typeface="KaiTi" panose="02010609060101010101" pitchFamily="49" charset="-122"/>
              <a:cs typeface="Microsoft Uighur" panose="020B0604020202020204" pitchFamily="2" charset="-78"/>
            </a:rPr>
            <a:t>爾乃世之光</a:t>
          </a:r>
          <a:endParaRPr lang="en-US" sz="3200" kern="1200" dirty="0">
            <a:latin typeface="KaiTi" panose="02010609060101010101" pitchFamily="49" charset="-122"/>
            <a:ea typeface="KaiTi" panose="02010609060101010101" pitchFamily="49" charset="-122"/>
            <a:cs typeface="Microsoft Uighur" panose="020B0604020202020204" pitchFamily="2" charset="-78"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zh-TW" sz="3200" kern="1200" dirty="0">
              <a:latin typeface="KaiTi" panose="02010609060101010101" pitchFamily="49" charset="-122"/>
              <a:ea typeface="KaiTi" panose="02010609060101010101" pitchFamily="49" charset="-122"/>
              <a:cs typeface="Microsoft Uighur" panose="020B0604020202020204" pitchFamily="2" charset="-78"/>
            </a:rPr>
            <a:t>找着恩賜</a:t>
          </a:r>
          <a:r>
            <a:rPr lang="zh-CN" altLang="en-US" sz="3200" kern="1200" dirty="0">
              <a:latin typeface="KaiTi" panose="02010609060101010101" pitchFamily="49" charset="-122"/>
              <a:ea typeface="KaiTi" panose="02010609060101010101" pitchFamily="49" charset="-122"/>
              <a:cs typeface="Microsoft Uighur" panose="020B0604020202020204" pitchFamily="2" charset="-78"/>
            </a:rPr>
            <a:t>、服侍他人</a:t>
          </a:r>
          <a:endParaRPr lang="en-US" sz="3200" kern="1200" dirty="0">
            <a:latin typeface="KaiTi" panose="02010609060101010101" pitchFamily="49" charset="-122"/>
            <a:ea typeface="KaiTi" panose="02010609060101010101" pitchFamily="49" charset="-122"/>
            <a:cs typeface="Microsoft Uighur" panose="020B0604020202020204" pitchFamily="2" charset="-78"/>
          </a:endParaRPr>
        </a:p>
      </dsp:txBody>
      <dsp:txXfrm rot="-5400000">
        <a:off x="3378137" y="1394240"/>
        <a:ext cx="5959864" cy="844989"/>
      </dsp:txXfrm>
    </dsp:sp>
    <dsp:sp modelId="{3CD1E2E9-C174-49BC-AD72-22B1C1D18C34}">
      <dsp:nvSpPr>
        <dsp:cNvPr id="0" name=""/>
        <dsp:cNvSpPr/>
      </dsp:nvSpPr>
      <dsp:spPr>
        <a:xfrm>
          <a:off x="0" y="1231476"/>
          <a:ext cx="3378136" cy="11705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3200" kern="1200" dirty="0"/>
            <a:t>燈</a:t>
          </a:r>
          <a:r>
            <a:rPr lang="zh-CN" altLang="en-US" sz="3200" kern="1200" dirty="0"/>
            <a:t>臺上的燈</a:t>
          </a:r>
          <a:endParaRPr lang="en-US" sz="3200" kern="1200" dirty="0"/>
        </a:p>
      </dsp:txBody>
      <dsp:txXfrm>
        <a:off x="57140" y="1288616"/>
        <a:ext cx="3263856" cy="1056237"/>
      </dsp:txXfrm>
    </dsp:sp>
    <dsp:sp modelId="{1D56A53A-4EA9-456C-A972-EDFCE33896AA}">
      <dsp:nvSpPr>
        <dsp:cNvPr id="0" name=""/>
        <dsp:cNvSpPr/>
      </dsp:nvSpPr>
      <dsp:spPr>
        <a:xfrm rot="5400000">
          <a:off x="5912718" y="42989"/>
          <a:ext cx="936413" cy="600557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zh-TW" sz="3200" kern="1200" dirty="0">
              <a:latin typeface="KaiTi" panose="02010609060101010101" pitchFamily="49" charset="-122"/>
              <a:ea typeface="KaiTi" panose="02010609060101010101" pitchFamily="49" charset="-122"/>
            </a:rPr>
            <a:t>找對</a:t>
          </a:r>
          <a:r>
            <a:rPr lang="zh-CN" altLang="en-US" sz="3200" kern="1200" dirty="0">
              <a:latin typeface="KaiTi" panose="02010609060101010101" pitchFamily="49" charset="-122"/>
              <a:ea typeface="KaiTi" panose="02010609060101010101" pitchFamily="49" charset="-122"/>
            </a:rPr>
            <a:t>異象、</a:t>
          </a:r>
          <a:r>
            <a:rPr lang="zh-TW" sz="3200" kern="1200" dirty="0">
              <a:latin typeface="KaiTi" panose="02010609060101010101" pitchFamily="49" charset="-122"/>
              <a:ea typeface="KaiTi" panose="02010609060101010101" pitchFamily="49" charset="-122"/>
            </a:rPr>
            <a:t>樂於撒種</a:t>
          </a:r>
          <a:endParaRPr lang="en-US" sz="3200" kern="1200" dirty="0">
            <a:latin typeface="KaiTi" panose="02010609060101010101" pitchFamily="49" charset="-122"/>
            <a:ea typeface="KaiTi" panose="02010609060101010101" pitchFamily="49" charset="-122"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n-US" sz="3200" kern="1200" dirty="0"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rPr>
            <a:t>Think Big, Act Small</a:t>
          </a:r>
        </a:p>
      </dsp:txBody>
      <dsp:txXfrm rot="-5400000">
        <a:off x="3378137" y="2623282"/>
        <a:ext cx="5959864" cy="844989"/>
      </dsp:txXfrm>
    </dsp:sp>
    <dsp:sp modelId="{FF509455-7C88-4634-8F07-1EBD73B69D6D}">
      <dsp:nvSpPr>
        <dsp:cNvPr id="0" name=""/>
        <dsp:cNvSpPr/>
      </dsp:nvSpPr>
      <dsp:spPr>
        <a:xfrm>
          <a:off x="0" y="2460519"/>
          <a:ext cx="3378136" cy="11705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3200" kern="1200" dirty="0"/>
            <a:t>種子長大</a:t>
          </a:r>
          <a:endParaRPr lang="en-US" sz="3200" kern="1200" dirty="0"/>
        </a:p>
      </dsp:txBody>
      <dsp:txXfrm>
        <a:off x="57140" y="2517659"/>
        <a:ext cx="3263856" cy="1056237"/>
      </dsp:txXfrm>
    </dsp:sp>
    <dsp:sp modelId="{5A1F7620-3DCA-49D9-8BD7-C0F60EFE24B0}">
      <dsp:nvSpPr>
        <dsp:cNvPr id="0" name=""/>
        <dsp:cNvSpPr/>
      </dsp:nvSpPr>
      <dsp:spPr>
        <a:xfrm rot="5400000">
          <a:off x="5912718" y="1272032"/>
          <a:ext cx="936413" cy="600557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zh-TW" sz="3200" kern="1200" dirty="0">
              <a:latin typeface="KaiTi" panose="02010609060101010101" pitchFamily="49" charset="-122"/>
              <a:ea typeface="KaiTi" panose="02010609060101010101" pitchFamily="49" charset="-122"/>
            </a:rPr>
            <a:t>知天國的大，不</a:t>
          </a:r>
          <a:r>
            <a:rPr lang="zh-CN" altLang="en-US" sz="3200" kern="1200" dirty="0">
              <a:latin typeface="KaiTi" panose="02010609060101010101" pitchFamily="49" charset="-122"/>
              <a:ea typeface="KaiTi" panose="02010609060101010101" pitchFamily="49" charset="-122"/>
            </a:rPr>
            <a:t>拘</a:t>
          </a:r>
          <a:r>
            <a:rPr lang="zh-TW" sz="3200" kern="1200" dirty="0">
              <a:latin typeface="KaiTi" panose="02010609060101010101" pitchFamily="49" charset="-122"/>
              <a:ea typeface="KaiTi" panose="02010609060101010101" pitchFamily="49" charset="-122"/>
            </a:rPr>
            <a:t>現在的小</a:t>
          </a:r>
          <a:endParaRPr lang="en-US" sz="3200" kern="1200" dirty="0">
            <a:latin typeface="KaiTi" panose="02010609060101010101" pitchFamily="49" charset="-122"/>
            <a:ea typeface="KaiTi" panose="02010609060101010101" pitchFamily="49" charset="-122"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zh-TW" sz="3200" kern="1200" dirty="0">
              <a:latin typeface="KaiTi" panose="02010609060101010101" pitchFamily="49" charset="-122"/>
              <a:ea typeface="KaiTi" panose="02010609060101010101" pitchFamily="49" charset="-122"/>
            </a:rPr>
            <a:t>只管做</a:t>
          </a:r>
          <a:r>
            <a:rPr lang="zh-CN" altLang="en-US" sz="3200" kern="1200" dirty="0">
              <a:latin typeface="KaiTi" panose="02010609060101010101" pitchFamily="49" charset="-122"/>
              <a:ea typeface="KaiTi" panose="02010609060101010101" pitchFamily="49" charset="-122"/>
            </a:rPr>
            <a:t>，或成世界</a:t>
          </a:r>
          <a:r>
            <a:rPr lang="en-US" altLang="zh-CN" sz="3200" kern="1200" dirty="0">
              <a:latin typeface="KaiTi" panose="02010609060101010101" pitchFamily="49" charset="-122"/>
              <a:ea typeface="KaiTi" panose="02010609060101010101" pitchFamily="49" charset="-122"/>
            </a:rPr>
            <a:t>/</a:t>
          </a:r>
          <a:r>
            <a:rPr lang="zh-CN" altLang="en-US" sz="3200" kern="1200" dirty="0">
              <a:latin typeface="KaiTi" panose="02010609060101010101" pitchFamily="49" charset="-122"/>
              <a:ea typeface="KaiTi" panose="02010609060101010101" pitchFamily="49" charset="-122"/>
            </a:rPr>
            <a:t>社區之泉</a:t>
          </a:r>
          <a:endParaRPr lang="en-US" sz="3200" kern="1200" dirty="0">
            <a:latin typeface="KaiTi" panose="02010609060101010101" pitchFamily="49" charset="-122"/>
            <a:ea typeface="KaiTi" panose="02010609060101010101" pitchFamily="49" charset="-122"/>
          </a:endParaRPr>
        </a:p>
      </dsp:txBody>
      <dsp:txXfrm rot="-5400000">
        <a:off x="3378137" y="3852325"/>
        <a:ext cx="5959864" cy="844989"/>
      </dsp:txXfrm>
    </dsp:sp>
    <dsp:sp modelId="{DB137E89-8CA6-408F-B569-68B0F86FB7C0}">
      <dsp:nvSpPr>
        <dsp:cNvPr id="0" name=""/>
        <dsp:cNvSpPr/>
      </dsp:nvSpPr>
      <dsp:spPr>
        <a:xfrm>
          <a:off x="0" y="3689562"/>
          <a:ext cx="3378136" cy="11705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3200" kern="1200" dirty="0"/>
            <a:t>芥菜種</a:t>
          </a:r>
          <a:endParaRPr lang="en-US" sz="3200" kern="1200" dirty="0"/>
        </a:p>
      </dsp:txBody>
      <dsp:txXfrm>
        <a:off x="57140" y="3746702"/>
        <a:ext cx="3263856" cy="10562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44167D-BF23-4A90-BA8D-5E2285AA2077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B84938-CBA5-4933-A27D-8CFCF64EC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383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26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2898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222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arenR"/>
            </a:pPr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5004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7177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720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9886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58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 b="1">
                <a:solidFill>
                  <a:srgbClr val="8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3/27/2021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148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3/27/2021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305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3/27/2021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2233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3/27/2021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427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3/27/2021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02806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3/27/2021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917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3/27/2021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615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3/27/2021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504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0339" y="376912"/>
            <a:ext cx="9384274" cy="945624"/>
          </a:xfrm>
        </p:spPr>
        <p:txBody>
          <a:bodyPr>
            <a:normAutofit/>
          </a:bodyPr>
          <a:lstStyle>
            <a:lvl1pPr>
              <a:defRPr sz="4800" b="1" baseline="0">
                <a:solidFill>
                  <a:srgbClr val="800000"/>
                </a:solidFill>
                <a:ea typeface="微軟正黑體" panose="020B0604030504040204" pitchFamily="34" charset="-12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0339" y="1456841"/>
            <a:ext cx="9384273" cy="4862560"/>
          </a:xfrm>
        </p:spPr>
        <p:txBody>
          <a:bodyPr/>
          <a:lstStyle>
            <a:lvl1pPr>
              <a:defRPr sz="40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58329" y="6319401"/>
            <a:ext cx="1146283" cy="370396"/>
          </a:xfrm>
        </p:spPr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3/27/2021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20340" y="6324672"/>
            <a:ext cx="8088872" cy="365125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555351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8560" y="626436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392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3/27/2021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163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120340" y="624110"/>
            <a:ext cx="9384272" cy="1280890"/>
          </a:xfrm>
        </p:spPr>
        <p:txBody>
          <a:bodyPr/>
          <a:lstStyle>
            <a:lvl1pPr>
              <a:defRPr baseline="0">
                <a:ea typeface="微軟正黑體" panose="020B0604030504040204" pitchFamily="34" charset="-12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20340" y="2133600"/>
            <a:ext cx="4496360" cy="4013200"/>
          </a:xfrm>
        </p:spPr>
        <p:txBody>
          <a:bodyPr>
            <a:normAutofit/>
          </a:bodyPr>
          <a:lstStyle>
            <a:lvl1pPr>
              <a:defRPr baseline="0">
                <a:ea typeface="微軟正黑體" panose="020B0604030504040204" pitchFamily="34" charset="-120"/>
              </a:defRPr>
            </a:lvl1pPr>
            <a:lvl2pPr>
              <a:defRPr baseline="0">
                <a:ea typeface="微軟正黑體" panose="020B0604030504040204" pitchFamily="34" charset="-120"/>
              </a:defRPr>
            </a:lvl2pPr>
            <a:lvl3pPr>
              <a:defRPr baseline="0">
                <a:ea typeface="微軟正黑體" panose="020B0604030504040204" pitchFamily="34" charset="-120"/>
              </a:defRPr>
            </a:lvl3pPr>
            <a:lvl4pPr>
              <a:defRPr baseline="0">
                <a:ea typeface="微軟正黑體" panose="020B0604030504040204" pitchFamily="34" charset="-120"/>
              </a:defRPr>
            </a:lvl4pPr>
            <a:lvl5pPr>
              <a:defRPr baseline="0"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1500" y="2126222"/>
            <a:ext cx="4583111" cy="4020578"/>
          </a:xfrm>
        </p:spPr>
        <p:txBody>
          <a:bodyPr>
            <a:normAutofit/>
          </a:bodyPr>
          <a:lstStyle>
            <a:lvl1pPr>
              <a:defRPr baseline="0">
                <a:ea typeface="微軟正黑體" panose="020B0604030504040204" pitchFamily="34" charset="-120"/>
              </a:defRPr>
            </a:lvl1pPr>
            <a:lvl2pPr>
              <a:defRPr baseline="0">
                <a:ea typeface="微軟正黑體" panose="020B0604030504040204" pitchFamily="34" charset="-120"/>
              </a:defRPr>
            </a:lvl2pPr>
            <a:lvl3pPr>
              <a:defRPr baseline="0">
                <a:ea typeface="微軟正黑體" panose="020B0604030504040204" pitchFamily="34" charset="-120"/>
              </a:defRPr>
            </a:lvl3pPr>
            <a:lvl4pPr>
              <a:defRPr baseline="0">
                <a:ea typeface="微軟正黑體" panose="020B0604030504040204" pitchFamily="34" charset="-120"/>
              </a:defRPr>
            </a:lvl4pPr>
            <a:lvl5pPr>
              <a:defRPr baseline="0"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58328" y="6344801"/>
            <a:ext cx="1146283" cy="370396"/>
          </a:xfrm>
        </p:spPr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3/27/2021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20340" y="6350072"/>
            <a:ext cx="8088871" cy="365125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94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3/27/2021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99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3/27/2021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473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3/27/2021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037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3/27/2021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144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3/27/2021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540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3/27/2021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defTabSz="914400"/>
            <a:fld id="{1BA224D6-4715-499C-8BD1-57CC6A98055C}" type="slidenum">
              <a:rPr lang="en-US" smtClean="0"/>
              <a:pPr defTabSz="9144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936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3600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微軟正黑體" panose="020B0604030504040204" pitchFamily="34" charset="-120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F81819F9-8CAC-4A6C-8F06-0482027F97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xmlns="" id="{DE32025C-4CD3-40D8-BAE8-067B9A085B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73062" y="4127644"/>
            <a:ext cx="8131550" cy="1126283"/>
          </a:xfrm>
        </p:spPr>
        <p:txBody>
          <a:bodyPr>
            <a:normAutofit/>
          </a:bodyPr>
          <a:lstStyle/>
          <a:p>
            <a:r>
              <a:rPr lang="zh-CN" altLang="zh-HK" sz="3600" dirty="0"/>
              <a:t>可</a:t>
            </a:r>
            <a:r>
              <a:rPr lang="en-US" altLang="zh-HK" sz="3600" dirty="0"/>
              <a:t>4</a:t>
            </a:r>
            <a:r>
              <a:rPr lang="zh-CN" altLang="zh-HK" sz="3600" dirty="0"/>
              <a:t>：</a:t>
            </a:r>
            <a:r>
              <a:rPr lang="en-US" altLang="zh-HK" sz="3600" dirty="0"/>
              <a:t>2-32</a:t>
            </a:r>
            <a:endParaRPr lang="zh-TW" altLang="zh-HK" sz="36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45826D50-69FD-4D17-B3BC-FD2358C42E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73062" y="1864865"/>
            <a:ext cx="8131550" cy="2262781"/>
          </a:xfrm>
        </p:spPr>
        <p:txBody>
          <a:bodyPr>
            <a:normAutofit/>
          </a:bodyPr>
          <a:lstStyle/>
          <a:p>
            <a:pPr lvl="0" fontAlgn="ctr"/>
            <a:r>
              <a:rPr lang="zh-TW" altLang="zh-HK" dirty="0"/>
              <a:t>四個比喻，一個教導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4A98CC08-AEC2-4E8F-8F52-0F5C6372DB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285151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5D1545E6-EB3C-4478-A661-A2CA963F129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0" y="234737"/>
            <a:ext cx="2851523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xmlns="" id="{B2E5B960-0C5D-4F77-8E9F-9F3D883D83C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xmlns="" id="{258E44FC-92AD-43A0-BB05-DB268C82D8B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xmlns="" id="{C63D3083-A56C-4199-8DE0-63C8BE9EDFE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xmlns="" id="{C7CD3581-635D-438F-A64F-68404E7AE0B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xmlns="" id="{AD6904C0-211C-41A2-BDB8-3B07C90BBB4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xmlns="" id="{B0837DA6-CAF9-4E78-A39E-6358EDE2B10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xmlns="" id="{0A99DD7D-3AB3-471E-842F-8AFEA09D07E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xmlns="" id="{9C70B0D4-92FE-478F-86BD-93BA2C4DFC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xmlns="" id="{C9156BE6-11D4-4696-9E3F-C325BFAC81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xmlns="" id="{4E667226-1D20-4A9D-BBE3-AC17EA436F0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xmlns="" id="{2F87E3B6-5202-4434-9B26-42B46774F3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xmlns="" id="{AEA5E85F-F1F4-40E4-A62C-95324F67492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28" name="Freeform 11">
            <a:extLst>
              <a:ext uri="{FF2B5EF4-FFF2-40B4-BE49-F238E27FC236}">
                <a16:creationId xmlns:a16="http://schemas.microsoft.com/office/drawing/2014/main" xmlns="" id="{1310EFE2-B91D-47E7-B117-C2A802800A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 flipV="1">
            <a:off x="-159" y="3411452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5182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7CF343-9479-4783-85D1-A1D07112E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四個比喻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D0120E00-16D2-467E-A399-39246AE1E2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2571345"/>
              </p:ext>
            </p:extLst>
          </p:nvPr>
        </p:nvGraphicFramePr>
        <p:xfrm>
          <a:off x="2254686" y="1497900"/>
          <a:ext cx="8843375" cy="44644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81193">
                  <a:extLst>
                    <a:ext uri="{9D8B030D-6E8A-4147-A177-3AD203B41FA5}">
                      <a16:colId xmlns:a16="http://schemas.microsoft.com/office/drawing/2014/main" xmlns="" val="477222696"/>
                    </a:ext>
                  </a:extLst>
                </a:gridCol>
                <a:gridCol w="1903957">
                  <a:extLst>
                    <a:ext uri="{9D8B030D-6E8A-4147-A177-3AD203B41FA5}">
                      <a16:colId xmlns:a16="http://schemas.microsoft.com/office/drawing/2014/main" xmlns="" val="751911969"/>
                    </a:ext>
                  </a:extLst>
                </a:gridCol>
                <a:gridCol w="1953360">
                  <a:extLst>
                    <a:ext uri="{9D8B030D-6E8A-4147-A177-3AD203B41FA5}">
                      <a16:colId xmlns:a16="http://schemas.microsoft.com/office/drawing/2014/main" xmlns="" val="2704677142"/>
                    </a:ext>
                  </a:extLst>
                </a:gridCol>
                <a:gridCol w="2004865">
                  <a:extLst>
                    <a:ext uri="{9D8B030D-6E8A-4147-A177-3AD203B41FA5}">
                      <a16:colId xmlns:a16="http://schemas.microsoft.com/office/drawing/2014/main" xmlns="" val="12777781"/>
                    </a:ext>
                  </a:extLst>
                </a:gridCol>
              </a:tblGrid>
              <a:tr h="89289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3200" dirty="0">
                          <a:effectLst/>
                        </a:rPr>
                        <a:t>比喻</a:t>
                      </a:r>
                      <a:endParaRPr lang="en-US" sz="3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3200">
                          <a:effectLst/>
                        </a:rPr>
                        <a:t>可</a:t>
                      </a:r>
                      <a:endParaRPr lang="en-US" sz="3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3200">
                          <a:effectLst/>
                        </a:rPr>
                        <a:t>太</a:t>
                      </a:r>
                      <a:endParaRPr lang="en-US" sz="3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3200">
                          <a:effectLst/>
                        </a:rPr>
                        <a:t>路</a:t>
                      </a:r>
                      <a:endParaRPr lang="en-US" sz="3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xmlns="" val="2672472528"/>
                  </a:ext>
                </a:extLst>
              </a:tr>
              <a:tr h="89289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3200" dirty="0">
                          <a:effectLst/>
                        </a:rPr>
                        <a:t>撒種的比喻</a:t>
                      </a:r>
                      <a:endParaRPr lang="en-US" sz="3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4: 1-9</a:t>
                      </a:r>
                      <a:endParaRPr lang="en-US" sz="3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13: 1-9</a:t>
                      </a:r>
                      <a:endParaRPr lang="en-US" sz="3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8: 4-8</a:t>
                      </a:r>
                      <a:endParaRPr lang="en-US" sz="3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xmlns="" val="2810022496"/>
                  </a:ext>
                </a:extLst>
              </a:tr>
              <a:tr h="89289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3200" dirty="0">
                          <a:effectLst/>
                        </a:rPr>
                        <a:t>斗底下的燈</a:t>
                      </a:r>
                      <a:endParaRPr lang="en-US" sz="3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4: 21-25</a:t>
                      </a:r>
                      <a:endParaRPr lang="en-US" sz="3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--</a:t>
                      </a:r>
                      <a:endParaRPr lang="en-US" sz="3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8: 16-18</a:t>
                      </a:r>
                      <a:endParaRPr lang="en-US" sz="3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xmlns="" val="341603682"/>
                  </a:ext>
                </a:extLst>
              </a:tr>
              <a:tr h="89289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3200" dirty="0">
                          <a:effectLst/>
                        </a:rPr>
                        <a:t>種子長大的比喻</a:t>
                      </a:r>
                      <a:endParaRPr lang="en-US" sz="3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4: 26-29</a:t>
                      </a:r>
                      <a:endParaRPr lang="en-US" sz="3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--</a:t>
                      </a:r>
                      <a:endParaRPr lang="en-US" sz="3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--</a:t>
                      </a:r>
                      <a:endParaRPr lang="en-US" sz="3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xmlns="" val="1820971241"/>
                  </a:ext>
                </a:extLst>
              </a:tr>
              <a:tr h="89289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3200">
                          <a:effectLst/>
                        </a:rPr>
                        <a:t>芥菜種的比喻</a:t>
                      </a:r>
                      <a:endParaRPr lang="en-US" sz="3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4: 30-32</a:t>
                      </a:r>
                      <a:endParaRPr lang="en-US" sz="3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13: 31-32</a:t>
                      </a:r>
                      <a:endParaRPr lang="en-US" sz="3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13:18-19</a:t>
                      </a:r>
                      <a:endParaRPr lang="en-US" sz="3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xmlns="" val="39988875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9197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第一個比喻：撒種的比喻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zh-TW" altLang="en-US" dirty="0"/>
              <a:t>一個福音</a:t>
            </a:r>
            <a:r>
              <a:rPr lang="zh-CN" altLang="en-US" dirty="0"/>
              <a:t>：</a:t>
            </a:r>
            <a:r>
              <a:rPr lang="zh-TW" altLang="en-US" dirty="0"/>
              <a:t>耶穌基督福音的起頭（可</a:t>
            </a:r>
            <a:r>
              <a:rPr lang="en-US" dirty="0"/>
              <a:t>1</a:t>
            </a:r>
            <a:r>
              <a:rPr lang="zh-CN" altLang="en-US" dirty="0"/>
              <a:t>：</a:t>
            </a:r>
            <a:r>
              <a:rPr lang="en-US" dirty="0"/>
              <a:t>1</a:t>
            </a:r>
            <a:r>
              <a:rPr lang="zh-TW" altLang="en-US" dirty="0"/>
              <a:t>）</a:t>
            </a:r>
            <a:r>
              <a:rPr lang="zh-CN" altLang="en-US" dirty="0"/>
              <a:t>；</a:t>
            </a:r>
            <a:r>
              <a:rPr lang="zh-TW" altLang="en-US" dirty="0"/>
              <a:t>一個種子、一個道</a:t>
            </a:r>
            <a:r>
              <a:rPr lang="zh-CN" altLang="en-US" dirty="0"/>
              <a:t>。</a:t>
            </a:r>
            <a:r>
              <a:rPr lang="zh-TW" altLang="en-US" dirty="0"/>
              <a:t>落在不同的人上，有很不同的結果</a:t>
            </a:r>
            <a:endParaRPr lang="en-US" dirty="0"/>
          </a:p>
          <a:p>
            <a:r>
              <a:rPr lang="zh-TW" altLang="en-US" dirty="0"/>
              <a:t>很不尋常的收成 </a:t>
            </a:r>
            <a:r>
              <a:rPr lang="zh-CN" altLang="en-US" dirty="0"/>
              <a:t>（</a:t>
            </a:r>
            <a:r>
              <a:rPr lang="en-US" altLang="zh-CN" dirty="0"/>
              <a:t>8 </a:t>
            </a:r>
            <a:r>
              <a:rPr lang="zh-CN" altLang="en-US" dirty="0"/>
              <a:t>又有落在好土裏的，就發生長大，結實有三十倍的，有六十倍的，有一百倍的）</a:t>
            </a:r>
          </a:p>
        </p:txBody>
      </p:sp>
    </p:spTree>
    <p:extLst>
      <p:ext uri="{BB962C8B-B14F-4D97-AF65-F5344CB8AC3E}">
        <p14:creationId xmlns:p14="http://schemas.microsoft.com/office/powerpoint/2010/main" val="1742233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FD49CC-F1B1-456A-94C2-FF59C463D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第二個比喻</a:t>
            </a:r>
            <a:r>
              <a:rPr lang="en-US" dirty="0"/>
              <a:t> - </a:t>
            </a:r>
            <a:r>
              <a:rPr lang="zh-TW" altLang="en-US" dirty="0"/>
              <a:t>放在臺上的燈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406D53C-3270-4507-BA01-C8846A78E2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0339" y="1456841"/>
            <a:ext cx="9384273" cy="4862560"/>
          </a:xfrm>
        </p:spPr>
        <p:txBody>
          <a:bodyPr>
            <a:normAutofit/>
          </a:bodyPr>
          <a:lstStyle/>
          <a:p>
            <a:r>
              <a:rPr lang="zh-TW" altLang="en-US" dirty="0"/>
              <a:t>領受了天國的福音，教訓，就不要收藏起來，要在人前展示出來</a:t>
            </a:r>
            <a:endParaRPr lang="en-US" dirty="0"/>
          </a:p>
          <a:p>
            <a:r>
              <a:rPr lang="en-US" dirty="0"/>
              <a:t>24</a:t>
            </a:r>
            <a:r>
              <a:rPr lang="en-US" altLang="zh-CN" dirty="0"/>
              <a:t>『</a:t>
            </a:r>
            <a:r>
              <a:rPr lang="zh-TW" altLang="en-US" dirty="0"/>
              <a:t>你們所聽的要留心。你們用甚麼量器量給人，也必用甚麼量器量給你們，</a:t>
            </a:r>
            <a:r>
              <a:rPr lang="zh-TW" altLang="en-US" dirty="0">
                <a:highlight>
                  <a:srgbClr val="FFFF00"/>
                </a:highlight>
              </a:rPr>
              <a:t>並且要多給你們</a:t>
            </a:r>
            <a:r>
              <a:rPr lang="zh-TW" altLang="en-US" dirty="0"/>
              <a:t>。</a:t>
            </a:r>
            <a:r>
              <a:rPr lang="en-US" dirty="0"/>
              <a:t>25 </a:t>
            </a:r>
            <a:r>
              <a:rPr lang="zh-TW" altLang="en-US" dirty="0"/>
              <a:t>因為有的，還要給他；沒有的，連他所有的也要奪去。</a:t>
            </a:r>
            <a:r>
              <a:rPr lang="en-US" altLang="zh-CN" dirty="0"/>
              <a:t>』</a:t>
            </a:r>
            <a:endParaRPr lang="en-US" dirty="0"/>
          </a:p>
          <a:p>
            <a:r>
              <a:rPr lang="zh-TW" altLang="en-US" dirty="0"/>
              <a:t>上帝給的回報（</a:t>
            </a:r>
            <a:r>
              <a:rPr lang="zh-CN" altLang="en-US" dirty="0"/>
              <a:t>或</a:t>
            </a:r>
            <a:r>
              <a:rPr lang="zh-TW" altLang="en-US" dirty="0"/>
              <a:t>責罰），是加</a:t>
            </a:r>
            <a:r>
              <a:rPr lang="zh-CN" altLang="en-US" dirty="0"/>
              <a:t>添</a:t>
            </a:r>
            <a:r>
              <a:rPr lang="zh-TW" altLang="en-US" dirty="0"/>
              <a:t>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55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B8DEAB-A61A-482C-A065-31141822B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4800" b="1" kern="1200" baseline="0" dirty="0">
                <a:solidFill>
                  <a:srgbClr val="800000"/>
                </a:solidFill>
                <a:effectLst/>
                <a:latin typeface="+mj-lt"/>
                <a:ea typeface="微軟正黑體" panose="020B0604030504040204" pitchFamily="34" charset="-120"/>
                <a:cs typeface="+mj-cs"/>
              </a:rPr>
              <a:t>第三個比喻 </a:t>
            </a:r>
            <a:r>
              <a:rPr lang="en-US" sz="4800" b="1" kern="1200" baseline="0" dirty="0">
                <a:solidFill>
                  <a:srgbClr val="800000"/>
                </a:solidFill>
                <a:effectLst/>
                <a:latin typeface="+mj-lt"/>
                <a:ea typeface="微軟正黑體" panose="020B0604030504040204" pitchFamily="34" charset="-120"/>
                <a:cs typeface="+mj-cs"/>
              </a:rPr>
              <a:t>- </a:t>
            </a:r>
            <a:r>
              <a:rPr lang="zh-TW" altLang="en-US" sz="4800" b="1" kern="1200" baseline="0" dirty="0">
                <a:solidFill>
                  <a:srgbClr val="800000"/>
                </a:solidFill>
                <a:effectLst/>
                <a:latin typeface="+mj-lt"/>
                <a:ea typeface="微軟正黑體" panose="020B0604030504040204" pitchFamily="34" charset="-120"/>
                <a:cs typeface="+mj-cs"/>
              </a:rPr>
              <a:t>種子</a:t>
            </a:r>
            <a:r>
              <a:rPr lang="en-US" altLang="zh-TW" sz="4800" b="1" kern="1200" baseline="0" dirty="0">
                <a:solidFill>
                  <a:srgbClr val="800000"/>
                </a:solidFill>
                <a:effectLst/>
                <a:latin typeface="+mj-lt"/>
                <a:ea typeface="微軟正黑體" panose="020B0604030504040204" pitchFamily="34" charset="-120"/>
                <a:cs typeface="+mj-cs"/>
              </a:rPr>
              <a:t>『</a:t>
            </a:r>
            <a:r>
              <a:rPr lang="zh-TW" altLang="en-US" sz="4800" b="1" kern="1200" baseline="0" dirty="0">
                <a:solidFill>
                  <a:srgbClr val="800000"/>
                </a:solidFill>
                <a:effectLst/>
                <a:latin typeface="+mj-lt"/>
                <a:ea typeface="微軟正黑體" panose="020B0604030504040204" pitchFamily="34" charset="-120"/>
                <a:cs typeface="+mj-cs"/>
              </a:rPr>
              <a:t>自行</a:t>
            </a:r>
            <a:r>
              <a:rPr lang="en-US" altLang="zh-TW" sz="4800" b="1" kern="1200" baseline="0" dirty="0">
                <a:solidFill>
                  <a:srgbClr val="800000"/>
                </a:solidFill>
                <a:effectLst/>
                <a:latin typeface="+mj-lt"/>
                <a:ea typeface="微軟正黑體" panose="020B0604030504040204" pitchFamily="34" charset="-120"/>
                <a:cs typeface="+mj-cs"/>
              </a:rPr>
              <a:t>』</a:t>
            </a:r>
            <a:r>
              <a:rPr lang="zh-TW" altLang="en-US" sz="4800" b="1" kern="1200" baseline="0" dirty="0">
                <a:solidFill>
                  <a:srgbClr val="800000"/>
                </a:solidFill>
                <a:effectLst/>
                <a:latin typeface="+mj-lt"/>
                <a:ea typeface="微軟正黑體" panose="020B0604030504040204" pitchFamily="34" charset="-120"/>
                <a:cs typeface="+mj-cs"/>
              </a:rPr>
              <a:t>長大</a:t>
            </a:r>
            <a:endParaRPr lang="en-US" sz="4800" b="1" kern="1200" baseline="0" dirty="0">
              <a:solidFill>
                <a:srgbClr val="800000"/>
              </a:solidFill>
              <a:effectLst/>
              <a:latin typeface="+mj-lt"/>
              <a:ea typeface="微軟正黑體" panose="020B0604030504040204" pitchFamily="34" charset="-120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BA332D4-4B8F-4014-AFB1-CA40AF9E85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我們成為撒種的人</a:t>
            </a:r>
            <a:endParaRPr lang="en-US" dirty="0"/>
          </a:p>
          <a:p>
            <a:r>
              <a:rPr lang="zh-CN" altLang="en-US" dirty="0"/>
              <a:t>如果合宜，自然有成效，不因我們的工作</a:t>
            </a:r>
            <a:r>
              <a:rPr lang="zh-CN" altLang="en-US" sz="3200" dirty="0"/>
              <a:t>。</a:t>
            </a:r>
            <a:r>
              <a:rPr lang="en-US" altLang="zh-CN" sz="3200" dirty="0"/>
              <a:t> </a:t>
            </a:r>
            <a:r>
              <a:rPr lang="zh-CN" altLang="en-US" sz="3200" dirty="0"/>
              <a:t> （</a:t>
            </a:r>
            <a:r>
              <a:rPr lang="en-US" altLang="zh-TW" sz="3200" dirty="0">
                <a:solidFill>
                  <a:schemeClr val="tx1"/>
                </a:solidFill>
              </a:rPr>
              <a:t>27 </a:t>
            </a:r>
            <a:r>
              <a:rPr lang="zh-TW" altLang="en-US" sz="3200" dirty="0">
                <a:solidFill>
                  <a:schemeClr val="tx1"/>
                </a:solidFill>
              </a:rPr>
              <a:t>黑夜睡覺，白日起來，這種就發芽漸長，那人卻不曉得如何這樣。</a:t>
            </a:r>
            <a:r>
              <a:rPr lang="en-US" altLang="zh-TW" sz="3200" dirty="0">
                <a:solidFill>
                  <a:schemeClr val="tx1"/>
                </a:solidFill>
              </a:rPr>
              <a:t>28 </a:t>
            </a:r>
            <a:r>
              <a:rPr lang="zh-TW" altLang="en-US" sz="3200" dirty="0">
                <a:solidFill>
                  <a:schemeClr val="tx1"/>
                </a:solidFill>
              </a:rPr>
              <a:t>地生五榖是出於自然的。。。</a:t>
            </a:r>
            <a:r>
              <a:rPr lang="zh-CN" altLang="en-US" sz="3200" dirty="0">
                <a:solidFill>
                  <a:schemeClr val="tx1"/>
                </a:solidFill>
              </a:rPr>
              <a:t>）</a:t>
            </a:r>
            <a:endParaRPr lang="en-US" altLang="zh-CN" sz="3200" dirty="0">
              <a:solidFill>
                <a:schemeClr val="tx1"/>
              </a:solidFill>
            </a:endParaRPr>
          </a:p>
          <a:p>
            <a:r>
              <a:rPr lang="zh-CN" altLang="en-US" dirty="0"/>
              <a:t>至少知道在哪裡撒種，撒了種又要灌溉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632369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BBEF89-FADE-48E3-A515-2A634AD0E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4800" b="1" kern="1200" baseline="0" dirty="0">
                <a:solidFill>
                  <a:srgbClr val="800000"/>
                </a:solidFill>
                <a:effectLst/>
                <a:latin typeface="+mj-lt"/>
                <a:ea typeface="微軟正黑體" panose="020B0604030504040204" pitchFamily="34" charset="-120"/>
                <a:cs typeface="+mj-cs"/>
              </a:rPr>
              <a:t>第四個比喻 </a:t>
            </a:r>
            <a:r>
              <a:rPr lang="en-US" sz="4800" b="1" kern="1200" baseline="0" dirty="0">
                <a:solidFill>
                  <a:srgbClr val="800000"/>
                </a:solidFill>
                <a:effectLst/>
                <a:latin typeface="+mj-lt"/>
                <a:ea typeface="微軟正黑體" panose="020B0604030504040204" pitchFamily="34" charset="-120"/>
                <a:cs typeface="+mj-cs"/>
              </a:rPr>
              <a:t>- </a:t>
            </a:r>
            <a:r>
              <a:rPr lang="zh-TW" altLang="en-US" sz="4800" b="1" kern="1200" baseline="0" dirty="0">
                <a:solidFill>
                  <a:srgbClr val="800000"/>
                </a:solidFill>
                <a:effectLst/>
                <a:latin typeface="+mj-lt"/>
                <a:ea typeface="微軟正黑體" panose="020B0604030504040204" pitchFamily="34" charset="-120"/>
                <a:cs typeface="+mj-cs"/>
              </a:rPr>
              <a:t>芥菜種</a:t>
            </a:r>
            <a:endParaRPr lang="en-US" sz="4800" b="1" kern="1200" baseline="0" dirty="0">
              <a:solidFill>
                <a:srgbClr val="800000"/>
              </a:solidFill>
              <a:effectLst/>
              <a:latin typeface="+mj-lt"/>
              <a:ea typeface="微軟正黑體" panose="020B0604030504040204" pitchFamily="34" charset="-120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9C95C88-4249-4BD5-98FF-802DE45C6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kern="1200" baseline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微軟正黑體" panose="020B0604030504040204" pitchFamily="34" charset="-120"/>
                <a:cs typeface="+mn-cs"/>
              </a:rPr>
              <a:t>芥菜可以生長到</a:t>
            </a:r>
            <a:r>
              <a:rPr lang="en-US" kern="1200" baseline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微軟正黑體" panose="020B0604030504040204" pitchFamily="34" charset="-120"/>
                <a:cs typeface="+mn-cs"/>
              </a:rPr>
              <a:t>10</a:t>
            </a:r>
            <a:r>
              <a:rPr lang="zh-TW" altLang="en-US" kern="1200" baseline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微軟正黑體" panose="020B0604030504040204" pitchFamily="34" charset="-120"/>
                <a:cs typeface="+mn-cs"/>
              </a:rPr>
              <a:t>呎（大約</a:t>
            </a:r>
            <a:r>
              <a:rPr lang="en-US" kern="1200" baseline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微軟正黑體" panose="020B0604030504040204" pitchFamily="34" charset="-120"/>
                <a:cs typeface="+mn-cs"/>
              </a:rPr>
              <a:t>3M</a:t>
            </a:r>
            <a:r>
              <a:rPr lang="zh-CN" altLang="en-US" kern="1200" baseline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微軟正黑體" panose="020B0604030504040204" pitchFamily="34" charset="-120"/>
                <a:cs typeface="+mn-cs"/>
              </a:rPr>
              <a:t>）</a:t>
            </a:r>
            <a:r>
              <a:rPr lang="zh-TW" altLang="en-US" kern="1200" baseline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微軟正黑體" panose="020B0604030504040204" pitchFamily="34" charset="-120"/>
                <a:cs typeface="+mn-cs"/>
              </a:rPr>
              <a:t>高，在種植的植物來講是很大的</a:t>
            </a:r>
            <a:endParaRPr lang="en-US" kern="1200" baseline="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+mn-lt"/>
              <a:ea typeface="微軟正黑體" panose="020B0604030504040204" pitchFamily="34" charset="-120"/>
              <a:cs typeface="+mn-cs"/>
            </a:endParaRPr>
          </a:p>
          <a:p>
            <a:r>
              <a:rPr lang="zh-CN" altLang="en-US" dirty="0"/>
              <a:t>或</a:t>
            </a:r>
            <a:r>
              <a:rPr lang="zh-TW" altLang="en-US" kern="1200" baseline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微軟正黑體" panose="020B0604030504040204" pitchFamily="34" charset="-120"/>
                <a:cs typeface="+mn-cs"/>
              </a:rPr>
              <a:t>有不同的解釋</a:t>
            </a:r>
            <a:r>
              <a:rPr lang="zh-CN" altLang="en-US" kern="1200" baseline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微軟正黑體" panose="020B0604030504040204" pitchFamily="34" charset="-120"/>
                <a:cs typeface="+mn-cs"/>
              </a:rPr>
              <a:t>：</a:t>
            </a:r>
            <a:r>
              <a:rPr lang="zh-TW" altLang="en-US" kern="1200" baseline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微軟正黑體" panose="020B0604030504040204" pitchFamily="34" charset="-120"/>
                <a:cs typeface="+mn-cs"/>
              </a:rPr>
              <a:t>教會發展太大，飛鳥代表不好的東西，在教會內滋長</a:t>
            </a:r>
            <a:r>
              <a:rPr lang="zh-CN" altLang="en-US" kern="1200" baseline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微軟正黑體" panose="020B0604030504040204" pitchFamily="34" charset="-120"/>
                <a:cs typeface="+mn-cs"/>
              </a:rPr>
              <a:t>。</a:t>
            </a:r>
            <a:endParaRPr lang="en-US" kern="1200" baseline="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+mn-lt"/>
              <a:ea typeface="微軟正黑體" panose="020B0604030504040204" pitchFamily="34" charset="-120"/>
              <a:cs typeface="+mn-cs"/>
            </a:endParaRPr>
          </a:p>
          <a:p>
            <a:r>
              <a:rPr lang="zh-TW" altLang="en-US" kern="1200" baseline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微軟正黑體" panose="020B0604030504040204" pitchFamily="34" charset="-120"/>
                <a:cs typeface="+mn-cs"/>
              </a:rPr>
              <a:t>歷史</a:t>
            </a:r>
            <a:r>
              <a:rPr lang="zh-CN" altLang="en-US" kern="1200" baseline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微軟正黑體" panose="020B0604030504040204" pitchFamily="34" charset="-120"/>
                <a:cs typeface="+mn-cs"/>
              </a:rPr>
              <a:t>證明，</a:t>
            </a:r>
            <a:r>
              <a:rPr lang="zh-TW" altLang="en-US" kern="1200" baseline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微軟正黑體" panose="020B0604030504040204" pitchFamily="34" charset="-120"/>
                <a:cs typeface="+mn-cs"/>
              </a:rPr>
              <a:t>天國的發展就是這樣</a:t>
            </a:r>
            <a:r>
              <a:rPr lang="zh-CN" altLang="en-US" kern="1200" baseline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微軟正黑體" panose="020B0604030504040204" pitchFamily="34" charset="-120"/>
                <a:cs typeface="+mn-cs"/>
              </a:rPr>
              <a:t>（正面的）</a:t>
            </a:r>
            <a:endParaRPr lang="en-US" sz="4800" kern="1200" baseline="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+mn-lt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6634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2DA3E7-926B-4AE8-B50E-0BFAFC2E3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1847" y="376911"/>
            <a:ext cx="9412766" cy="1000951"/>
          </a:xfrm>
        </p:spPr>
        <p:txBody>
          <a:bodyPr/>
          <a:lstStyle/>
          <a:p>
            <a:r>
              <a:rPr lang="zh-CN" altLang="en-US" dirty="0"/>
              <a:t>四個比喻，一個教導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19076404-3B7E-4855-89B3-B2500415D5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60283"/>
              </p:ext>
            </p:extLst>
          </p:nvPr>
        </p:nvGraphicFramePr>
        <p:xfrm>
          <a:off x="2120900" y="1457325"/>
          <a:ext cx="9383713" cy="48625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36258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8C881ED-CA89-4E35-B952-DF685D881E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C8C881ED-CA89-4E35-B952-DF685D881E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CD1E2E9-C174-49BC-AD72-22B1C1D18C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3CD1E2E9-C174-49BC-AD72-22B1C1D18C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F509455-7C88-4634-8F07-1EBD73B69D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graphicEl>
                                              <a:dgm id="{FF509455-7C88-4634-8F07-1EBD73B69D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B137E89-8CA6-408F-B569-68B0F86FB7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graphicEl>
                                              <a:dgm id="{DB137E89-8CA6-408F-B569-68B0F86FB7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511ADB3-70A7-4E45-A306-50E4D11EC3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graphicEl>
                                              <a:dgm id="{C511ADB3-70A7-4E45-A306-50E4D11EC3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C33F70E-BB43-4950-8CA0-0F796C29F5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graphicEl>
                                              <a:dgm id="{1C33F70E-BB43-4950-8CA0-0F796C29F5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D56A53A-4EA9-456C-A972-EDFCE33896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1D56A53A-4EA9-456C-A972-EDFCE33896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A1F7620-3DCA-49D9-8BD7-C0F60EFE24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5A1F7620-3DCA-49D9-8BD7-C0F60EFE24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lvl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FE716D-8379-47D3-AE1C-5D2C4882C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回到康泉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D07183C-66C9-46AA-B6EF-1EE77AB1D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CN" altLang="en-US" dirty="0"/>
              <a:t>做</a:t>
            </a:r>
            <a:r>
              <a:rPr lang="en-US" altLang="zh-CN" dirty="0"/>
              <a:t>『</a:t>
            </a:r>
            <a:r>
              <a:rPr lang="zh-CN" altLang="en-US" dirty="0"/>
              <a:t>好</a:t>
            </a:r>
            <a:r>
              <a:rPr lang="en-US" altLang="zh-CN" dirty="0"/>
              <a:t>』</a:t>
            </a:r>
            <a:r>
              <a:rPr lang="zh-CN" altLang="en-US" dirty="0"/>
              <a:t>件事 </a:t>
            </a:r>
            <a:r>
              <a:rPr lang="en-US" altLang="zh-CN" dirty="0"/>
              <a:t>vs. </a:t>
            </a:r>
            <a:r>
              <a:rPr lang="zh-CN" altLang="en-US" dirty="0"/>
              <a:t>做件</a:t>
            </a:r>
            <a:r>
              <a:rPr lang="en-US" altLang="zh-CN" dirty="0"/>
              <a:t>『</a:t>
            </a:r>
            <a:r>
              <a:rPr lang="zh-CN" altLang="en-US" dirty="0"/>
              <a:t>好</a:t>
            </a:r>
            <a:r>
              <a:rPr lang="en-US" altLang="zh-CN" dirty="0"/>
              <a:t>』</a:t>
            </a:r>
            <a:r>
              <a:rPr lang="zh-CN" altLang="en-US" dirty="0"/>
              <a:t>事</a:t>
            </a:r>
            <a:endParaRPr lang="en-HK" altLang="zh-CN" dirty="0"/>
          </a:p>
          <a:p>
            <a:pPr marL="0" indent="0">
              <a:buNone/>
            </a:pPr>
            <a:r>
              <a:rPr lang="en-US" altLang="zh-CN" dirty="0"/>
              <a:t>	Do the thing </a:t>
            </a:r>
            <a:r>
              <a:rPr lang="en-US" altLang="zh-CN" b="1" i="1" dirty="0"/>
              <a:t>right</a:t>
            </a:r>
            <a:r>
              <a:rPr lang="en-US" altLang="zh-CN" i="1" dirty="0"/>
              <a:t> </a:t>
            </a:r>
            <a:r>
              <a:rPr lang="en-US" altLang="zh-CN" dirty="0"/>
              <a:t>vs. Do the </a:t>
            </a:r>
            <a:r>
              <a:rPr lang="en-US" altLang="zh-CN" b="1" i="1" dirty="0"/>
              <a:t>right</a:t>
            </a:r>
            <a:r>
              <a:rPr lang="en-US" altLang="zh-CN" i="1" dirty="0"/>
              <a:t> </a:t>
            </a:r>
            <a:r>
              <a:rPr lang="en-US" altLang="zh-CN" dirty="0"/>
              <a:t>thing</a:t>
            </a:r>
          </a:p>
          <a:p>
            <a:r>
              <a:rPr lang="zh-CN" altLang="en-US" dirty="0"/>
              <a:t>不一定做</a:t>
            </a:r>
            <a:r>
              <a:rPr lang="en-US" altLang="zh-CN" dirty="0"/>
              <a:t>『</a:t>
            </a:r>
            <a:r>
              <a:rPr lang="zh-CN" altLang="en-US" dirty="0"/>
              <a:t>大</a:t>
            </a:r>
            <a:r>
              <a:rPr lang="en-US" altLang="zh-CN" dirty="0"/>
              <a:t>』</a:t>
            </a:r>
            <a:r>
              <a:rPr lang="zh-CN" altLang="en-US" dirty="0"/>
              <a:t>事</a:t>
            </a:r>
            <a:endParaRPr lang="en-HK" altLang="zh-CN" dirty="0"/>
          </a:p>
          <a:p>
            <a:r>
              <a:rPr lang="zh-CN" altLang="en-US"/>
              <a:t>做領</a:t>
            </a:r>
            <a:r>
              <a:rPr lang="zh-CN" altLang="en-US" dirty="0"/>
              <a:t>受的事：召命、事奉（實體、禱告、奉獻。。。）</a:t>
            </a:r>
            <a:endParaRPr lang="en-HK" altLang="zh-CN" dirty="0"/>
          </a:p>
          <a:p>
            <a:pPr lvl="1"/>
            <a:r>
              <a:rPr lang="zh-CN" altLang="en-US" dirty="0"/>
              <a:t>做得甘心</a:t>
            </a:r>
            <a:endParaRPr lang="en-HK" altLang="zh-CN" dirty="0"/>
          </a:p>
          <a:p>
            <a:pPr lvl="1"/>
            <a:r>
              <a:rPr lang="zh-CN" altLang="en-US" dirty="0"/>
              <a:t>施比受更為有福</a:t>
            </a:r>
            <a:endParaRPr lang="en-HK" altLang="zh-CN" dirty="0"/>
          </a:p>
        </p:txBody>
      </p:sp>
    </p:spTree>
    <p:extLst>
      <p:ext uri="{BB962C8B-B14F-4D97-AF65-F5344CB8AC3E}">
        <p14:creationId xmlns:p14="http://schemas.microsoft.com/office/powerpoint/2010/main" val="3491650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2DA3E7-926B-4AE8-B50E-0BFAFC2E3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1847" y="376911"/>
            <a:ext cx="9412766" cy="1000951"/>
          </a:xfrm>
        </p:spPr>
        <p:txBody>
          <a:bodyPr/>
          <a:lstStyle/>
          <a:p>
            <a:r>
              <a:rPr lang="zh-CN" altLang="en-US" dirty="0"/>
              <a:t>四個比喻，一個教導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19076404-3B7E-4855-89B3-B2500415D5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4653145"/>
              </p:ext>
            </p:extLst>
          </p:nvPr>
        </p:nvGraphicFramePr>
        <p:xfrm>
          <a:off x="2120900" y="1457325"/>
          <a:ext cx="9383713" cy="48625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15796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8C881ED-CA89-4E35-B952-DF685D881E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C8C881ED-CA89-4E35-B952-DF685D881E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CD1E2E9-C174-49BC-AD72-22B1C1D18C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3CD1E2E9-C174-49BC-AD72-22B1C1D18C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F509455-7C88-4634-8F07-1EBD73B69D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graphicEl>
                                              <a:dgm id="{FF509455-7C88-4634-8F07-1EBD73B69D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B137E89-8CA6-408F-B569-68B0F86FB7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graphicEl>
                                              <a:dgm id="{DB137E89-8CA6-408F-B569-68B0F86FB7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511ADB3-70A7-4E45-A306-50E4D11EC3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graphicEl>
                                              <a:dgm id="{C511ADB3-70A7-4E45-A306-50E4D11EC3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C33F70E-BB43-4950-8CA0-0F796C29F5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1C33F70E-BB43-4950-8CA0-0F796C29F5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D56A53A-4EA9-456C-A972-EDFCE33896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1D56A53A-4EA9-456C-A972-EDFCE33896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A1F7620-3DCA-49D9-8BD7-C0F60EFE24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5A1F7620-3DCA-49D9-8BD7-C0F60EFE24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lvlOne"/>
        </p:bldSub>
      </p:bldGraphic>
    </p:bldLst>
  </p:timing>
</p:sld>
</file>

<file path=ppt/theme/theme1.xml><?xml version="1.0" encoding="utf-8"?>
<a:theme xmlns:a="http://schemas.openxmlformats.org/drawingml/2006/main" name="1_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514</Words>
  <Application>Microsoft Office PowerPoint</Application>
  <PresentationFormat>自訂</PresentationFormat>
  <Paragraphs>79</Paragraphs>
  <Slides>9</Slides>
  <Notes>8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1_Wisp</vt:lpstr>
      <vt:lpstr>四個比喻，一個教導</vt:lpstr>
      <vt:lpstr>四個比喻</vt:lpstr>
      <vt:lpstr>第一個比喻：撒種的比喻</vt:lpstr>
      <vt:lpstr>第二個比喻 - 放在臺上的燈</vt:lpstr>
      <vt:lpstr>第三個比喻 - 種子『自行』長大</vt:lpstr>
      <vt:lpstr>第四個比喻 - 芥菜種</vt:lpstr>
      <vt:lpstr>四個比喻，一個教導</vt:lpstr>
      <vt:lpstr>回到康泉</vt:lpstr>
      <vt:lpstr>四個比喻，一個教導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2019-03-16T09:09:46Z</dcterms:created>
  <dcterms:modified xsi:type="dcterms:W3CDTF">2021-03-27T04:20:36Z</dcterms:modified>
</cp:coreProperties>
</file>