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88" r:id="rId2"/>
    <p:sldId id="292" r:id="rId3"/>
    <p:sldId id="289" r:id="rId4"/>
    <p:sldId id="285" r:id="rId5"/>
    <p:sldId id="295" r:id="rId6"/>
    <p:sldId id="296" r:id="rId7"/>
    <p:sldId id="286" r:id="rId8"/>
    <p:sldId id="298" r:id="rId9"/>
    <p:sldId id="287" r:id="rId10"/>
    <p:sldId id="290" r:id="rId11"/>
    <p:sldId id="299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F9FC"/>
    <a:srgbClr val="CCFF99"/>
    <a:srgbClr val="FF0000"/>
    <a:srgbClr val="660066"/>
    <a:srgbClr val="000099"/>
    <a:srgbClr val="FF6600"/>
    <a:srgbClr val="99FF33"/>
    <a:srgbClr val="006600"/>
    <a:srgbClr val="FFFF00"/>
    <a:srgbClr val="F4FF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D1BA8DE-DFFE-4082-A5B5-7CBC51C96BE3}" v="25" dt="2021-02-23T09:03:56.74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35" autoAdjust="0"/>
    <p:restoredTop sz="90528" autoAdjust="0"/>
  </p:normalViewPr>
  <p:slideViewPr>
    <p:cSldViewPr>
      <p:cViewPr>
        <p:scale>
          <a:sx n="102" d="100"/>
          <a:sy n="102" d="100"/>
        </p:scale>
        <p:origin x="-180" y="-54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400261-A59A-4851-814D-A9629CAF0145}" type="datetimeFigureOut">
              <a:rPr lang="zh-HK" altLang="en-US" smtClean="0"/>
              <a:t>25/2/2021</a:t>
            </a:fld>
            <a:endParaRPr lang="zh-HK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HK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41D625-50DC-4104-95C1-9AB6E139D4C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037168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41D625-50DC-4104-95C1-9AB6E139D4CA}" type="slidenum">
              <a:rPr lang="zh-HK" altLang="en-US" smtClean="0"/>
              <a:t>1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7562384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  <a:endParaRPr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6484F-7CC1-4164-9913-E6D55594BDDE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05D43-1D58-484B-A46E-A07E13F5FD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537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6484F-7CC1-4164-9913-E6D55594BDDE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05D43-1D58-484B-A46E-A07E13F5FD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630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6484F-7CC1-4164-9913-E6D55594BDDE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05D43-1D58-484B-A46E-A07E13F5FD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806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6484F-7CC1-4164-9913-E6D55594BDDE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05D43-1D58-484B-A46E-A07E13F5FD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778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6484F-7CC1-4164-9913-E6D55594BDDE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05D43-1D58-484B-A46E-A07E13F5FD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49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6484F-7CC1-4164-9913-E6D55594BDDE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05D43-1D58-484B-A46E-A07E13F5FD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590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6484F-7CC1-4164-9913-E6D55594BDDE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05D43-1D58-484B-A46E-A07E13F5FD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624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6484F-7CC1-4164-9913-E6D55594BDDE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05D43-1D58-484B-A46E-A07E13F5FD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363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6484F-7CC1-4164-9913-E6D55594BDDE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05D43-1D58-484B-A46E-A07E13F5FD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945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6484F-7CC1-4164-9913-E6D55594BDDE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05D43-1D58-484B-A46E-A07E13F5FD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476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6484F-7CC1-4164-9913-E6D55594BDDE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05D43-1D58-484B-A46E-A07E13F5FD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573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16484F-7CC1-4164-9913-E6D55594BDDE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D05D43-1D58-484B-A46E-A07E13F5FD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356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复活节课件背景图片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3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8146" t="2483" r="-890" b="-2483"/>
          <a:stretch/>
        </p:blipFill>
        <p:spPr bwMode="auto">
          <a:xfrm>
            <a:off x="36314" y="0"/>
            <a:ext cx="9252521" cy="5252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矩形 1"/>
          <p:cNvSpPr/>
          <p:nvPr/>
        </p:nvSpPr>
        <p:spPr>
          <a:xfrm>
            <a:off x="863588" y="-776622"/>
            <a:ext cx="7848872" cy="2754306"/>
          </a:xfrm>
          <a:prstGeom prst="rect">
            <a:avLst/>
          </a:prstGeom>
        </p:spPr>
        <p:txBody>
          <a:bodyPr wrap="square">
            <a:prstTxWarp prst="textArchDown">
              <a:avLst/>
            </a:prstTxWarp>
            <a:spAutoFit/>
          </a:bodyPr>
          <a:lstStyle/>
          <a:p>
            <a:pPr algn="ctr"/>
            <a:r>
              <a:rPr lang="zh-TW" altLang="en-US" sz="9600" b="1" dirty="0">
                <a:ln w="22225">
                  <a:solidFill>
                    <a:srgbClr val="99FF33"/>
                  </a:solidFill>
                  <a:prstDash val="solid"/>
                </a:ln>
                <a:solidFill>
                  <a:srgbClr val="006600"/>
                </a:solidFill>
                <a:effectLst>
                  <a:glow rad="228600">
                    <a:srgbClr val="FFFF00">
                      <a:alpha val="40000"/>
                    </a:srgbClr>
                  </a:glo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親眼見你</a:t>
            </a:r>
            <a:endParaRPr lang="en-US" altLang="zh-TW" sz="9600" b="1" dirty="0">
              <a:ln w="22225">
                <a:solidFill>
                  <a:srgbClr val="99FF33"/>
                </a:solidFill>
                <a:prstDash val="solid"/>
              </a:ln>
              <a:solidFill>
                <a:srgbClr val="006600"/>
              </a:solidFill>
              <a:effectLst>
                <a:glow rad="228600">
                  <a:srgbClr val="FFFF00">
                    <a:alpha val="40000"/>
                  </a:srgbClr>
                </a:glo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771800" y="2425296"/>
            <a:ext cx="4032448" cy="658021"/>
          </a:xfrm>
          <a:prstGeom prst="rect">
            <a:avLst/>
          </a:prstGeom>
        </p:spPr>
        <p:txBody>
          <a:bodyPr wrap="square">
            <a:prstTxWarp prst="textPlain">
              <a:avLst/>
            </a:prstTxWarp>
            <a:spAutoFit/>
          </a:bodyPr>
          <a:lstStyle/>
          <a:p>
            <a:pPr algn="ctr"/>
            <a:r>
              <a:rPr lang="zh-TW" altLang="en-US" sz="6000" dirty="0">
                <a:ln>
                  <a:solidFill>
                    <a:srgbClr val="006600"/>
                  </a:solidFill>
                </a:ln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約一</a:t>
            </a:r>
            <a:r>
              <a:rPr lang="en-US" altLang="zh-TW" sz="6000" dirty="0">
                <a:ln>
                  <a:solidFill>
                    <a:srgbClr val="006600"/>
                  </a:solidFill>
                </a:ln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45-51</a:t>
            </a:r>
          </a:p>
        </p:txBody>
      </p:sp>
    </p:spTree>
    <p:extLst>
      <p:ext uri="{BB962C8B-B14F-4D97-AF65-F5344CB8AC3E}">
        <p14:creationId xmlns:p14="http://schemas.microsoft.com/office/powerpoint/2010/main" val="1612121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50000">
              <a:srgbClr val="DBFFB7"/>
            </a:gs>
            <a:gs pos="100000">
              <a:srgbClr val="DBFFB7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043608" y="303498"/>
            <a:ext cx="6981398" cy="17543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Aft>
                <a:spcPts val="0"/>
              </a:spcAft>
            </a:pPr>
            <a:r>
              <a:rPr lang="zh-TW" altLang="en-US" sz="5400" b="1" kern="1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看見主、</a:t>
            </a:r>
            <a:r>
              <a:rPr lang="zh-TW" altLang="zh-HK" sz="5400" b="1" kern="1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與主相遇</a:t>
            </a:r>
            <a:endParaRPr lang="en-US" altLang="zh-TW" sz="5400" b="1" kern="100" dirty="0">
              <a:solidFill>
                <a:srgbClr val="0066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HK" sz="5400" b="1" kern="1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帶來的福氣（</a:t>
            </a:r>
            <a:r>
              <a:rPr lang="en-US" altLang="zh-HK" sz="5400" b="1" kern="1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50-51</a:t>
            </a:r>
            <a:r>
              <a:rPr lang="zh-TW" altLang="zh-HK" sz="5400" b="1" kern="1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）</a:t>
            </a:r>
          </a:p>
        </p:txBody>
      </p:sp>
      <p:sp>
        <p:nvSpPr>
          <p:cNvPr id="3" name="矩形 2"/>
          <p:cNvSpPr/>
          <p:nvPr/>
        </p:nvSpPr>
        <p:spPr>
          <a:xfrm>
            <a:off x="827585" y="1761660"/>
            <a:ext cx="387798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zh-HK" sz="4800" b="1" kern="100" dirty="0">
                <a:solidFill>
                  <a:srgbClr val="9933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「更大的事」</a:t>
            </a:r>
            <a:endParaRPr lang="zh-HK" altLang="en-US" sz="4800" b="1" dirty="0">
              <a:solidFill>
                <a:srgbClr val="993366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836262" y="2625756"/>
            <a:ext cx="718874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zh-HK" sz="4800" b="1" kern="100" dirty="0">
                <a:solidFill>
                  <a:srgbClr val="9933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「</a:t>
            </a:r>
            <a:r>
              <a:rPr lang="zh-TW" altLang="zh-HK" sz="4800" b="1" kern="100" dirty="0">
                <a:solidFill>
                  <a:srgbClr val="9933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ahoma" panose="020B0604030504040204" pitchFamily="34" charset="0"/>
              </a:rPr>
              <a:t>要看見天開了，神的眾使者在人子的身上</a:t>
            </a:r>
            <a:r>
              <a:rPr lang="zh-TW" altLang="zh-HK" sz="4800" b="1" kern="100" dirty="0">
                <a:solidFill>
                  <a:srgbClr val="9933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。」</a:t>
            </a:r>
            <a:endParaRPr lang="zh-HK" altLang="en-US" sz="4800" b="1" dirty="0">
              <a:solidFill>
                <a:srgbClr val="993366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99523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74000">
              <a:srgbClr val="CCFF99"/>
            </a:gs>
            <a:gs pos="83000">
              <a:srgbClr val="CCFF99"/>
            </a:gs>
            <a:gs pos="100000">
              <a:srgbClr val="CCFF99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971600" y="230041"/>
            <a:ext cx="4801314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6000" b="1" kern="1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看見</a:t>
            </a:r>
            <a:r>
              <a:rPr lang="zh-TW" altLang="zh-HK" sz="6000" b="1" kern="1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主的條件</a:t>
            </a:r>
            <a:endParaRPr lang="zh-HK" altLang="en-US" sz="6000" b="1" dirty="0">
              <a:solidFill>
                <a:srgbClr val="0066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111052" y="1172000"/>
            <a:ext cx="513634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4800" b="1" kern="100" dirty="0">
                <a:solidFill>
                  <a:srgbClr val="9933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1.</a:t>
            </a:r>
            <a:r>
              <a:rPr lang="zh-TW" altLang="zh-HK" sz="4800" b="1" kern="100" dirty="0">
                <a:solidFill>
                  <a:srgbClr val="9933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常常渴慕（</a:t>
            </a:r>
            <a:r>
              <a:rPr lang="en-US" altLang="zh-HK" sz="4800" b="1" kern="100" dirty="0">
                <a:solidFill>
                  <a:srgbClr val="9933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</a:t>
            </a:r>
            <a:r>
              <a:rPr lang="en-US" altLang="zh-TW" sz="4800" b="1" kern="100" dirty="0">
                <a:solidFill>
                  <a:srgbClr val="9933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</a:t>
            </a:r>
            <a:r>
              <a:rPr lang="zh-TW" altLang="zh-HK" sz="4800" b="1" kern="100" dirty="0">
                <a:solidFill>
                  <a:srgbClr val="9933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）</a:t>
            </a:r>
            <a:endParaRPr lang="zh-HK" altLang="en-US" sz="4800" b="1" dirty="0">
              <a:solidFill>
                <a:srgbClr val="993366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120230" y="1989896"/>
            <a:ext cx="513634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4800" b="1" kern="100" dirty="0">
                <a:solidFill>
                  <a:srgbClr val="9933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2.</a:t>
            </a:r>
            <a:r>
              <a:rPr lang="zh-TW" altLang="zh-HK" sz="4800" b="1" kern="100" dirty="0">
                <a:solidFill>
                  <a:srgbClr val="9933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尋根究底（</a:t>
            </a:r>
            <a:r>
              <a:rPr lang="en-US" altLang="zh-HK" sz="4800" b="1" kern="100" dirty="0">
                <a:solidFill>
                  <a:srgbClr val="9933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46</a:t>
            </a:r>
            <a:r>
              <a:rPr lang="zh-TW" altLang="zh-HK" sz="4800" b="1" kern="100" dirty="0">
                <a:solidFill>
                  <a:srgbClr val="9933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）</a:t>
            </a:r>
            <a:endParaRPr lang="zh-HK" altLang="en-US" sz="4800" b="1" dirty="0">
              <a:solidFill>
                <a:srgbClr val="993366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120230" y="2824922"/>
            <a:ext cx="513634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HK" sz="4800" b="1" kern="100" dirty="0">
                <a:solidFill>
                  <a:srgbClr val="9933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3.</a:t>
            </a:r>
            <a:r>
              <a:rPr lang="zh-TW" altLang="zh-HK" sz="4800" b="1" kern="100" dirty="0">
                <a:solidFill>
                  <a:srgbClr val="9933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誠實無偽（</a:t>
            </a:r>
            <a:r>
              <a:rPr lang="en-US" altLang="zh-HK" sz="4800" b="1" kern="100" dirty="0">
                <a:solidFill>
                  <a:srgbClr val="9933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47</a:t>
            </a:r>
            <a:r>
              <a:rPr lang="zh-TW" altLang="zh-HK" sz="4800" b="1" kern="100" dirty="0">
                <a:solidFill>
                  <a:srgbClr val="9933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）</a:t>
            </a:r>
            <a:endParaRPr lang="zh-HK" altLang="en-US" sz="4800" b="1" dirty="0">
              <a:solidFill>
                <a:srgbClr val="993366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132837" y="3683924"/>
            <a:ext cx="613821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HK" sz="4800" b="1" kern="100" dirty="0">
                <a:solidFill>
                  <a:srgbClr val="9933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4.</a:t>
            </a:r>
            <a:r>
              <a:rPr lang="zh-TW" altLang="zh-HK" sz="4800" b="1" kern="100" dirty="0">
                <a:solidFill>
                  <a:srgbClr val="9933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對主認信（</a:t>
            </a:r>
            <a:r>
              <a:rPr lang="en-US" altLang="zh-HK" sz="4800" b="1" kern="100" dirty="0">
                <a:solidFill>
                  <a:srgbClr val="9933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48-49</a:t>
            </a:r>
            <a:r>
              <a:rPr lang="zh-TW" altLang="zh-HK" sz="4800" b="1" kern="100" dirty="0">
                <a:solidFill>
                  <a:srgbClr val="9933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）</a:t>
            </a:r>
            <a:endParaRPr lang="zh-HK" altLang="en-US" sz="4800" b="1" dirty="0">
              <a:solidFill>
                <a:srgbClr val="993366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82386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50000">
              <a:srgbClr val="DBFFB7"/>
            </a:gs>
            <a:gs pos="100000">
              <a:srgbClr val="DBFFB7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755576" y="789553"/>
            <a:ext cx="5666936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857250" indent="-857250">
              <a:buFont typeface="Wingdings" panose="05000000000000000000" pitchFamily="2" charset="2"/>
              <a:buChar char="Ø"/>
            </a:pPr>
            <a:r>
              <a:rPr lang="zh-TW" altLang="en-US" sz="6000" b="1" kern="1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看見</a:t>
            </a:r>
            <a:r>
              <a:rPr lang="zh-TW" altLang="zh-HK" sz="6000" b="1" kern="1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主的條件</a:t>
            </a:r>
            <a:endParaRPr lang="zh-HK" altLang="en-US" sz="6000" b="1" dirty="0">
              <a:solidFill>
                <a:srgbClr val="0066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754642" y="1923678"/>
            <a:ext cx="756084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57250" lvl="0" indent="-857250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zh-TW" altLang="en-US" sz="6000" b="1" kern="1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看見主、</a:t>
            </a:r>
            <a:r>
              <a:rPr lang="zh-TW" altLang="zh-HK" sz="6000" b="1" kern="1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與主相遇</a:t>
            </a:r>
            <a:endParaRPr lang="en-US" altLang="zh-TW" sz="6000" b="1" kern="100" dirty="0">
              <a:solidFill>
                <a:srgbClr val="0066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0">
              <a:spcAft>
                <a:spcPts val="0"/>
              </a:spcAft>
            </a:pPr>
            <a:r>
              <a:rPr lang="en-US" altLang="zh-TW" sz="6000" b="1" kern="1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</a:t>
            </a:r>
            <a:r>
              <a:rPr lang="zh-TW" altLang="zh-HK" sz="6000" b="1" kern="1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帶來的福氣</a:t>
            </a:r>
          </a:p>
        </p:txBody>
      </p:sp>
    </p:spTree>
    <p:extLst>
      <p:ext uri="{BB962C8B-B14F-4D97-AF65-F5344CB8AC3E}">
        <p14:creationId xmlns:p14="http://schemas.microsoft.com/office/powerpoint/2010/main" val="315885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50000">
              <a:srgbClr val="DBFFB7"/>
            </a:gs>
            <a:gs pos="100000">
              <a:srgbClr val="DBFFB7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971600" y="230041"/>
            <a:ext cx="4801314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6000" b="1" kern="1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看見</a:t>
            </a:r>
            <a:r>
              <a:rPr lang="zh-TW" altLang="zh-HK" sz="6000" b="1" kern="1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主的條件</a:t>
            </a:r>
            <a:endParaRPr lang="zh-HK" altLang="en-US" sz="6000" b="1" dirty="0">
              <a:solidFill>
                <a:srgbClr val="0066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111052" y="1172000"/>
            <a:ext cx="513634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4800" b="1" kern="100" dirty="0">
                <a:solidFill>
                  <a:srgbClr val="9933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1.</a:t>
            </a:r>
            <a:r>
              <a:rPr lang="zh-TW" altLang="zh-HK" sz="4800" b="1" kern="100" dirty="0">
                <a:solidFill>
                  <a:srgbClr val="9933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常常渴慕（</a:t>
            </a:r>
            <a:r>
              <a:rPr lang="en-US" altLang="zh-HK" sz="4800" b="1" kern="100" dirty="0">
                <a:solidFill>
                  <a:srgbClr val="9933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</a:t>
            </a:r>
            <a:r>
              <a:rPr lang="en-US" altLang="zh-TW" sz="4800" b="1" kern="100" dirty="0">
                <a:solidFill>
                  <a:srgbClr val="9933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</a:t>
            </a:r>
            <a:r>
              <a:rPr lang="zh-TW" altLang="zh-HK" sz="4800" b="1" kern="100" dirty="0">
                <a:solidFill>
                  <a:srgbClr val="9933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）</a:t>
            </a:r>
            <a:endParaRPr lang="zh-HK" altLang="en-US" sz="4800" b="1" dirty="0">
              <a:solidFill>
                <a:srgbClr val="993366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120230" y="1989896"/>
            <a:ext cx="513634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4800" b="1" kern="100" dirty="0">
                <a:solidFill>
                  <a:srgbClr val="9933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2.</a:t>
            </a:r>
            <a:r>
              <a:rPr lang="zh-TW" altLang="zh-HK" sz="4800" b="1" kern="100" dirty="0">
                <a:solidFill>
                  <a:srgbClr val="9933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尋根究底（</a:t>
            </a:r>
            <a:r>
              <a:rPr lang="en-US" altLang="zh-HK" sz="4800" b="1" kern="100" dirty="0">
                <a:solidFill>
                  <a:srgbClr val="9933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46</a:t>
            </a:r>
            <a:r>
              <a:rPr lang="zh-TW" altLang="zh-HK" sz="4800" b="1" kern="100" dirty="0">
                <a:solidFill>
                  <a:srgbClr val="9933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）</a:t>
            </a:r>
            <a:endParaRPr lang="zh-HK" altLang="en-US" sz="4800" b="1" dirty="0">
              <a:solidFill>
                <a:srgbClr val="993366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120230" y="2824922"/>
            <a:ext cx="513634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HK" sz="4800" b="1" kern="100" dirty="0">
                <a:solidFill>
                  <a:srgbClr val="9933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3.</a:t>
            </a:r>
            <a:r>
              <a:rPr lang="zh-TW" altLang="zh-HK" sz="4800" b="1" kern="100" dirty="0">
                <a:solidFill>
                  <a:srgbClr val="9933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誠實無偽（</a:t>
            </a:r>
            <a:r>
              <a:rPr lang="en-US" altLang="zh-HK" sz="4800" b="1" kern="100" dirty="0">
                <a:solidFill>
                  <a:srgbClr val="9933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47</a:t>
            </a:r>
            <a:r>
              <a:rPr lang="zh-TW" altLang="zh-HK" sz="4800" b="1" kern="100" dirty="0">
                <a:solidFill>
                  <a:srgbClr val="9933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）</a:t>
            </a:r>
            <a:endParaRPr lang="zh-HK" altLang="en-US" sz="4800" b="1" dirty="0">
              <a:solidFill>
                <a:srgbClr val="993366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132837" y="3683924"/>
            <a:ext cx="613821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HK" sz="4800" b="1" kern="100" dirty="0">
                <a:solidFill>
                  <a:srgbClr val="9933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4.</a:t>
            </a:r>
            <a:r>
              <a:rPr lang="zh-TW" altLang="zh-HK" sz="4800" b="1" kern="100" dirty="0">
                <a:solidFill>
                  <a:srgbClr val="9933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對主認信（</a:t>
            </a:r>
            <a:r>
              <a:rPr lang="en-US" altLang="zh-HK" sz="4800" b="1" kern="100" dirty="0">
                <a:solidFill>
                  <a:srgbClr val="9933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48-49</a:t>
            </a:r>
            <a:r>
              <a:rPr lang="zh-TW" altLang="zh-HK" sz="4800" b="1" kern="100" dirty="0">
                <a:solidFill>
                  <a:srgbClr val="9933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）</a:t>
            </a:r>
            <a:endParaRPr lang="zh-HK" altLang="en-US" sz="4800" b="1" dirty="0">
              <a:solidFill>
                <a:srgbClr val="993366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74077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宗教, 打開的書, 打開聖經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Blur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162"/>
          <a:stretch/>
        </p:blipFill>
        <p:spPr bwMode="auto">
          <a:xfrm>
            <a:off x="0" y="972"/>
            <a:ext cx="9144000" cy="5142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矩形 1"/>
          <p:cNvSpPr/>
          <p:nvPr/>
        </p:nvSpPr>
        <p:spPr>
          <a:xfrm>
            <a:off x="971600" y="1329612"/>
            <a:ext cx="7452828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55575">
              <a:spcAft>
                <a:spcPts val="0"/>
              </a:spcAft>
            </a:pPr>
            <a:r>
              <a:rPr lang="en-US" altLang="zh-HK" dirty="0">
                <a:solidFill>
                  <a:srgbClr val="333333"/>
                </a:solidFill>
                <a:latin typeface="新細明體" panose="02020500000000000000" pitchFamily="18" charset="-120"/>
                <a:ea typeface="Times New Roman" panose="02020603050405020304" pitchFamily="18" charset="0"/>
                <a:cs typeface="Tahoma" panose="020B0604030504040204" pitchFamily="34" charset="0"/>
              </a:rPr>
              <a:t> </a:t>
            </a:r>
            <a:endParaRPr lang="zh-TW" altLang="zh-HK" sz="20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55575">
              <a:spcAft>
                <a:spcPts val="1200"/>
              </a:spcAft>
            </a:pPr>
            <a:r>
              <a:rPr lang="zh-TW" altLang="zh-HK" sz="40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rgbClr val="000099"/>
                  </a:glo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Tahoma" panose="020B0604030504040204" pitchFamily="34" charset="0"/>
              </a:rPr>
              <a:t>腓力找到拿但業，</a:t>
            </a:r>
            <a:r>
              <a:rPr lang="zh-TW" altLang="en-US" sz="40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rgbClr val="000099"/>
                  </a:glo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Tahoma" panose="020B0604030504040204" pitchFamily="34" charset="0"/>
              </a:rPr>
              <a:t>對</a:t>
            </a:r>
            <a:r>
              <a:rPr lang="zh-TW" altLang="zh-HK" sz="40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rgbClr val="000099"/>
                  </a:glo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Tahoma" panose="020B0604030504040204" pitchFamily="34" charset="0"/>
              </a:rPr>
              <a:t>他</a:t>
            </a:r>
            <a:r>
              <a:rPr lang="zh-TW" altLang="en-US" sz="40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rgbClr val="000099"/>
                  </a:glo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Tahoma" panose="020B0604030504040204" pitchFamily="34" charset="0"/>
              </a:rPr>
              <a:t>說</a:t>
            </a:r>
            <a:r>
              <a:rPr lang="zh-TW" altLang="zh-HK" sz="40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rgbClr val="000099"/>
                  </a:glo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Tahoma" panose="020B0604030504040204" pitchFamily="34" charset="0"/>
              </a:rPr>
              <a:t>：「摩西在律法上所寫的和眾先知所記的那</a:t>
            </a:r>
            <a:r>
              <a:rPr lang="zh-TW" altLang="en-US" sz="40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rgbClr val="000099"/>
                  </a:glo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Tahoma" panose="020B0604030504040204" pitchFamily="34" charset="0"/>
              </a:rPr>
              <a:t>一</a:t>
            </a:r>
            <a:r>
              <a:rPr lang="zh-TW" altLang="zh-HK" sz="40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rgbClr val="000099"/>
                  </a:glo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Tahoma" panose="020B0604030504040204" pitchFamily="34" charset="0"/>
              </a:rPr>
              <a:t>位，我們遇見了，就是約瑟的兒子拿撒勒人耶穌。」</a:t>
            </a:r>
            <a:endParaRPr lang="en-US" altLang="zh-TW" sz="4000" b="1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228600">
                  <a:srgbClr val="000099"/>
                </a:glow>
              </a:effectLst>
              <a:latin typeface="微軟正黑體" panose="020B0604030504040204" pitchFamily="34" charset="-120"/>
              <a:ea typeface="微軟正黑體" panose="020B0604030504040204" pitchFamily="34" charset="-120"/>
              <a:cs typeface="Tahoma" panose="020B0604030504040204" pitchFamily="34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683568" y="411510"/>
            <a:ext cx="5751896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5400" b="1" kern="1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rgbClr val="660066"/>
                  </a:glo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1.</a:t>
            </a:r>
            <a:r>
              <a:rPr lang="zh-TW" altLang="zh-HK" sz="5400" b="1" kern="1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rgbClr val="660066"/>
                  </a:glo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常常渴慕（</a:t>
            </a:r>
            <a:r>
              <a:rPr lang="en-US" altLang="zh-HK" sz="5400" b="1" kern="1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rgbClr val="660066"/>
                  </a:glo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4</a:t>
            </a:r>
            <a:r>
              <a:rPr lang="en-US" altLang="zh-TW" sz="5400" b="1" kern="1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rgbClr val="660066"/>
                  </a:glo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5</a:t>
            </a:r>
            <a:r>
              <a:rPr lang="zh-TW" altLang="zh-HK" sz="5400" b="1" kern="1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rgbClr val="660066"/>
                  </a:glo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）</a:t>
            </a:r>
            <a:endParaRPr lang="zh-HK" altLang="en-US" sz="5400" b="1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228600">
                  <a:srgbClr val="660066"/>
                </a:glo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20799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宗教, 打開的書, 打開聖經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Blur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162"/>
          <a:stretch/>
        </p:blipFill>
        <p:spPr bwMode="auto">
          <a:xfrm>
            <a:off x="0" y="971"/>
            <a:ext cx="9144000" cy="5142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矩形 1"/>
          <p:cNvSpPr/>
          <p:nvPr/>
        </p:nvSpPr>
        <p:spPr>
          <a:xfrm>
            <a:off x="611560" y="1167595"/>
            <a:ext cx="7776864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55575">
              <a:spcAft>
                <a:spcPts val="0"/>
              </a:spcAft>
            </a:pPr>
            <a:r>
              <a:rPr lang="en-US" altLang="zh-HK" dirty="0">
                <a:solidFill>
                  <a:srgbClr val="333333"/>
                </a:solidFill>
                <a:latin typeface="新細明體" panose="02020500000000000000" pitchFamily="18" charset="-120"/>
                <a:ea typeface="Times New Roman" panose="02020603050405020304" pitchFamily="18" charset="0"/>
                <a:cs typeface="Tahoma" panose="020B0604030504040204" pitchFamily="34" charset="0"/>
              </a:rPr>
              <a:t> </a:t>
            </a:r>
            <a:endParaRPr lang="zh-TW" altLang="zh-HK" sz="20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55575">
              <a:spcAft>
                <a:spcPts val="1200"/>
              </a:spcAft>
            </a:pPr>
            <a:r>
              <a:rPr lang="zh-TW" altLang="zh-HK" sz="40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rgbClr val="000099"/>
                  </a:glo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Tahoma" panose="020B0604030504040204" pitchFamily="34" charset="0"/>
              </a:rPr>
              <a:t>拿但業</a:t>
            </a:r>
            <a:r>
              <a:rPr lang="zh-TW" altLang="en-US" sz="40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rgbClr val="000099"/>
                  </a:glo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Tahoma" panose="020B0604030504040204" pitchFamily="34" charset="0"/>
              </a:rPr>
              <a:t>對他</a:t>
            </a:r>
            <a:r>
              <a:rPr lang="zh-TW" altLang="zh-HK" sz="40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rgbClr val="000099"/>
                  </a:glo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Tahoma" panose="020B0604030504040204" pitchFamily="34" charset="0"/>
              </a:rPr>
              <a:t>說：「拿撒勒還能出甚麼好的嗎？」腓力說：「你來看！」</a:t>
            </a:r>
            <a:endParaRPr lang="en-US" altLang="zh-TW" sz="4000" b="1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228600">
                  <a:srgbClr val="000099"/>
                </a:glow>
              </a:effectLst>
              <a:latin typeface="微軟正黑體" panose="020B0604030504040204" pitchFamily="34" charset="-120"/>
              <a:ea typeface="微軟正黑體" panose="020B0604030504040204" pitchFamily="34" charset="-120"/>
              <a:cs typeface="Tahoma" panose="020B0604030504040204" pitchFamily="34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043608" y="372138"/>
            <a:ext cx="5751896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5400" b="1" kern="1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rgbClr val="660066"/>
                  </a:glo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2.</a:t>
            </a:r>
            <a:r>
              <a:rPr lang="zh-TW" altLang="zh-HK" sz="5400" b="1" kern="1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rgbClr val="660066"/>
                  </a:glo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尋根究底（</a:t>
            </a:r>
            <a:r>
              <a:rPr lang="en-US" altLang="zh-HK" sz="5400" b="1" kern="1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rgbClr val="660066"/>
                  </a:glo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46</a:t>
            </a:r>
            <a:r>
              <a:rPr lang="zh-TW" altLang="zh-HK" sz="5400" b="1" kern="1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rgbClr val="660066"/>
                  </a:glo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）</a:t>
            </a:r>
            <a:endParaRPr lang="zh-HK" altLang="en-US" sz="5400" b="1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228600">
                  <a:srgbClr val="660066"/>
                </a:glo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25393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宗教, 打開的書, 打開聖經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Blur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162"/>
          <a:stretch/>
        </p:blipFill>
        <p:spPr bwMode="auto">
          <a:xfrm>
            <a:off x="21704" y="0"/>
            <a:ext cx="9144000" cy="5142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矩形 1"/>
          <p:cNvSpPr/>
          <p:nvPr/>
        </p:nvSpPr>
        <p:spPr>
          <a:xfrm>
            <a:off x="1137320" y="1167594"/>
            <a:ext cx="6912768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55575">
              <a:spcAft>
                <a:spcPts val="0"/>
              </a:spcAft>
            </a:pPr>
            <a:r>
              <a:rPr lang="en-US" altLang="zh-HK" dirty="0">
                <a:solidFill>
                  <a:srgbClr val="333333"/>
                </a:solidFill>
                <a:latin typeface="新細明體" panose="02020500000000000000" pitchFamily="18" charset="-120"/>
                <a:ea typeface="Times New Roman" panose="02020603050405020304" pitchFamily="18" charset="0"/>
                <a:cs typeface="Tahoma" panose="020B0604030504040204" pitchFamily="34" charset="0"/>
              </a:rPr>
              <a:t> </a:t>
            </a:r>
            <a:endParaRPr lang="zh-TW" altLang="zh-HK" sz="20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55575">
              <a:spcAft>
                <a:spcPts val="0"/>
              </a:spcAft>
            </a:pPr>
            <a:r>
              <a:rPr lang="zh-TW" altLang="zh-HK" sz="40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rgbClr val="000099"/>
                  </a:glo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Tahoma" panose="020B0604030504040204" pitchFamily="34" charset="0"/>
              </a:rPr>
              <a:t>耶穌看見拿但業來，就</a:t>
            </a:r>
            <a:r>
              <a:rPr lang="zh-TW" altLang="en-US" sz="40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rgbClr val="000099"/>
                  </a:glo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Tahoma" panose="020B0604030504040204" pitchFamily="34" charset="0"/>
              </a:rPr>
              <a:t>指著</a:t>
            </a:r>
            <a:r>
              <a:rPr lang="zh-TW" altLang="zh-HK" sz="40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rgbClr val="000099"/>
                  </a:glo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Tahoma" panose="020B0604030504040204" pitchFamily="34" charset="0"/>
              </a:rPr>
              <a:t>他說：「看哪，這是個</a:t>
            </a:r>
            <a:r>
              <a:rPr lang="zh-TW" altLang="en-US" sz="40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rgbClr val="000099"/>
                  </a:glo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Tahoma" panose="020B0604030504040204" pitchFamily="34" charset="0"/>
              </a:rPr>
              <a:t>真</a:t>
            </a:r>
            <a:r>
              <a:rPr lang="zh-TW" altLang="zh-HK" sz="40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rgbClr val="000099"/>
                  </a:glo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Tahoma" panose="020B0604030504040204" pitchFamily="34" charset="0"/>
              </a:rPr>
              <a:t>以色列人，他心裡</a:t>
            </a:r>
            <a:r>
              <a:rPr lang="zh-TW" altLang="en-US" sz="40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rgbClr val="000099"/>
                  </a:glo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Tahoma" panose="020B0604030504040204" pitchFamily="34" charset="0"/>
              </a:rPr>
              <a:t>是</a:t>
            </a:r>
            <a:r>
              <a:rPr lang="zh-TW" altLang="zh-HK" sz="40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rgbClr val="000099"/>
                  </a:glo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Tahoma" panose="020B0604030504040204" pitchFamily="34" charset="0"/>
              </a:rPr>
              <a:t>沒有詭詐</a:t>
            </a:r>
            <a:r>
              <a:rPr lang="zh-TW" altLang="en-US" sz="40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rgbClr val="000099"/>
                  </a:glo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Tahoma" panose="020B0604030504040204" pitchFamily="34" charset="0"/>
              </a:rPr>
              <a:t>的</a:t>
            </a:r>
            <a:r>
              <a:rPr lang="zh-TW" altLang="zh-HK" sz="40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rgbClr val="000099"/>
                  </a:glo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Tahoma" panose="020B0604030504040204" pitchFamily="34" charset="0"/>
              </a:rPr>
              <a:t>。」</a:t>
            </a:r>
            <a:endParaRPr lang="zh-TW" altLang="zh-HK" sz="4000" b="1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228600">
                  <a:srgbClr val="000099"/>
                </a:glo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331640" y="573528"/>
            <a:ext cx="5751896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HK" sz="5400" b="1" kern="1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rgbClr val="660066"/>
                  </a:glo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3.</a:t>
            </a:r>
            <a:r>
              <a:rPr lang="zh-TW" altLang="zh-HK" sz="5400" b="1" kern="1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rgbClr val="660066"/>
                  </a:glo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誠實無偽（</a:t>
            </a:r>
            <a:r>
              <a:rPr lang="en-US" altLang="zh-HK" sz="5400" b="1" kern="1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rgbClr val="660066"/>
                  </a:glo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47</a:t>
            </a:r>
            <a:r>
              <a:rPr lang="zh-TW" altLang="zh-HK" sz="5400" b="1" kern="1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rgbClr val="660066"/>
                  </a:glo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）</a:t>
            </a:r>
            <a:endParaRPr lang="zh-HK" altLang="en-US" sz="5400" b="1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228600">
                  <a:srgbClr val="660066"/>
                </a:glo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36252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宗教, 打開的書, 打開聖經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Blur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162"/>
          <a:stretch/>
        </p:blipFill>
        <p:spPr bwMode="auto">
          <a:xfrm>
            <a:off x="0" y="0"/>
            <a:ext cx="9144000" cy="5142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矩形 2"/>
          <p:cNvSpPr/>
          <p:nvPr/>
        </p:nvSpPr>
        <p:spPr>
          <a:xfrm>
            <a:off x="611560" y="1093937"/>
            <a:ext cx="7920880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55575">
              <a:spcAft>
                <a:spcPts val="1200"/>
              </a:spcAft>
            </a:pPr>
            <a:r>
              <a:rPr lang="zh-TW" altLang="zh-HK" sz="40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rgbClr val="000099"/>
                  </a:glo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Tahoma" panose="020B0604030504040204" pitchFamily="34" charset="0"/>
              </a:rPr>
              <a:t>拿但業</a:t>
            </a:r>
            <a:r>
              <a:rPr lang="zh-TW" altLang="en-US" sz="40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rgbClr val="000099"/>
                  </a:glo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Tahoma" panose="020B0604030504040204" pitchFamily="34" charset="0"/>
              </a:rPr>
              <a:t>對耶穌說</a:t>
            </a:r>
            <a:r>
              <a:rPr lang="zh-TW" altLang="zh-HK" sz="40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rgbClr val="000099"/>
                  </a:glo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Tahoma" panose="020B0604030504040204" pitchFamily="34" charset="0"/>
              </a:rPr>
              <a:t>：「你</a:t>
            </a:r>
            <a:r>
              <a:rPr lang="zh-TW" altLang="en-US" sz="40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rgbClr val="000099"/>
                  </a:glo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Tahoma" panose="020B0604030504040204" pitchFamily="34" charset="0"/>
              </a:rPr>
              <a:t>從哪裡知道</a:t>
            </a:r>
            <a:r>
              <a:rPr lang="zh-TW" altLang="zh-HK" sz="40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rgbClr val="000099"/>
                  </a:glo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Tahoma" panose="020B0604030504040204" pitchFamily="34" charset="0"/>
              </a:rPr>
              <a:t>我呢？」耶穌回答</a:t>
            </a:r>
            <a:r>
              <a:rPr lang="zh-TW" altLang="en-US" sz="40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rgbClr val="000099"/>
                  </a:glo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Tahoma" panose="020B0604030504040204" pitchFamily="34" charset="0"/>
              </a:rPr>
              <a:t>說</a:t>
            </a:r>
            <a:r>
              <a:rPr lang="zh-TW" altLang="zh-HK" sz="40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rgbClr val="000099"/>
                  </a:glo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Tahoma" panose="020B0604030504040204" pitchFamily="34" charset="0"/>
              </a:rPr>
              <a:t>：「腓力還沒有招呼你，你在無花果樹</a:t>
            </a:r>
            <a:r>
              <a:rPr lang="zh-TW" altLang="en-US" sz="40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rgbClr val="000099"/>
                  </a:glo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Tahoma" panose="020B0604030504040204" pitchFamily="34" charset="0"/>
              </a:rPr>
              <a:t>底</a:t>
            </a:r>
            <a:r>
              <a:rPr lang="zh-TW" altLang="zh-HK" sz="40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rgbClr val="000099"/>
                  </a:glo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Tahoma" panose="020B0604030504040204" pitchFamily="34" charset="0"/>
              </a:rPr>
              <a:t>下，我就看見你了。」</a:t>
            </a:r>
            <a:endParaRPr lang="en-US" altLang="zh-TW" sz="4000" b="1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228600">
                  <a:srgbClr val="000099"/>
                </a:glow>
              </a:effectLst>
              <a:latin typeface="微軟正黑體" panose="020B0604030504040204" pitchFamily="34" charset="-120"/>
              <a:ea typeface="微軟正黑體" panose="020B0604030504040204" pitchFamily="34" charset="-120"/>
              <a:cs typeface="Tahoma" panose="020B0604030504040204" pitchFamily="34" charset="0"/>
            </a:endParaRPr>
          </a:p>
          <a:p>
            <a:pPr marL="155575">
              <a:spcAft>
                <a:spcPts val="0"/>
              </a:spcAft>
            </a:pPr>
            <a:r>
              <a:rPr lang="zh-TW" altLang="zh-HK" sz="40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rgbClr val="7030A0"/>
                  </a:glo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Tahoma" panose="020B0604030504040204" pitchFamily="34" charset="0"/>
              </a:rPr>
              <a:t>拿但業說：「拉比，你是神的兒子，你是以色列的王！」</a:t>
            </a:r>
            <a:endParaRPr lang="zh-TW" altLang="zh-HK" sz="4000" b="1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228600">
                  <a:srgbClr val="7030A0"/>
                </a:glo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634995" y="200719"/>
            <a:ext cx="687720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HK" sz="5400" b="1" kern="1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rgbClr val="660066"/>
                  </a:glo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4.</a:t>
            </a:r>
            <a:r>
              <a:rPr lang="zh-TW" altLang="zh-HK" sz="5400" b="1" kern="1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rgbClr val="660066"/>
                  </a:glo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對主認信（</a:t>
            </a:r>
            <a:r>
              <a:rPr lang="en-US" altLang="zh-HK" sz="5400" b="1" kern="1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rgbClr val="660066"/>
                  </a:glo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48-49</a:t>
            </a:r>
            <a:r>
              <a:rPr lang="zh-TW" altLang="zh-HK" sz="5400" b="1" kern="1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rgbClr val="660066"/>
                  </a:glo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）</a:t>
            </a:r>
            <a:endParaRPr lang="zh-HK" altLang="en-US" sz="5400" b="1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228600">
                  <a:srgbClr val="660066"/>
                </a:glo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91971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50000">
              <a:srgbClr val="DBFFB7"/>
            </a:gs>
            <a:gs pos="100000">
              <a:srgbClr val="DBFFB7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971600" y="230041"/>
            <a:ext cx="4801314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6000" b="1" kern="1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看見</a:t>
            </a:r>
            <a:r>
              <a:rPr lang="zh-TW" altLang="zh-HK" sz="6000" b="1" kern="1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主的條件</a:t>
            </a:r>
            <a:endParaRPr lang="zh-HK" altLang="en-US" sz="6000" b="1" dirty="0">
              <a:solidFill>
                <a:srgbClr val="0066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111052" y="1172000"/>
            <a:ext cx="513634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4800" b="1" kern="100" dirty="0">
                <a:solidFill>
                  <a:srgbClr val="9933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1.</a:t>
            </a:r>
            <a:r>
              <a:rPr lang="zh-TW" altLang="zh-HK" sz="4800" b="1" kern="100" dirty="0">
                <a:solidFill>
                  <a:srgbClr val="9933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常常渴慕（</a:t>
            </a:r>
            <a:r>
              <a:rPr lang="en-US" altLang="zh-HK" sz="4800" b="1" kern="100" dirty="0">
                <a:solidFill>
                  <a:srgbClr val="9933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</a:t>
            </a:r>
            <a:r>
              <a:rPr lang="en-US" altLang="zh-TW" sz="4800" b="1" kern="100" dirty="0">
                <a:solidFill>
                  <a:srgbClr val="9933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</a:t>
            </a:r>
            <a:r>
              <a:rPr lang="zh-TW" altLang="zh-HK" sz="4800" b="1" kern="100" dirty="0">
                <a:solidFill>
                  <a:srgbClr val="9933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）</a:t>
            </a:r>
            <a:endParaRPr lang="zh-HK" altLang="en-US" sz="4800" b="1" dirty="0">
              <a:solidFill>
                <a:srgbClr val="993366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120230" y="1989896"/>
            <a:ext cx="513634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4800" b="1" kern="100" dirty="0">
                <a:solidFill>
                  <a:srgbClr val="9933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2.</a:t>
            </a:r>
            <a:r>
              <a:rPr lang="zh-TW" altLang="zh-HK" sz="4800" b="1" kern="100" dirty="0">
                <a:solidFill>
                  <a:srgbClr val="9933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尋根究底（</a:t>
            </a:r>
            <a:r>
              <a:rPr lang="en-US" altLang="zh-HK" sz="4800" b="1" kern="100" dirty="0">
                <a:solidFill>
                  <a:srgbClr val="9933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46</a:t>
            </a:r>
            <a:r>
              <a:rPr lang="zh-TW" altLang="zh-HK" sz="4800" b="1" kern="100" dirty="0">
                <a:solidFill>
                  <a:srgbClr val="9933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）</a:t>
            </a:r>
            <a:endParaRPr lang="zh-HK" altLang="en-US" sz="4800" b="1" dirty="0">
              <a:solidFill>
                <a:srgbClr val="993366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120230" y="2824922"/>
            <a:ext cx="513634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HK" sz="4800" b="1" kern="100" dirty="0">
                <a:solidFill>
                  <a:srgbClr val="9933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3.</a:t>
            </a:r>
            <a:r>
              <a:rPr lang="zh-TW" altLang="zh-HK" sz="4800" b="1" kern="100" dirty="0">
                <a:solidFill>
                  <a:srgbClr val="9933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誠實無偽（</a:t>
            </a:r>
            <a:r>
              <a:rPr lang="en-US" altLang="zh-HK" sz="4800" b="1" kern="100" dirty="0">
                <a:solidFill>
                  <a:srgbClr val="9933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47</a:t>
            </a:r>
            <a:r>
              <a:rPr lang="zh-TW" altLang="zh-HK" sz="4800" b="1" kern="100" dirty="0">
                <a:solidFill>
                  <a:srgbClr val="9933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）</a:t>
            </a:r>
            <a:endParaRPr lang="zh-HK" altLang="en-US" sz="4800" b="1" dirty="0">
              <a:solidFill>
                <a:srgbClr val="993366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132837" y="3683924"/>
            <a:ext cx="613821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HK" sz="4800" b="1" kern="100" dirty="0">
                <a:solidFill>
                  <a:srgbClr val="9933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4.</a:t>
            </a:r>
            <a:r>
              <a:rPr lang="zh-TW" altLang="zh-HK" sz="4800" b="1" kern="100" dirty="0">
                <a:solidFill>
                  <a:srgbClr val="9933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對主認信（</a:t>
            </a:r>
            <a:r>
              <a:rPr lang="en-US" altLang="zh-HK" sz="4800" b="1" kern="100" dirty="0">
                <a:solidFill>
                  <a:srgbClr val="9933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48-49</a:t>
            </a:r>
            <a:r>
              <a:rPr lang="zh-TW" altLang="zh-HK" sz="4800" b="1" kern="100" dirty="0">
                <a:solidFill>
                  <a:srgbClr val="9933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）</a:t>
            </a:r>
            <a:endParaRPr lang="zh-HK" altLang="en-US" sz="4800" b="1" dirty="0">
              <a:solidFill>
                <a:srgbClr val="993366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60706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宗教, 打開的書, 打開聖經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Blur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162"/>
          <a:stretch/>
        </p:blipFill>
        <p:spPr bwMode="auto">
          <a:xfrm>
            <a:off x="-31220" y="972"/>
            <a:ext cx="9144000" cy="5142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矩形 2"/>
          <p:cNvSpPr/>
          <p:nvPr/>
        </p:nvSpPr>
        <p:spPr>
          <a:xfrm>
            <a:off x="430448" y="1221600"/>
            <a:ext cx="8262664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55575">
              <a:spcAft>
                <a:spcPts val="0"/>
              </a:spcAft>
            </a:pPr>
            <a:r>
              <a:rPr lang="en-US" altLang="zh-HK" sz="4000" b="1" dirty="0">
                <a:solidFill>
                  <a:srgbClr val="333333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ahoma" panose="020B0604030504040204" pitchFamily="34" charset="0"/>
              </a:rPr>
              <a:t> </a:t>
            </a:r>
            <a:endParaRPr lang="zh-TW" altLang="zh-HK" sz="4000" b="1" dirty="0">
              <a:solidFill>
                <a:srgbClr val="0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155575">
              <a:spcAft>
                <a:spcPts val="1200"/>
              </a:spcAft>
            </a:pPr>
            <a:r>
              <a:rPr lang="zh-TW" altLang="zh-HK" sz="40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rgbClr val="7030A0"/>
                  </a:glo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Tahoma" panose="020B0604030504040204" pitchFamily="34" charset="0"/>
              </a:rPr>
              <a:t>耶穌</a:t>
            </a:r>
            <a:r>
              <a:rPr lang="zh-TW" altLang="en-US" sz="40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rgbClr val="7030A0"/>
                  </a:glo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Tahoma" panose="020B0604030504040204" pitchFamily="34" charset="0"/>
              </a:rPr>
              <a:t>對他</a:t>
            </a:r>
            <a:r>
              <a:rPr lang="zh-TW" altLang="zh-HK" sz="40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rgbClr val="7030A0"/>
                  </a:glo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Tahoma" panose="020B0604030504040204" pitchFamily="34" charset="0"/>
              </a:rPr>
              <a:t>說：「因為我</a:t>
            </a:r>
            <a:r>
              <a:rPr lang="zh-TW" altLang="en-US" sz="40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rgbClr val="7030A0"/>
                  </a:glo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Tahoma" panose="020B0604030504040204" pitchFamily="34" charset="0"/>
              </a:rPr>
              <a:t>說</a:t>
            </a:r>
            <a:r>
              <a:rPr lang="en-US" altLang="zh-TW" sz="40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rgbClr val="7030A0"/>
                  </a:glo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Tahoma" panose="020B0604030504040204" pitchFamily="34" charset="0"/>
              </a:rPr>
              <a:t>『</a:t>
            </a:r>
            <a:r>
              <a:rPr lang="zh-TW" altLang="zh-HK" sz="40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rgbClr val="7030A0"/>
                  </a:glo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Tahoma" panose="020B0604030504040204" pitchFamily="34" charset="0"/>
              </a:rPr>
              <a:t>在無花果樹下</a:t>
            </a:r>
            <a:r>
              <a:rPr lang="zh-TW" altLang="en-US" sz="40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rgbClr val="7030A0"/>
                  </a:glo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Tahoma" panose="020B0604030504040204" pitchFamily="34" charset="0"/>
              </a:rPr>
              <a:t>看見你</a:t>
            </a:r>
            <a:r>
              <a:rPr lang="en-US" altLang="zh-TW" sz="40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rgbClr val="7030A0"/>
                  </a:glo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Tahoma" panose="020B0604030504040204" pitchFamily="34" charset="0"/>
              </a:rPr>
              <a:t>』</a:t>
            </a:r>
            <a:r>
              <a:rPr lang="zh-TW" altLang="zh-HK" sz="40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rgbClr val="7030A0"/>
                  </a:glo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Tahoma" panose="020B0604030504040204" pitchFamily="34" charset="0"/>
              </a:rPr>
              <a:t>，你就信嗎？你</a:t>
            </a:r>
            <a:r>
              <a:rPr lang="zh-TW" altLang="en-US" sz="40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rgbClr val="7030A0"/>
                  </a:glo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Tahoma" panose="020B0604030504040204" pitchFamily="34" charset="0"/>
              </a:rPr>
              <a:t>將</a:t>
            </a:r>
            <a:r>
              <a:rPr lang="zh-TW" altLang="zh-HK" sz="40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rgbClr val="7030A0"/>
                  </a:glo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Tahoma" panose="020B0604030504040204" pitchFamily="34" charset="0"/>
              </a:rPr>
              <a:t>要看見比這更大的事。」</a:t>
            </a:r>
            <a:endParaRPr lang="en-US" altLang="zh-TW" sz="4000" b="1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228600">
                  <a:srgbClr val="7030A0"/>
                </a:glow>
              </a:effectLst>
              <a:latin typeface="微軟正黑體" panose="020B0604030504040204" pitchFamily="34" charset="-120"/>
              <a:ea typeface="微軟正黑體" panose="020B0604030504040204" pitchFamily="34" charset="-120"/>
              <a:cs typeface="Tahoma" panose="020B0604030504040204" pitchFamily="34" charset="0"/>
            </a:endParaRPr>
          </a:p>
          <a:p>
            <a:pPr marL="155575">
              <a:spcAft>
                <a:spcPts val="0"/>
              </a:spcAft>
            </a:pPr>
            <a:r>
              <a:rPr lang="zh-TW" altLang="zh-HK" sz="40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rgbClr val="000099"/>
                  </a:glo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Tahoma" panose="020B0604030504040204" pitchFamily="34" charset="0"/>
              </a:rPr>
              <a:t>又說：「我實實在在</a:t>
            </a:r>
            <a:r>
              <a:rPr lang="zh-TW" altLang="en-US" sz="40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rgbClr val="000099"/>
                  </a:glo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Tahoma" panose="020B0604030504040204" pitchFamily="34" charset="0"/>
              </a:rPr>
              <a:t>地</a:t>
            </a:r>
            <a:r>
              <a:rPr lang="zh-TW" altLang="zh-HK" sz="40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rgbClr val="000099"/>
                  </a:glo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Tahoma" panose="020B0604030504040204" pitchFamily="34" charset="0"/>
              </a:rPr>
              <a:t>告訴你們，你們</a:t>
            </a:r>
            <a:r>
              <a:rPr lang="zh-TW" altLang="en-US" sz="40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rgbClr val="000099"/>
                  </a:glo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Tahoma" panose="020B0604030504040204" pitchFamily="34" charset="0"/>
              </a:rPr>
              <a:t>將</a:t>
            </a:r>
            <a:r>
              <a:rPr lang="zh-TW" altLang="zh-HK" sz="40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rgbClr val="000099"/>
                  </a:glo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Tahoma" panose="020B0604030504040204" pitchFamily="34" charset="0"/>
              </a:rPr>
              <a:t>要看見天開了，神的使者</a:t>
            </a:r>
            <a:r>
              <a:rPr lang="zh-TW" altLang="en-US" sz="40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rgbClr val="000099"/>
                  </a:glo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Tahoma" panose="020B0604030504040204" pitchFamily="34" charset="0"/>
              </a:rPr>
              <a:t>上去下來</a:t>
            </a:r>
            <a:r>
              <a:rPr lang="zh-TW" altLang="zh-HK" sz="40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rgbClr val="000099"/>
                  </a:glo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Tahoma" panose="020B0604030504040204" pitchFamily="34" charset="0"/>
              </a:rPr>
              <a:t>在人子身上。」</a:t>
            </a:r>
            <a:endParaRPr lang="zh-TW" altLang="zh-HK" sz="4000" b="1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228600">
                  <a:srgbClr val="000099"/>
                </a:glo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043608" y="303498"/>
            <a:ext cx="6981398" cy="17543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Aft>
                <a:spcPts val="0"/>
              </a:spcAft>
            </a:pPr>
            <a:r>
              <a:rPr lang="zh-TW" altLang="en-US" sz="5400" b="1" kern="1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rgbClr val="FF0000"/>
                  </a:glo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看見主、</a:t>
            </a:r>
            <a:r>
              <a:rPr lang="zh-TW" altLang="zh-HK" sz="5400" b="1" kern="1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rgbClr val="FF0000"/>
                  </a:glo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與主相遇</a:t>
            </a:r>
            <a:endParaRPr lang="en-US" altLang="zh-TW" sz="5400" b="1" kern="100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228600">
                  <a:srgbClr val="FF0000"/>
                </a:glo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HK" sz="5400" b="1" kern="1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rgbClr val="FF0000"/>
                  </a:glo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帶來的福氣（</a:t>
            </a:r>
            <a:r>
              <a:rPr lang="en-US" altLang="zh-HK" sz="5400" b="1" kern="1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rgbClr val="FF0000"/>
                  </a:glo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50-51</a:t>
            </a:r>
            <a:r>
              <a:rPr lang="zh-TW" altLang="zh-HK" sz="5400" b="1" kern="1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rgbClr val="FF0000"/>
                  </a:glo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170424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1440</TotalTime>
  <Words>262</Words>
  <Application>Microsoft Office PowerPoint</Application>
  <PresentationFormat>如螢幕大小 (16:9)</PresentationFormat>
  <Paragraphs>42</Paragraphs>
  <Slides>11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2" baseType="lpstr"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Clara</dc:creator>
  <cp:lastModifiedBy>Andrew</cp:lastModifiedBy>
  <cp:revision>110</cp:revision>
  <dcterms:created xsi:type="dcterms:W3CDTF">2020-02-29T01:00:22Z</dcterms:created>
  <dcterms:modified xsi:type="dcterms:W3CDTF">2021-02-25T08:20:38Z</dcterms:modified>
</cp:coreProperties>
</file>