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8" r:id="rId2"/>
    <p:sldId id="292" r:id="rId3"/>
    <p:sldId id="289" r:id="rId4"/>
    <p:sldId id="285" r:id="rId5"/>
    <p:sldId id="295" r:id="rId6"/>
    <p:sldId id="296" r:id="rId7"/>
    <p:sldId id="286" r:id="rId8"/>
    <p:sldId id="298" r:id="rId9"/>
    <p:sldId id="287" r:id="rId10"/>
    <p:sldId id="290" r:id="rId11"/>
    <p:sldId id="29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9FC"/>
    <a:srgbClr val="CCFF99"/>
    <a:srgbClr val="FF0000"/>
    <a:srgbClr val="660066"/>
    <a:srgbClr val="000099"/>
    <a:srgbClr val="FF6600"/>
    <a:srgbClr val="99FF33"/>
    <a:srgbClr val="006600"/>
    <a:srgbClr val="FFFF00"/>
    <a:srgbClr val="F4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1BA8DE-DFFE-4082-A5B5-7CBC51C96BE3}" v="25" dt="2021-02-23T09:03:56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5" autoAdjust="0"/>
    <p:restoredTop sz="90528" autoAdjust="0"/>
  </p:normalViewPr>
  <p:slideViewPr>
    <p:cSldViewPr>
      <p:cViewPr>
        <p:scale>
          <a:sx n="102" d="100"/>
          <a:sy n="102" d="100"/>
        </p:scale>
        <p:origin x="-180" y="-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00261-A59A-4851-814D-A9629CAF0145}" type="datetimeFigureOut">
              <a:rPr lang="zh-HK" altLang="en-US" smtClean="0"/>
              <a:t>25/2/2021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1D625-50DC-4104-95C1-9AB6E139D4C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716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1D625-50DC-4104-95C1-9AB6E139D4CA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6238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484F-7CC1-4164-9913-E6D55594BDD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5D43-1D58-484B-A46E-A07E13F5F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37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484F-7CC1-4164-9913-E6D55594BDD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5D43-1D58-484B-A46E-A07E13F5F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30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484F-7CC1-4164-9913-E6D55594BDD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5D43-1D58-484B-A46E-A07E13F5F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0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484F-7CC1-4164-9913-E6D55594BDD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5D43-1D58-484B-A46E-A07E13F5F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7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484F-7CC1-4164-9913-E6D55594BDD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5D43-1D58-484B-A46E-A07E13F5F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484F-7CC1-4164-9913-E6D55594BDD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5D43-1D58-484B-A46E-A07E13F5F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90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484F-7CC1-4164-9913-E6D55594BDD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5D43-1D58-484B-A46E-A07E13F5F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2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484F-7CC1-4164-9913-E6D55594BDD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5D43-1D58-484B-A46E-A07E13F5F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6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484F-7CC1-4164-9913-E6D55594BDD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5D43-1D58-484B-A46E-A07E13F5F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4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484F-7CC1-4164-9913-E6D55594BDD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5D43-1D58-484B-A46E-A07E13F5F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7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484F-7CC1-4164-9913-E6D55594BDD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5D43-1D58-484B-A46E-A07E13F5F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57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6484F-7CC1-4164-9913-E6D55594BDD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05D43-1D58-484B-A46E-A07E13F5F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5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复活节课件背景图片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146" t="2483" r="-890" b="-2483"/>
          <a:stretch/>
        </p:blipFill>
        <p:spPr bwMode="auto">
          <a:xfrm>
            <a:off x="36314" y="0"/>
            <a:ext cx="9252521" cy="525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863588" y="-776622"/>
            <a:ext cx="7848872" cy="2754306"/>
          </a:xfrm>
          <a:prstGeom prst="rect">
            <a:avLst/>
          </a:prstGeom>
        </p:spPr>
        <p:txBody>
          <a:bodyPr wrap="square">
            <a:prstTxWarp prst="textArchDown">
              <a:avLst/>
            </a:prstTxWarp>
            <a:spAutoFit/>
          </a:bodyPr>
          <a:lstStyle/>
          <a:p>
            <a:pPr algn="ctr"/>
            <a:r>
              <a:rPr lang="zh-TW" altLang="en-US" sz="9600" b="1" dirty="0">
                <a:ln w="22225">
                  <a:solidFill>
                    <a:srgbClr val="99FF33"/>
                  </a:solidFill>
                  <a:prstDash val="solid"/>
                </a:ln>
                <a:solidFill>
                  <a:srgbClr val="006600"/>
                </a:solidFill>
                <a:effectLst>
                  <a:glow rad="228600">
                    <a:srgbClr val="FFFF00">
                      <a:alpha val="4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親眼見你</a:t>
            </a:r>
            <a:endParaRPr lang="en-US" altLang="zh-TW" sz="9600" b="1" dirty="0">
              <a:ln w="22225">
                <a:solidFill>
                  <a:srgbClr val="99FF33"/>
                </a:solidFill>
                <a:prstDash val="solid"/>
              </a:ln>
              <a:solidFill>
                <a:srgbClr val="006600"/>
              </a:solidFill>
              <a:effectLst>
                <a:glow rad="228600">
                  <a:srgbClr val="FFFF00">
                    <a:alpha val="40000"/>
                  </a:srgb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71800" y="2425296"/>
            <a:ext cx="4032448" cy="658021"/>
          </a:xfrm>
          <a:prstGeom prst="rect">
            <a:avLst/>
          </a:prstGeom>
        </p:spPr>
        <p:txBody>
          <a:bodyPr wrap="square">
            <a:prstTxWarp prst="textPlain">
              <a:avLst/>
            </a:prstTxWarp>
            <a:spAutoFit/>
          </a:bodyPr>
          <a:lstStyle/>
          <a:p>
            <a:pPr algn="ctr"/>
            <a:r>
              <a:rPr lang="zh-TW" altLang="en-US" sz="6000" dirty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約一</a:t>
            </a:r>
            <a:r>
              <a:rPr lang="en-US" altLang="zh-TW" sz="6000" dirty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45-51</a:t>
            </a:r>
          </a:p>
        </p:txBody>
      </p:sp>
    </p:spTree>
    <p:extLst>
      <p:ext uri="{BB962C8B-B14F-4D97-AF65-F5344CB8AC3E}">
        <p14:creationId xmlns:p14="http://schemas.microsoft.com/office/powerpoint/2010/main" val="161212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rgbClr val="DBFFB7"/>
            </a:gs>
            <a:gs pos="100000">
              <a:srgbClr val="DBFFB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43608" y="303498"/>
            <a:ext cx="6981398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zh-TW" altLang="en-US" sz="54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看見主、</a:t>
            </a:r>
            <a:r>
              <a:rPr lang="zh-TW" altLang="zh-HK" sz="54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與主相遇</a:t>
            </a:r>
            <a:endParaRPr lang="en-US" altLang="zh-TW" sz="5400" b="1" kern="1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HK" sz="54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帶來的福氣（</a:t>
            </a:r>
            <a:r>
              <a:rPr lang="en-US" altLang="zh-HK" sz="54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50-51</a:t>
            </a:r>
            <a:r>
              <a:rPr lang="zh-TW" altLang="zh-HK" sz="54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  <p:sp>
        <p:nvSpPr>
          <p:cNvPr id="3" name="矩形 2"/>
          <p:cNvSpPr/>
          <p:nvPr/>
        </p:nvSpPr>
        <p:spPr>
          <a:xfrm>
            <a:off x="827585" y="1761660"/>
            <a:ext cx="38779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「更大的事」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36262" y="2625756"/>
            <a:ext cx="7188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要看見天開了，神的眾使者在人子的身上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。」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952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rgbClr val="CCFF99"/>
            </a:gs>
            <a:gs pos="83000">
              <a:srgbClr val="CCFF99"/>
            </a:gs>
            <a:gs pos="100000">
              <a:srgbClr val="CC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971600" y="230041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0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看見</a:t>
            </a:r>
            <a:r>
              <a:rPr lang="zh-TW" altLang="zh-HK" sz="60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主的條件</a:t>
            </a:r>
            <a:endParaRPr lang="zh-HK" altLang="en-US" sz="6000" b="1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1052" y="1172000"/>
            <a:ext cx="5136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1.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常常渴慕（</a:t>
            </a:r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20230" y="1989896"/>
            <a:ext cx="5136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2.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尋根究底（</a:t>
            </a:r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46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20230" y="2824922"/>
            <a:ext cx="5136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誠實無偽（</a:t>
            </a:r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32837" y="3683924"/>
            <a:ext cx="6138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對主認信（</a:t>
            </a:r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48-49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238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rgbClr val="DBFFB7"/>
            </a:gs>
            <a:gs pos="100000">
              <a:srgbClr val="DBFFB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789553"/>
            <a:ext cx="56669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7250" indent="-857250">
              <a:buFont typeface="Wingdings" panose="05000000000000000000" pitchFamily="2" charset="2"/>
              <a:buChar char="Ø"/>
            </a:pPr>
            <a:r>
              <a:rPr lang="zh-TW" altLang="en-US" sz="60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看見</a:t>
            </a:r>
            <a:r>
              <a:rPr lang="zh-TW" altLang="zh-HK" sz="60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主的條件</a:t>
            </a:r>
            <a:endParaRPr lang="zh-HK" altLang="en-US" sz="6000" b="1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54642" y="1923678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lvl="0" indent="-8572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60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看見主、</a:t>
            </a:r>
            <a:r>
              <a:rPr lang="zh-TW" altLang="zh-HK" sz="60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與主相遇</a:t>
            </a:r>
            <a:endParaRPr lang="en-US" altLang="zh-TW" sz="6000" b="1" kern="100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Aft>
                <a:spcPts val="0"/>
              </a:spcAft>
            </a:pPr>
            <a:r>
              <a:rPr lang="en-US" altLang="zh-TW" sz="60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HK" sz="60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帶來的福氣</a:t>
            </a:r>
          </a:p>
        </p:txBody>
      </p:sp>
    </p:spTree>
    <p:extLst>
      <p:ext uri="{BB962C8B-B14F-4D97-AF65-F5344CB8AC3E}">
        <p14:creationId xmlns:p14="http://schemas.microsoft.com/office/powerpoint/2010/main" val="31588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rgbClr val="DBFFB7"/>
            </a:gs>
            <a:gs pos="100000">
              <a:srgbClr val="DBFFB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971600" y="230041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0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看見</a:t>
            </a:r>
            <a:r>
              <a:rPr lang="zh-TW" altLang="zh-HK" sz="60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主的條件</a:t>
            </a:r>
            <a:endParaRPr lang="zh-HK" altLang="en-US" sz="6000" b="1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1052" y="1172000"/>
            <a:ext cx="5136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1.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常常渴慕（</a:t>
            </a:r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20230" y="1989896"/>
            <a:ext cx="5136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2.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尋根究底（</a:t>
            </a:r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46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20230" y="2824922"/>
            <a:ext cx="5136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誠實無偽（</a:t>
            </a:r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32837" y="3683924"/>
            <a:ext cx="6138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對主認信（</a:t>
            </a:r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48-49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40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宗教, 打開的書, 打開聖經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62"/>
          <a:stretch/>
        </p:blipFill>
        <p:spPr bwMode="auto">
          <a:xfrm>
            <a:off x="0" y="972"/>
            <a:ext cx="9144000" cy="514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971600" y="1329612"/>
            <a:ext cx="745282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5575">
              <a:spcAft>
                <a:spcPts val="0"/>
              </a:spcAft>
            </a:pPr>
            <a:r>
              <a:rPr lang="en-US" altLang="zh-HK" dirty="0">
                <a:solidFill>
                  <a:srgbClr val="333333"/>
                </a:solidFill>
                <a:latin typeface="新細明體" panose="02020500000000000000" pitchFamily="18" charset="-120"/>
                <a:ea typeface="Times New Roman" panose="02020603050405020304" pitchFamily="18" charset="0"/>
                <a:cs typeface="Tahoma" panose="020B0604030504040204" pitchFamily="34" charset="0"/>
              </a:rPr>
              <a:t> </a:t>
            </a:r>
            <a:endParaRPr lang="zh-TW" altLang="zh-HK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5575">
              <a:spcAft>
                <a:spcPts val="1200"/>
              </a:spcAft>
            </a:pP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腓力找到拿但業，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對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他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說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：「摩西在律法上所寫的和眾先知所記的那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一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位，我們遇見了，就是約瑟的兒子拿撒勒人耶穌。」</a:t>
            </a:r>
            <a:endParaRPr lang="en-US" altLang="zh-TW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rgbClr val="000099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ahoma" panose="020B060403050404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3568" y="411510"/>
            <a:ext cx="575189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1.</a:t>
            </a:r>
            <a:r>
              <a:rPr lang="zh-TW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常常渴慕（</a:t>
            </a:r>
            <a:r>
              <a:rPr lang="en-US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5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rgbClr val="660066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079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宗教, 打開的書, 打開聖經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62"/>
          <a:stretch/>
        </p:blipFill>
        <p:spPr bwMode="auto">
          <a:xfrm>
            <a:off x="0" y="971"/>
            <a:ext cx="9144000" cy="514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611560" y="1167595"/>
            <a:ext cx="777686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5575">
              <a:spcAft>
                <a:spcPts val="0"/>
              </a:spcAft>
            </a:pPr>
            <a:r>
              <a:rPr lang="en-US" altLang="zh-HK" dirty="0">
                <a:solidFill>
                  <a:srgbClr val="333333"/>
                </a:solidFill>
                <a:latin typeface="新細明體" panose="02020500000000000000" pitchFamily="18" charset="-120"/>
                <a:ea typeface="Times New Roman" panose="02020603050405020304" pitchFamily="18" charset="0"/>
                <a:cs typeface="Tahoma" panose="020B0604030504040204" pitchFamily="34" charset="0"/>
              </a:rPr>
              <a:t> </a:t>
            </a:r>
            <a:endParaRPr lang="zh-TW" altLang="zh-HK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5575">
              <a:spcAft>
                <a:spcPts val="1200"/>
              </a:spcAft>
            </a:pP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拿但業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對他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說：「拿撒勒還能出甚麼好的嗎？」腓力說：「你來看！」</a:t>
            </a:r>
            <a:endParaRPr lang="en-US" altLang="zh-TW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rgbClr val="000099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ahoma" panose="020B060403050404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43608" y="372138"/>
            <a:ext cx="575189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2.</a:t>
            </a:r>
            <a:r>
              <a:rPr lang="zh-TW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尋根究底（</a:t>
            </a:r>
            <a:r>
              <a:rPr lang="en-US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46</a:t>
            </a:r>
            <a:r>
              <a:rPr lang="zh-TW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5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rgbClr val="660066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539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宗教, 打開的書, 打開聖經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62"/>
          <a:stretch/>
        </p:blipFill>
        <p:spPr bwMode="auto">
          <a:xfrm>
            <a:off x="21704" y="0"/>
            <a:ext cx="9144000" cy="514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1137320" y="1167594"/>
            <a:ext cx="691276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5575">
              <a:spcAft>
                <a:spcPts val="0"/>
              </a:spcAft>
            </a:pPr>
            <a:r>
              <a:rPr lang="en-US" altLang="zh-HK" dirty="0">
                <a:solidFill>
                  <a:srgbClr val="333333"/>
                </a:solidFill>
                <a:latin typeface="新細明體" panose="02020500000000000000" pitchFamily="18" charset="-120"/>
                <a:ea typeface="Times New Roman" panose="02020603050405020304" pitchFamily="18" charset="0"/>
                <a:cs typeface="Tahoma" panose="020B0604030504040204" pitchFamily="34" charset="0"/>
              </a:rPr>
              <a:t> </a:t>
            </a:r>
            <a:endParaRPr lang="zh-TW" altLang="zh-HK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5575">
              <a:spcAft>
                <a:spcPts val="0"/>
              </a:spcAft>
            </a:pP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耶穌看見拿但業來，就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指著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他說：「看哪，這是個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真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以色列人，他心裡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是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沒有詭詐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的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。」</a:t>
            </a:r>
            <a:endParaRPr lang="zh-TW" altLang="zh-HK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rgbClr val="000099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31640" y="573528"/>
            <a:ext cx="575189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誠實無偽（</a:t>
            </a:r>
            <a:r>
              <a:rPr lang="en-US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zh-TW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5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rgbClr val="660066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625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宗教, 打開的書, 打開聖經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62"/>
          <a:stretch/>
        </p:blipFill>
        <p:spPr bwMode="auto">
          <a:xfrm>
            <a:off x="0" y="0"/>
            <a:ext cx="9144000" cy="514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611560" y="1093937"/>
            <a:ext cx="792088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5575">
              <a:spcAft>
                <a:spcPts val="1200"/>
              </a:spcAft>
            </a:pP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拿但業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對耶穌說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：「你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從哪裡知道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我呢？」耶穌回答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說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：「腓力還沒有招呼你，你在無花果樹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底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下，我就看見你了。」</a:t>
            </a:r>
            <a:endParaRPr lang="en-US" altLang="zh-TW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rgbClr val="000099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ahoma" panose="020B0604030504040204" pitchFamily="34" charset="0"/>
            </a:endParaRPr>
          </a:p>
          <a:p>
            <a:pPr marL="155575">
              <a:spcAft>
                <a:spcPts val="0"/>
              </a:spcAft>
            </a:pP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7030A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拿但業說：「拉比，你是神的兒子，你是以色列的王！」</a:t>
            </a:r>
            <a:endParaRPr lang="zh-TW" altLang="zh-HK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rgbClr val="7030A0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34995" y="200719"/>
            <a:ext cx="68772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對主認信（</a:t>
            </a:r>
            <a:r>
              <a:rPr lang="en-US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48-49</a:t>
            </a:r>
            <a:r>
              <a:rPr lang="zh-TW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660066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5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rgbClr val="660066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197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rgbClr val="DBFFB7"/>
            </a:gs>
            <a:gs pos="100000">
              <a:srgbClr val="DBFFB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971600" y="230041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0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看見</a:t>
            </a:r>
            <a:r>
              <a:rPr lang="zh-TW" altLang="zh-HK" sz="6000" b="1" kern="100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主的條件</a:t>
            </a:r>
            <a:endParaRPr lang="zh-HK" altLang="en-US" sz="6000" b="1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1052" y="1172000"/>
            <a:ext cx="5136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1.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常常渴慕（</a:t>
            </a:r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20230" y="1989896"/>
            <a:ext cx="5136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2.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尋根究底（</a:t>
            </a:r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46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20230" y="2824922"/>
            <a:ext cx="5136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誠實無偽（</a:t>
            </a:r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32837" y="3683924"/>
            <a:ext cx="6138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對主認信（</a:t>
            </a:r>
            <a:r>
              <a:rPr lang="en-US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48-49</a:t>
            </a:r>
            <a:r>
              <a:rPr lang="zh-TW" altLang="zh-HK" sz="4800" b="1" kern="100" dirty="0">
                <a:solidFill>
                  <a:srgbClr val="99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HK" altLang="en-US" sz="4800" b="1" dirty="0">
              <a:solidFill>
                <a:srgbClr val="99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070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宗教, 打開的書, 打開聖經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62"/>
          <a:stretch/>
        </p:blipFill>
        <p:spPr bwMode="auto">
          <a:xfrm>
            <a:off x="-31220" y="972"/>
            <a:ext cx="9144000" cy="514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430448" y="1221600"/>
            <a:ext cx="826266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5575">
              <a:spcAft>
                <a:spcPts val="0"/>
              </a:spcAft>
            </a:pPr>
            <a:r>
              <a:rPr lang="en-US" altLang="zh-HK" sz="40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 </a:t>
            </a:r>
            <a:endParaRPr lang="zh-TW" altLang="zh-HK" sz="40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55575">
              <a:spcAft>
                <a:spcPts val="1200"/>
              </a:spcAft>
            </a:pP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7030A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耶穌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7030A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對他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7030A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說：「因為我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7030A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說</a:t>
            </a:r>
            <a:r>
              <a:rPr lang="en-US" altLang="zh-TW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7030A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『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7030A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在無花果樹下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7030A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看見你</a:t>
            </a:r>
            <a:r>
              <a:rPr lang="en-US" altLang="zh-TW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7030A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』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7030A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，你就信嗎？你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7030A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將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7030A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要看見比這更大的事。」</a:t>
            </a:r>
            <a:endParaRPr lang="en-US" altLang="zh-TW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rgbClr val="7030A0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ahoma" panose="020B0604030504040204" pitchFamily="34" charset="0"/>
            </a:endParaRPr>
          </a:p>
          <a:p>
            <a:pPr marL="155575">
              <a:spcAft>
                <a:spcPts val="0"/>
              </a:spcAft>
            </a:pP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又說：「我實實在在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地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告訴你們，你們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將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要看見天開了，神的使者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上去下來</a:t>
            </a:r>
            <a:r>
              <a:rPr lang="zh-TW" altLang="zh-HK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000099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在人子身上。」</a:t>
            </a:r>
            <a:endParaRPr lang="zh-TW" altLang="zh-HK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rgbClr val="000099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43608" y="303498"/>
            <a:ext cx="6981398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zh-TW" altLang="en-US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FF000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看見主、</a:t>
            </a:r>
            <a:r>
              <a:rPr lang="zh-TW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FF000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與主相遇</a:t>
            </a:r>
            <a:endParaRPr lang="en-US" altLang="zh-TW" sz="5400" b="1" kern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rgbClr val="FF0000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FF000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帶來的福氣（</a:t>
            </a:r>
            <a:r>
              <a:rPr lang="en-US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FF000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50-51</a:t>
            </a:r>
            <a:r>
              <a:rPr lang="zh-TW" altLang="zh-HK" sz="5400" b="1" kern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rgbClr val="FF0000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042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262</Words>
  <Application>Microsoft Office PowerPoint</Application>
  <PresentationFormat>如螢幕大小 (16:9)</PresentationFormat>
  <Paragraphs>42</Paragraphs>
  <Slides>11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Clara</dc:creator>
  <cp:lastModifiedBy>Andrew</cp:lastModifiedBy>
  <cp:revision>110</cp:revision>
  <dcterms:created xsi:type="dcterms:W3CDTF">2020-02-29T01:00:22Z</dcterms:created>
  <dcterms:modified xsi:type="dcterms:W3CDTF">2021-02-25T08:20:38Z</dcterms:modified>
</cp:coreProperties>
</file>