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7" r:id="rId4"/>
    <p:sldId id="258" r:id="rId5"/>
    <p:sldId id="259" r:id="rId6"/>
    <p:sldId id="260" r:id="rId7"/>
    <p:sldId id="266" r:id="rId8"/>
    <p:sldId id="263" r:id="rId9"/>
  </p:sldIdLst>
  <p:sldSz cx="12192000" cy="6858000"/>
  <p:notesSz cx="7103745" cy="1023429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0712"/>
          </a:xfrm>
        </p:spPr>
        <p:txBody>
          <a:bodyPr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altLang="zh-TW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r>
              <a:rPr lang="zh-TW" alt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zh-TW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TW" alt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en-US" altLang="zh-TW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zh-TW" alt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日崇拜講道</a:t>
            </a:r>
            <a:endParaRPr lang="zh-TW" altLang="en-US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535838"/>
            <a:ext cx="10515600" cy="4641125"/>
          </a:xfrm>
        </p:spPr>
        <p:txBody>
          <a:bodyPr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cs typeface="Arial" panose="020B0604020202020204" pitchFamily="34" charset="0"/>
              </a:rPr>
              <a:t>經文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cs typeface="Arial" panose="020B0604020202020204" pitchFamily="34" charset="0"/>
              </a:rPr>
              <a:t>: 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cs typeface="Arial" panose="020B0604020202020204" pitchFamily="34" charset="0"/>
              </a:rPr>
              <a:t>雅歌八章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cs typeface="Arial" panose="020B0604020202020204" pitchFamily="34" charset="0"/>
              </a:rPr>
              <a:t>5-7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cs typeface="Arial" panose="020B0604020202020204" pitchFamily="34" charset="0"/>
              </a:rPr>
              <a:t>節</a:t>
            </a:r>
            <a:endParaRPr lang="zh-TW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charset="-120"/>
              <a:ea typeface="標楷體" panose="03000509000000000000" charset="-120"/>
              <a:cs typeface="Arial" panose="020B0604020202020204" pitchFamily="34" charset="0"/>
            </a:endParaRPr>
          </a:p>
          <a:p>
            <a:pPr algn="ctr"/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cs typeface="Arial" panose="020B0604020202020204" pitchFamily="34" charset="0"/>
              </a:rPr>
              <a:t>題目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cs typeface="Arial" panose="020B0604020202020204" pitchFamily="34" charset="0"/>
              </a:rPr>
              <a:t>: 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cs typeface="Arial" panose="020B0604020202020204" pitchFamily="34" charset="0"/>
              </a:rPr>
              <a:t>專一的愛</a:t>
            </a:r>
            <a:endParaRPr lang="zh-TW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charset="-120"/>
              <a:ea typeface="標楷體" panose="03000509000000000000" charset="-120"/>
              <a:cs typeface="Arial" panose="020B0604020202020204" pitchFamily="34" charset="0"/>
            </a:endParaRPr>
          </a:p>
          <a:p>
            <a:pPr algn="ctr"/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大綱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: 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charset="-120"/>
              <a:ea typeface="標楷體" panose="03000509000000000000" charset="-120"/>
            </a:endParaRPr>
          </a:p>
          <a:p>
            <a:pPr algn="ctr"/>
            <a:r>
              <a:rPr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5節 - 犧牲的愛</a:t>
            </a:r>
            <a:endParaRPr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6節 - 永恆的愛</a:t>
            </a:r>
            <a:endParaRPr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7節 - 無價的愛</a:t>
            </a:r>
            <a:endParaRPr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u="sng" dirty="0">
                <a:solidFill>
                  <a:srgbClr val="FFFF00"/>
                </a:solidFill>
              </a:rPr>
              <a:t>引言</a:t>
            </a:r>
            <a:endParaRPr lang="zh-HK" altLang="en-US" b="1" u="sng" dirty="0">
              <a:solidFill>
                <a:srgbClr val="FFFF0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人和上帝的兩重關係。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猶太人的傳統     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   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避免信仰僵化為儀式。</a:t>
            </a:r>
            <a:endParaRPr lang="zh-TW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愛情需要培養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發展和成熟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.......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愛情是絕大部份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人際關係的出發點！！</a:t>
            </a:r>
            <a:endParaRPr lang="zh-HK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71022"/>
            <a:ext cx="10515600" cy="1198486"/>
          </a:xfrm>
        </p:spPr>
        <p:txBody>
          <a:bodyPr/>
          <a:lstStyle/>
          <a:p>
            <a:pPr algn="ctr"/>
            <a:r>
              <a:rPr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+mn-ea"/>
              </a:rPr>
              <a:t>5節 - 犧牲的愛</a:t>
            </a:r>
            <a:endParaRPr lang="zh-TW" altLang="en-US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393794"/>
            <a:ext cx="10515600" cy="4783486"/>
          </a:xfrm>
        </p:spPr>
        <p:txBody>
          <a:bodyPr/>
          <a:lstStyle/>
          <a:p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5那靠著良人上來的是誰呢? 我在蘋果樹下叫醒你, </a:t>
            </a:r>
            <a:endParaRPr lang="zh-TW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charset="-120"/>
              <a:ea typeface="標楷體" panose="03000509000000000000" charset="-120"/>
            </a:endParaRPr>
          </a:p>
          <a:p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你母親在那裏為你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劬勞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,生養你的在那裏為你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劬勞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.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charset="-120"/>
              <a:ea typeface="標楷體" panose="03000509000000000000" charset="-120"/>
            </a:endParaRPr>
          </a:p>
          <a:p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charset="-120"/>
              <a:ea typeface="標楷體" panose="03000509000000000000" charset="-120"/>
            </a:endParaRPr>
          </a:p>
          <a:p>
            <a:r>
              <a:rPr lang="zh-TW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愛的價值觀</a:t>
            </a:r>
            <a:r>
              <a:rPr lang="en-US" altLang="zh-TW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zh-TW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愛是犧牲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en-US" altLang="zh-TW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愛情不能被商品化或是滲入功利的成分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  </a:t>
            </a:r>
            <a:r>
              <a:rPr lang="en-US" altLang="zh-TW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必須明白</a:t>
            </a:r>
            <a:r>
              <a:rPr lang="en-US" altLang="zh-TW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價值與價錢的分別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zh-TW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例子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生活中的真實付出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TW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charset="-120"/>
              <a:ea typeface="標楷體" panose="03000509000000000000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33166"/>
            <a:ext cx="10515600" cy="1296140"/>
          </a:xfrm>
        </p:spPr>
        <p:txBody>
          <a:bodyPr/>
          <a:lstStyle/>
          <a:p>
            <a:pPr algn="ctr"/>
            <a:r>
              <a:rPr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+mn-ea"/>
              </a:rPr>
              <a:t>6節 - 永恆的愛</a:t>
            </a:r>
            <a:endParaRPr lang="zh-TW" altLang="en-US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553592"/>
            <a:ext cx="10515600" cy="4623371"/>
          </a:xfrm>
        </p:spPr>
        <p:txBody>
          <a:bodyPr/>
          <a:lstStyle/>
          <a:p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6求你將我放在你心上如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印記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,帶在你臂上如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戳記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. </a:t>
            </a:r>
            <a:endParaRPr lang="zh-TW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charset="-120"/>
              <a:ea typeface="標楷體" panose="03000509000000000000" charset="-120"/>
            </a:endParaRPr>
          </a:p>
          <a:p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因為愛情如死之堅強,嫉恨如陰間之殘忍; </a:t>
            </a:r>
            <a:endParaRPr lang="zh-TW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charset="-120"/>
              <a:ea typeface="標楷體" panose="03000509000000000000" charset="-120"/>
            </a:endParaRPr>
          </a:p>
          <a:p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所發的電光是火燄的電光, 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是耶和華的烈焰.</a:t>
            </a:r>
            <a:endParaRPr lang="en-US" altLang="zh-TW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charset="-120"/>
              <a:ea typeface="標楷體" panose="03000509000000000000" charset="-120"/>
            </a:endParaRPr>
          </a:p>
          <a:p>
            <a:endParaRPr lang="en-US" altLang="zh-TW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charset="-120"/>
              <a:ea typeface="標楷體" panose="03000509000000000000" charset="-120"/>
            </a:endParaRPr>
          </a:p>
          <a:p>
            <a:pPr algn="l"/>
            <a:r>
              <a:rPr lang="zh-TW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愛的永恆觀</a:t>
            </a:r>
            <a:r>
              <a:rPr lang="en-US" altLang="zh-TW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zh-TW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愛像流水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zh-TW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川流不息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zh-TW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仰望那創始成終的主耶穌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zh-TW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在祂的愛中建立所有關係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zh-TW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才會令</a:t>
            </a:r>
            <a:r>
              <a:rPr lang="en-US" altLang="zh-TW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愛火永不熄滅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例子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在愛中堅持的謙卑和接納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.......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charset="-120"/>
              <a:ea typeface="標楷體" panose="03000509000000000000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43172"/>
          </a:xfrm>
        </p:spPr>
        <p:txBody>
          <a:bodyPr/>
          <a:lstStyle/>
          <a:p>
            <a:pPr algn="ctr"/>
            <a:r>
              <a:rPr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+mn-ea"/>
              </a:rPr>
              <a:t>7節 - 無價的愛</a:t>
            </a:r>
            <a:endParaRPr lang="zh-TW" altLang="en-US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526958"/>
            <a:ext cx="10515600" cy="4650321"/>
          </a:xfrm>
        </p:spPr>
        <p:txBody>
          <a:bodyPr/>
          <a:lstStyle/>
          <a:p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7愛情, 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眾水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不能熄滅, 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大水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也不能淹沒. </a:t>
            </a:r>
            <a:endParaRPr lang="zh-TW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charset="-120"/>
              <a:ea typeface="標楷體" panose="03000509000000000000" charset="-120"/>
            </a:endParaRPr>
          </a:p>
          <a:p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若有人拿家中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所有的財寶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</a:rPr>
              <a:t>要換愛情, 就全被藐視.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charset="-120"/>
              <a:ea typeface="標楷體" panose="03000509000000000000" charset="-120"/>
            </a:endParaRPr>
          </a:p>
          <a:p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charset="-120"/>
              <a:ea typeface="標楷體" panose="03000509000000000000" charset="-120"/>
            </a:endParaRPr>
          </a:p>
          <a:p>
            <a:r>
              <a:rPr lang="zh-TW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愛的秩序觀：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愛情雖然是獨佔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卻不是自私的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關鍵是將每一段關係放在上帝所安排的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正確位置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例子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在愛中永不放棄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尋找幫助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承認自己的有限</a:t>
            </a: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zh-TW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charset="-120"/>
              <a:ea typeface="標楷體" panose="03000509000000000000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15411"/>
            <a:ext cx="10515600" cy="1127463"/>
          </a:xfrm>
        </p:spPr>
        <p:txBody>
          <a:bodyPr/>
          <a:lstStyle/>
          <a:p>
            <a:pPr algn="ctr"/>
            <a:r>
              <a:rPr lang="zh-TW" alt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平衡經文</a:t>
            </a:r>
            <a:endParaRPr lang="zh-TW" altLang="en-US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100831"/>
            <a:ext cx="10515600" cy="5076132"/>
          </a:xfrm>
        </p:spPr>
        <p:txBody>
          <a:bodyPr>
            <a:normAutofit lnSpcReduction="10000"/>
          </a:bodyPr>
          <a:lstStyle/>
          <a:p>
            <a:r>
              <a:rPr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約翰福音13:34</a:t>
            </a:r>
            <a:endParaRPr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r>
              <a:rPr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34我賜給你們一條新</a:t>
            </a:r>
            <a:r>
              <a:rPr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命令</a:t>
            </a:r>
            <a:r>
              <a:rPr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、乃是叫你們</a:t>
            </a:r>
            <a:r>
              <a:rPr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彼此相愛</a:t>
            </a:r>
            <a:r>
              <a:rPr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．我怎樣愛你們、你們也要怎樣相愛。</a:t>
            </a:r>
            <a:endParaRPr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charset="-120"/>
              <a:ea typeface="標楷體" panose="03000509000000000000" charset="-120"/>
              <a:sym typeface="+mn-ea"/>
            </a:endParaRPr>
          </a:p>
          <a:p>
            <a:r>
              <a:rPr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約翰福音14:15</a:t>
            </a:r>
            <a:endParaRPr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r>
              <a:rPr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15你們若愛我、就必遵守我的</a:t>
            </a:r>
            <a:r>
              <a:rPr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命令</a:t>
            </a:r>
            <a:r>
              <a:rPr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。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charset="-120"/>
              <a:ea typeface="標楷體" panose="03000509000000000000" charset="-120"/>
              <a:sym typeface="+mn-ea"/>
            </a:endParaRPr>
          </a:p>
          <a:p>
            <a:r>
              <a:rPr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約翰一書3:11, 23</a:t>
            </a:r>
            <a:endParaRPr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charset="-120"/>
              <a:ea typeface="標楷體" panose="03000509000000000000" charset="-120"/>
              <a:sym typeface="+mn-ea"/>
            </a:endParaRPr>
          </a:p>
          <a:p>
            <a:r>
              <a:rPr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" panose="02020509000000000000" pitchFamily="49" charset="-120"/>
                <a:ea typeface="細明體" panose="02020509000000000000" pitchFamily="49" charset="-120"/>
                <a:sym typeface="+mn-ea"/>
              </a:rPr>
              <a:t>11</a:t>
            </a:r>
            <a:r>
              <a:rPr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我們應當</a:t>
            </a:r>
            <a:r>
              <a:rPr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彼此相愛</a:t>
            </a:r>
            <a:r>
              <a:rPr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．這就是你們從起初所聽見的</a:t>
            </a:r>
            <a:r>
              <a:rPr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命令</a:t>
            </a:r>
            <a:r>
              <a:rPr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。</a:t>
            </a:r>
            <a:endParaRPr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charset="-120"/>
              <a:ea typeface="標楷體" panose="03000509000000000000" charset="-120"/>
              <a:sym typeface="+mn-ea"/>
            </a:endParaRPr>
          </a:p>
          <a:p>
            <a:r>
              <a:rPr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23　神的</a:t>
            </a:r>
            <a:r>
              <a:rPr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命令</a:t>
            </a:r>
            <a:r>
              <a:rPr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就是叫我們信他兒子耶穌基督的名、且照他所賜給我們的命令</a:t>
            </a:r>
            <a:r>
              <a:rPr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彼此相愛</a:t>
            </a:r>
            <a:r>
              <a:rPr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charset="-120"/>
                <a:ea typeface="標楷體" panose="03000509000000000000" charset="-120"/>
                <a:sym typeface="+mn-ea"/>
              </a:rPr>
              <a:t>。</a:t>
            </a:r>
            <a:endParaRPr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charset="-120"/>
              <a:ea typeface="標楷體" panose="03000509000000000000" charset="-120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18585"/>
          </a:xfrm>
        </p:spPr>
        <p:txBody>
          <a:bodyPr/>
          <a:lstStyle/>
          <a:p>
            <a:pPr algn="ctr"/>
            <a:r>
              <a:rPr lang="zh-TW" alt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結論</a:t>
            </a:r>
            <a:endParaRPr lang="zh-TW" altLang="en-US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0365" y="994299"/>
            <a:ext cx="11323320" cy="5055981"/>
          </a:xfrm>
        </p:spPr>
        <p:txBody>
          <a:bodyPr>
            <a:normAutofit lnSpcReduction="10000"/>
          </a:bodyPr>
          <a:lstStyle/>
          <a:p>
            <a:r>
              <a:rPr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愛情和婚姻是天上永恆之愛的預表</a:t>
            </a:r>
            <a:r>
              <a:rPr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主耶穌犧牲的愛是基礎. </a:t>
            </a:r>
            <a:r>
              <a:rPr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愛情雖是獨佔的</a:t>
            </a:r>
            <a:r>
              <a:rPr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但並不是自私的</a:t>
            </a:r>
            <a:r>
              <a:rPr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上帝</a:t>
            </a:r>
            <a:r>
              <a:rPr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持守愛的諾言</a:t>
            </a:r>
            <a:r>
              <a:rPr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並且希望與我們分享這分愛, </a:t>
            </a:r>
            <a:r>
              <a:rPr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我們不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需</a:t>
            </a:r>
            <a:r>
              <a:rPr lang="zh-HK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要</a:t>
            </a:r>
            <a:r>
              <a:rPr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找一位愛我們的人</a:t>
            </a:r>
            <a:r>
              <a:rPr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因為我們已經找到了, </a:t>
            </a:r>
            <a:r>
              <a:rPr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就是我們的救主耶穌基督</a:t>
            </a:r>
            <a:r>
              <a:rPr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我們要做的, 是照主耶穌的愛來愛週圍的人. 上帝不但會為你預備, 更是將自己給了我們. </a:t>
            </a:r>
            <a:r>
              <a:rPr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與上帝的愛情是所有愛的根基, 我們已經擁有這分愛, 我們要做的, 是將這分愛活出來</a:t>
            </a:r>
            <a:r>
              <a:rPr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你如果願意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專一</a:t>
            </a:r>
            <a:r>
              <a:rPr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愛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</a:t>
            </a:r>
            <a:r>
              <a:rPr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就有上帝的同在, </a:t>
            </a:r>
            <a:r>
              <a:rPr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可以經歷上帝那真實愛的能力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......</a:t>
            </a:r>
            <a:r>
              <a:rPr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愛是上帝的命令</a:t>
            </a:r>
            <a:r>
              <a:rPr lang="en-US" altLang="zh-TW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不是選擇</a:t>
            </a:r>
            <a:r>
              <a:rPr lang="en-US" altLang="zh-TW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en-US" altLang="zh-TW" sz="3200" b="1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你是否願意</a:t>
            </a:r>
            <a:r>
              <a:rPr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靠着上帝的恩典, 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努力</a:t>
            </a:r>
            <a:r>
              <a:rPr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活出這分愛</a:t>
            </a:r>
            <a:r>
              <a:rPr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989</Words>
  <Application>WPS Presentation</Application>
  <PresentationFormat>寬螢幕</PresentationFormat>
  <Paragraphs>60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新細明體</vt:lpstr>
      <vt:lpstr>Wingdings</vt:lpstr>
      <vt:lpstr>標楷體</vt:lpstr>
      <vt:lpstr>細明體</vt:lpstr>
      <vt:lpstr>Calibri Light</vt:lpstr>
      <vt:lpstr>新細明體</vt:lpstr>
      <vt:lpstr>Calibri</vt:lpstr>
      <vt:lpstr>SimSun</vt:lpstr>
      <vt:lpstr>Microsoft YaHei</vt:lpstr>
      <vt:lpstr>Arial Unicode MS</vt:lpstr>
      <vt:lpstr>Office 主题</vt:lpstr>
      <vt:lpstr>     2021年2月14日崇拜講道</vt:lpstr>
      <vt:lpstr>引言</vt:lpstr>
      <vt:lpstr>5節 - 犧牲的愛</vt:lpstr>
      <vt:lpstr>6節 - 永恆的愛</vt:lpstr>
      <vt:lpstr>7節 - 無價的愛</vt:lpstr>
      <vt:lpstr>平衡經文</vt:lpstr>
      <vt:lpstr>結論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44</cp:revision>
  <dcterms:created xsi:type="dcterms:W3CDTF">2020-12-05T03:26:00Z</dcterms:created>
  <dcterms:modified xsi:type="dcterms:W3CDTF">2021-02-09T05:55:18Z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1028-10.8.0.6003</vt:lpwstr>
  </property>
</Properties>
</file>