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9900" r:id="rId3"/>
    <p:sldMasterId id="2147493371" r:id="rId4"/>
    <p:sldMasterId id="2147493383" r:id="rId5"/>
    <p:sldMasterId id="2147493599" r:id="rId6"/>
    <p:sldMasterId id="2147493755" r:id="rId7"/>
    <p:sldMasterId id="2147493844" r:id="rId8"/>
    <p:sldMasterId id="2147493856" r:id="rId9"/>
    <p:sldMasterId id="2147493868" r:id="rId10"/>
    <p:sldMasterId id="2147493880" r:id="rId11"/>
    <p:sldMasterId id="2147493892" r:id="rId12"/>
    <p:sldMasterId id="2147493904" r:id="rId13"/>
    <p:sldMasterId id="2147493916" r:id="rId14"/>
    <p:sldMasterId id="2147493928" r:id="rId15"/>
    <p:sldMasterId id="2147493940" r:id="rId16"/>
    <p:sldMasterId id="2147493952" r:id="rId17"/>
  </p:sldMasterIdLst>
  <p:notesMasterIdLst>
    <p:notesMasterId r:id="rId83"/>
  </p:notesMasterIdLst>
  <p:sldIdLst>
    <p:sldId id="257" r:id="rId18"/>
    <p:sldId id="6732" r:id="rId19"/>
    <p:sldId id="6733" r:id="rId20"/>
    <p:sldId id="6734" r:id="rId21"/>
    <p:sldId id="6735" r:id="rId22"/>
    <p:sldId id="6736" r:id="rId23"/>
    <p:sldId id="6737" r:id="rId24"/>
    <p:sldId id="6738" r:id="rId25"/>
    <p:sldId id="6739" r:id="rId26"/>
    <p:sldId id="6740" r:id="rId27"/>
    <p:sldId id="6741" r:id="rId28"/>
    <p:sldId id="6742" r:id="rId29"/>
    <p:sldId id="6743" r:id="rId30"/>
    <p:sldId id="6744" r:id="rId31"/>
    <p:sldId id="6745" r:id="rId32"/>
    <p:sldId id="6746" r:id="rId33"/>
    <p:sldId id="6747" r:id="rId34"/>
    <p:sldId id="6748" r:id="rId35"/>
    <p:sldId id="6749" r:id="rId36"/>
    <p:sldId id="6750" r:id="rId37"/>
    <p:sldId id="6751" r:id="rId38"/>
    <p:sldId id="6752" r:id="rId39"/>
    <p:sldId id="6753" r:id="rId40"/>
    <p:sldId id="6754" r:id="rId41"/>
    <p:sldId id="6755" r:id="rId42"/>
    <p:sldId id="6756" r:id="rId43"/>
    <p:sldId id="6757" r:id="rId44"/>
    <p:sldId id="6758" r:id="rId45"/>
    <p:sldId id="6759" r:id="rId46"/>
    <p:sldId id="6760" r:id="rId47"/>
    <p:sldId id="6456" r:id="rId48"/>
    <p:sldId id="6454" r:id="rId49"/>
    <p:sldId id="6392" r:id="rId50"/>
    <p:sldId id="6761" r:id="rId51"/>
    <p:sldId id="6762" r:id="rId52"/>
    <p:sldId id="6763" r:id="rId53"/>
    <p:sldId id="6670" r:id="rId54"/>
    <p:sldId id="6764" r:id="rId55"/>
    <p:sldId id="6765" r:id="rId56"/>
    <p:sldId id="6766" r:id="rId57"/>
    <p:sldId id="6767" r:id="rId58"/>
    <p:sldId id="6768" r:id="rId59"/>
    <p:sldId id="6769" r:id="rId60"/>
    <p:sldId id="6770" r:id="rId61"/>
    <p:sldId id="6771" r:id="rId62"/>
    <p:sldId id="6772" r:id="rId63"/>
    <p:sldId id="6773" r:id="rId64"/>
    <p:sldId id="6774" r:id="rId65"/>
    <p:sldId id="6775" r:id="rId66"/>
    <p:sldId id="6776" r:id="rId67"/>
    <p:sldId id="6777" r:id="rId68"/>
    <p:sldId id="6778" r:id="rId69"/>
    <p:sldId id="6779" r:id="rId70"/>
    <p:sldId id="308" r:id="rId71"/>
    <p:sldId id="309" r:id="rId72"/>
    <p:sldId id="4425" r:id="rId73"/>
    <p:sldId id="310" r:id="rId74"/>
    <p:sldId id="311" r:id="rId75"/>
    <p:sldId id="6672" r:id="rId76"/>
    <p:sldId id="6780" r:id="rId77"/>
    <p:sldId id="6781" r:id="rId78"/>
    <p:sldId id="6460" r:id="rId79"/>
    <p:sldId id="6125" r:id="rId80"/>
    <p:sldId id="6450" r:id="rId81"/>
    <p:sldId id="6449" r:id="rId82"/>
  </p:sldIdLst>
  <p:sldSz cx="9144000" cy="5143500" type="screen16x9"/>
  <p:notesSz cx="6858000" cy="9144000"/>
  <p:defaultTextStyle>
    <a:defPPr>
      <a:defRPr lang="zh-HK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2069" autoAdjust="0"/>
  </p:normalViewPr>
  <p:slideViewPr>
    <p:cSldViewPr>
      <p:cViewPr varScale="1">
        <p:scale>
          <a:sx n="103" d="100"/>
          <a:sy n="103" d="100"/>
        </p:scale>
        <p:origin x="-108" y="-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B5375-4F60-45DF-BBC0-3F5DB4B46897}" type="datetimeFigureOut">
              <a:rPr lang="zh-HK" altLang="en-US" smtClean="0"/>
              <a:pPr/>
              <a:t>22/1/2021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AF3B-5EE5-4CAE-B9DB-F322FA2B252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451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2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E3E1E-7009-4C18-AF27-DF919B8B4915}" type="slidenum">
              <a:rPr lang="zh-TW" altLang="en-US" smtClean="0">
                <a:solidFill>
                  <a:srgbClr val="000000"/>
                </a:solidFill>
              </a:rPr>
              <a:pPr/>
              <a:t>1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AAF3B-5EE5-4CAE-B9DB-F322FA2B2525}" type="slidenum">
              <a:rPr lang="zh-HK" altLang="en-US" smtClean="0">
                <a:solidFill>
                  <a:prstClr val="black"/>
                </a:solidFill>
              </a:rPr>
              <a:pPr/>
              <a:t>32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5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7E794-9F6E-4A04-B5D0-7F8588751CE5}" type="slidenum">
              <a:rPr lang="en-US" altLang="zh-TW" smtClean="0">
                <a:solidFill>
                  <a:prstClr val="black"/>
                </a:solidFill>
                <a:cs typeface="文鼎海報體"/>
              </a:rPr>
              <a:pPr/>
              <a:t>55</a:t>
            </a:fld>
            <a:endParaRPr lang="en-US" altLang="zh-TW" dirty="0" smtClean="0">
              <a:solidFill>
                <a:prstClr val="black"/>
              </a:solidFill>
              <a:cs typeface="文鼎海報體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6290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656D9E-A4AE-4C83-8B6F-8A80DB0158DE}" type="slidenum">
              <a:rPr lang="en-US" altLang="zh-TW" smtClean="0">
                <a:solidFill>
                  <a:srgbClr val="000000"/>
                </a:solidFill>
              </a:rPr>
              <a:pPr/>
              <a:t>57</a:t>
            </a:fld>
            <a:endParaRPr lang="en-US" altLang="zh-TW" dirty="0" smtClean="0">
              <a:solidFill>
                <a:srgbClr val="000000"/>
              </a:solidFill>
            </a:endParaRPr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220" fontAlgn="base">
              <a:spcBef>
                <a:spcPct val="0"/>
              </a:spcBef>
              <a:spcAft>
                <a:spcPct val="0"/>
              </a:spcAft>
            </a:pPr>
            <a:fld id="{2F8D3AC7-4E77-4BE1-9AA3-ED4FAC93AEAB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</a:rPr>
              <a:pPr algn="r" defTabSz="914220"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zh-TW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8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3DAB8-406D-4934-9D6B-243AD34B43EA}" type="slidenum">
              <a:rPr lang="zh-HK" alt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3DAB8-406D-4934-9D6B-243AD34B43EA}" type="slidenum">
              <a:rPr lang="zh-HK" alt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3DAB8-406D-4934-9D6B-243AD34B43EA}" type="slidenum">
              <a:rPr lang="zh-HK" alt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3DAB8-406D-4934-9D6B-243AD34B43EA}" type="slidenum">
              <a:rPr lang="zh-HK" alt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959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874" indent="0" algn="ctr">
              <a:buNone/>
              <a:defRPr/>
            </a:lvl2pPr>
            <a:lvl3pPr marL="913769" indent="0" algn="ctr">
              <a:buNone/>
              <a:defRPr/>
            </a:lvl3pPr>
            <a:lvl4pPr marL="1370646" indent="0" algn="ctr">
              <a:buNone/>
              <a:defRPr/>
            </a:lvl4pPr>
            <a:lvl5pPr marL="1827532" indent="0" algn="ctr">
              <a:buNone/>
              <a:defRPr/>
            </a:lvl5pPr>
            <a:lvl6pPr marL="2284406" indent="0" algn="ctr">
              <a:buNone/>
              <a:defRPr/>
            </a:lvl6pPr>
            <a:lvl7pPr marL="2741278" indent="0" algn="ctr">
              <a:buNone/>
              <a:defRPr/>
            </a:lvl7pPr>
            <a:lvl8pPr marL="3198163" indent="0" algn="ctr">
              <a:buNone/>
              <a:defRPr/>
            </a:lvl8pPr>
            <a:lvl9pPr marL="365504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868B-7DF1-48DD-A1C1-485FD6BE42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9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75F0-65D5-40DD-B0FE-0AB43C50FC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0421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10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48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36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25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4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54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849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612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779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057902" y="205980"/>
            <a:ext cx="18669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54483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601C-8ABD-437B-8DA8-77936212B6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5490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303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16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84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468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59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5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5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505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827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80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106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8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960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874" indent="0" algn="ctr">
              <a:buNone/>
              <a:defRPr/>
            </a:lvl2pPr>
            <a:lvl3pPr marL="913769" indent="0" algn="ctr">
              <a:buNone/>
              <a:defRPr/>
            </a:lvl3pPr>
            <a:lvl4pPr marL="1370646" indent="0" algn="ctr">
              <a:buNone/>
              <a:defRPr/>
            </a:lvl4pPr>
            <a:lvl5pPr marL="1827532" indent="0" algn="ctr">
              <a:buNone/>
              <a:defRPr/>
            </a:lvl5pPr>
            <a:lvl6pPr marL="2284406" indent="0" algn="ctr">
              <a:buNone/>
              <a:defRPr/>
            </a:lvl6pPr>
            <a:lvl7pPr marL="2741278" indent="0" algn="ctr">
              <a:buNone/>
              <a:defRPr/>
            </a:lvl7pPr>
            <a:lvl8pPr marL="3198163" indent="0" algn="ctr">
              <a:buNone/>
              <a:defRPr/>
            </a:lvl8pPr>
            <a:lvl9pPr marL="365504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2D45460-1F41-46B8-8087-BEFF7C95CC24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3667142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067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678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F9C2B-D612-4045-8032-02683F9D0C48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EBDDC3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EAD69C-706B-4B5E-B07D-9E46C92BC889}" type="slidenum">
              <a:rPr lang="zh-TW" altLang="en-US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27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2A2A9-2876-40C4-AFE9-115C009B741D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D1D492-F1D7-42BB-BADB-3C0BFD33616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77724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057444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88B5-EE44-4654-8B66-AE95185A773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41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3C04176-13E7-4973-8ACE-FA41FA0EEFD9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2A4ABB9-8FA0-4B0C-964D-41837260C55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03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04831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81C1E49-7CC0-4FC8-B4A3-3601EFFC3C07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A82B21-02A0-4EE1-A7BF-6D1407897D4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87231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13B31-EF40-4E06-9453-C3B7DE4B2672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AB449A-F881-4678-9CC3-5D723C987C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3873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0E279-9325-450D-B018-FF231D7435B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EAD343-8A24-4852-A28E-DECB29B60CAE}" type="slidenum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670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04831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3C1F7-3957-4687-A8DB-780AA1D714EB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A3336-4281-43D6-A90E-BD46775F8E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4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2E14880C-386E-47AC-9D3D-1FC886BDD075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7799477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>
              <a:defRPr/>
            </a:pPr>
            <a:fld id="{EEEE7145-FADF-47B8-BEA7-C05FD955CAFE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DE3070C-A443-4278-9F9D-869CEC32ACA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048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B7212-2B23-4E96-A74E-DDA85EFC16EB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086C-DA68-48BC-A4B7-90E4D884FC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464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pPr>
              <a:defRPr/>
            </a:pPr>
            <a:fld id="{8785335B-47E7-4C5A-93D8-7414E3B1CDD5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21" y="4686156"/>
            <a:ext cx="5573483" cy="273844"/>
          </a:xfrm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>
              <a:defRPr/>
            </a:pPr>
            <a:fld id="{582AF8B1-7B53-4682-B484-CC78DE87DDD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87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F9C2B-D612-4045-8032-02683F9D0C48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EBDDC3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EAD69C-706B-4B5E-B07D-9E46C92BC889}" type="slidenum">
              <a:rPr lang="zh-TW" altLang="en-US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2A2A9-2876-40C4-AFE9-115C009B741D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D1D492-F1D7-42BB-BADB-3C0BFD33616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17277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057444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88B5-EE44-4654-8B66-AE95185A773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5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3C04176-13E7-4973-8ACE-FA41FA0EEFD9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2A4ABB9-8FA0-4B0C-964D-41837260C55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80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04831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81C1E49-7CC0-4FC8-B4A3-3601EFFC3C07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A82B21-02A0-4EE1-A7BF-6D1407897D4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937435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13B31-EF40-4E06-9453-C3B7DE4B2672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AB449A-F881-4678-9CC3-5D723C987C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434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0E279-9325-450D-B018-FF231D7435B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EAD343-8A24-4852-A28E-DECB29B60CAE}" type="slidenum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0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4" indent="0">
              <a:buNone/>
              <a:defRPr sz="1800"/>
            </a:lvl2pPr>
            <a:lvl3pPr marL="913769" indent="0">
              <a:buNone/>
              <a:defRPr sz="1600"/>
            </a:lvl3pPr>
            <a:lvl4pPr marL="1370646" indent="0">
              <a:buNone/>
              <a:defRPr sz="1400"/>
            </a:lvl4pPr>
            <a:lvl5pPr marL="1827532" indent="0">
              <a:buNone/>
              <a:defRPr sz="1400"/>
            </a:lvl5pPr>
            <a:lvl6pPr marL="2284406" indent="0">
              <a:buNone/>
              <a:defRPr sz="1400"/>
            </a:lvl6pPr>
            <a:lvl7pPr marL="2741278" indent="0">
              <a:buNone/>
              <a:defRPr sz="1400"/>
            </a:lvl7pPr>
            <a:lvl8pPr marL="3198163" indent="0">
              <a:buNone/>
              <a:defRPr sz="1400"/>
            </a:lvl8pPr>
            <a:lvl9pPr marL="365504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E1FB749-A953-4FE0-A14B-94124F4F1622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3044911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04831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3C1F7-3957-4687-A8DB-780AA1D714EB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A3336-4281-43D6-A90E-BD46775F8E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12626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>
              <a:defRPr/>
            </a:pPr>
            <a:fld id="{EEEE7145-FADF-47B8-BEA7-C05FD955CAFE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DE3070C-A443-4278-9F9D-869CEC32ACA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138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B7212-2B23-4E96-A74E-DDA85EFC16EB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086C-DA68-48BC-A4B7-90E4D884FC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896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pPr>
              <a:defRPr/>
            </a:pPr>
            <a:fld id="{8785335B-47E7-4C5A-93D8-7414E3B1CDD5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21" y="4686156"/>
            <a:ext cx="5573483" cy="273844"/>
          </a:xfrm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>
              <a:defRPr/>
            </a:pPr>
            <a:fld id="{582AF8B1-7B53-4682-B484-CC78DE87DDD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76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707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187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56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030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622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8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A595BCF-735D-4021-913E-C899BEB59F25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666725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708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45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66" y="273852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563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28650" y="273852"/>
            <a:ext cx="7886700" cy="43588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20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589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2" indent="0" algn="ctr">
              <a:buNone/>
              <a:defRPr/>
            </a:lvl2pPr>
            <a:lvl3pPr marL="914288" indent="0" algn="ctr">
              <a:buNone/>
              <a:defRPr/>
            </a:lvl3pPr>
            <a:lvl4pPr marL="1371430" indent="0" algn="ctr">
              <a:buNone/>
              <a:defRPr/>
            </a:lvl4pPr>
            <a:lvl5pPr marL="1828574" indent="0" algn="ctr">
              <a:buNone/>
              <a:defRPr/>
            </a:lvl5pPr>
            <a:lvl6pPr marL="2285715" indent="0" algn="ctr">
              <a:buNone/>
              <a:defRPr/>
            </a:lvl6pPr>
            <a:lvl7pPr marL="2742857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40B1504-C40D-494E-A522-94D88669D4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8013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B9E2306-C873-4E42-828A-DF3C5C3CBD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42047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2" indent="0">
              <a:buNone/>
              <a:defRPr sz="1800"/>
            </a:lvl2pPr>
            <a:lvl3pPr marL="914288" indent="0">
              <a:buNone/>
              <a:defRPr sz="1600"/>
            </a:lvl3pPr>
            <a:lvl4pPr marL="1371430" indent="0">
              <a:buNone/>
              <a:defRPr sz="1400"/>
            </a:lvl4pPr>
            <a:lvl5pPr marL="1828574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89D161F-4302-4274-AB47-19D31B4912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60844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04DF7B2-9B6B-4F6A-B565-A3090A4DCD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5886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004E3F8-AA0F-47C4-BE8E-0F1101C9AD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511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46" indent="0">
              <a:buNone/>
              <a:defRPr sz="1600" b="1"/>
            </a:lvl4pPr>
            <a:lvl5pPr marL="1827532" indent="0">
              <a:buNone/>
              <a:defRPr sz="1600" b="1"/>
            </a:lvl5pPr>
            <a:lvl6pPr marL="2284406" indent="0">
              <a:buNone/>
              <a:defRPr sz="1600" b="1"/>
            </a:lvl6pPr>
            <a:lvl7pPr marL="2741278" indent="0">
              <a:buNone/>
              <a:defRPr sz="1600" b="1"/>
            </a:lvl7pPr>
            <a:lvl8pPr marL="3198163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1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46" indent="0">
              <a:buNone/>
              <a:defRPr sz="1600" b="1"/>
            </a:lvl4pPr>
            <a:lvl5pPr marL="1827532" indent="0">
              <a:buNone/>
              <a:defRPr sz="1600" b="1"/>
            </a:lvl5pPr>
            <a:lvl6pPr marL="2284406" indent="0">
              <a:buNone/>
              <a:defRPr sz="1600" b="1"/>
            </a:lvl6pPr>
            <a:lvl7pPr marL="2741278" indent="0">
              <a:buNone/>
              <a:defRPr sz="1600" b="1"/>
            </a:lvl7pPr>
            <a:lvl8pPr marL="3198163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1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C34EA25-1C74-4535-9563-D6FD549C6805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9565201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11B06A5-AA06-4C0C-94C6-1C80880369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38389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6C2EB70-0C5A-47F0-A6F0-042F51D44D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21727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1FA3F76-746A-4A66-ACD8-9DE347400B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8857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3F76ABB-3E09-4388-A2BA-3B411F1381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3840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F126D4E-1B39-47FF-8F06-7B26075706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4149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14366D4-1A2E-4DA3-A403-CEAFA10D5E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6029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78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75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26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994BEF1-E077-4652-8F4C-12A4565DAE9B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2970021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57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204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03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389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270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71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0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07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04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3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C97E17A-6EF8-49DB-BD52-D7ECC8D1CB56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9908921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04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8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535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471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956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850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154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53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69" y="20657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4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69" indent="0">
              <a:buNone/>
              <a:defRPr sz="1000"/>
            </a:lvl3pPr>
            <a:lvl4pPr marL="1370646" indent="0">
              <a:buNone/>
              <a:defRPr sz="900"/>
            </a:lvl4pPr>
            <a:lvl5pPr marL="1827532" indent="0">
              <a:buNone/>
              <a:defRPr sz="900"/>
            </a:lvl5pPr>
            <a:lvl6pPr marL="2284406" indent="0">
              <a:buNone/>
              <a:defRPr sz="900"/>
            </a:lvl6pPr>
            <a:lvl7pPr marL="2741278" indent="0">
              <a:buNone/>
              <a:defRPr sz="900"/>
            </a:lvl7pPr>
            <a:lvl8pPr marL="3198163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3D1715E-57AA-486C-9E27-1EF3FC339227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35330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51EB-42D6-40C0-B545-69CDEA3628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63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74" indent="0">
              <a:buNone/>
              <a:defRPr sz="2800"/>
            </a:lvl2pPr>
            <a:lvl3pPr marL="913769" indent="0">
              <a:buNone/>
              <a:defRPr sz="2400"/>
            </a:lvl3pPr>
            <a:lvl4pPr marL="1370646" indent="0">
              <a:buNone/>
              <a:defRPr sz="2000"/>
            </a:lvl4pPr>
            <a:lvl5pPr marL="1827532" indent="0">
              <a:buNone/>
              <a:defRPr sz="2000"/>
            </a:lvl5pPr>
            <a:lvl6pPr marL="2284406" indent="0">
              <a:buNone/>
              <a:defRPr sz="2000"/>
            </a:lvl6pPr>
            <a:lvl7pPr marL="2741278" indent="0">
              <a:buNone/>
              <a:defRPr sz="2000"/>
            </a:lvl7pPr>
            <a:lvl8pPr marL="3198163" indent="0">
              <a:buNone/>
              <a:defRPr sz="2000"/>
            </a:lvl8pPr>
            <a:lvl9pPr marL="3655043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727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69" indent="0">
              <a:buNone/>
              <a:defRPr sz="1000"/>
            </a:lvl3pPr>
            <a:lvl4pPr marL="1370646" indent="0">
              <a:buNone/>
              <a:defRPr sz="900"/>
            </a:lvl4pPr>
            <a:lvl5pPr marL="1827532" indent="0">
              <a:buNone/>
              <a:defRPr sz="900"/>
            </a:lvl5pPr>
            <a:lvl6pPr marL="2284406" indent="0">
              <a:buNone/>
              <a:defRPr sz="900"/>
            </a:lvl6pPr>
            <a:lvl7pPr marL="2741278" indent="0">
              <a:buNone/>
              <a:defRPr sz="900"/>
            </a:lvl7pPr>
            <a:lvl8pPr marL="3198163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FDFBC21-FE84-48EE-8459-B479EDB0DEEE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157642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D789887-5660-47A2-A7B8-C783D5B7BC95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608833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4695C04-ADC3-40B9-B7B1-93C25B6F9899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226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F9C2B-D612-4045-8032-02683F9D0C48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EAD69C-706B-4B5E-B07D-9E46C92BC88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2A2A9-2876-40C4-AFE9-115C009B741D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D1D492-F1D7-42BB-BADB-3C0BFD33616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057444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88B5-EE44-4654-8B66-AE95185A7734}" type="datetimeFigureOut">
              <a:rPr lang="zh-TW" altLang="en-US" smtClean="0"/>
              <a:pPr>
                <a:defRPr/>
              </a:pPr>
              <a:t>2021/1/22</a:t>
            </a:fld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3C04176-13E7-4973-8ACE-FA41FA0EEFD9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2A4ABB9-8FA0-4B0C-964D-41837260C55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04831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81C1E49-7CC0-4FC8-B4A3-3601EFFC3C07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A82B21-02A0-4EE1-A7BF-6D1407897D4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13B31-EF40-4E06-9453-C3B7DE4B2672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AB449A-F881-4678-9CC3-5D723C987C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0E279-9325-450D-B018-FF231D7435B4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EAD343-8A24-4852-A28E-DECB29B60CA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4" indent="0">
              <a:buNone/>
              <a:defRPr sz="1800"/>
            </a:lvl2pPr>
            <a:lvl3pPr marL="913769" indent="0">
              <a:buNone/>
              <a:defRPr sz="1600"/>
            </a:lvl3pPr>
            <a:lvl4pPr marL="1370646" indent="0">
              <a:buNone/>
              <a:defRPr sz="1400"/>
            </a:lvl4pPr>
            <a:lvl5pPr marL="1827532" indent="0">
              <a:buNone/>
              <a:defRPr sz="1400"/>
            </a:lvl5pPr>
            <a:lvl6pPr marL="2284406" indent="0">
              <a:buNone/>
              <a:defRPr sz="1400"/>
            </a:lvl6pPr>
            <a:lvl7pPr marL="2741278" indent="0">
              <a:buNone/>
              <a:defRPr sz="1400"/>
            </a:lvl7pPr>
            <a:lvl8pPr marL="3198163" indent="0">
              <a:buNone/>
              <a:defRPr sz="1400"/>
            </a:lvl8pPr>
            <a:lvl9pPr marL="365504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55EA-64DA-49A1-9507-CBBBF30AF6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494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04831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3C1F7-3957-4687-A8DB-780AA1D714EB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A3336-4281-43D6-A90E-BD46775F8E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>
              <a:defRPr/>
            </a:pPr>
            <a:fld id="{EEEE7145-FADF-47B8-BEA7-C05FD955CAFE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DE3070C-A443-4278-9F9D-869CEC32ACA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B7212-2B23-4E96-A74E-DDA85EFC16EB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086C-DA68-48BC-A4B7-90E4D884FC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pPr>
              <a:defRPr/>
            </a:pPr>
            <a:fld id="{8785335B-47E7-4C5A-93D8-7414E3B1CDD5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21" y="4686156"/>
            <a:ext cx="5573483" cy="273844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>
              <a:defRPr/>
            </a:pPr>
            <a:fld id="{582AF8B1-7B53-4682-B484-CC78DE87DDD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63" y="4012437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3641783"/>
            <a:ext cx="8458200" cy="916781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6874" indent="0" algn="ctr">
              <a:buNone/>
            </a:lvl2pPr>
            <a:lvl3pPr marL="913769" indent="0" algn="ctr">
              <a:buNone/>
            </a:lvl3pPr>
            <a:lvl4pPr marL="1370646" indent="0" algn="ctr">
              <a:buNone/>
            </a:lvl4pPr>
            <a:lvl5pPr marL="1827532" indent="0" algn="ctr">
              <a:buNone/>
            </a:lvl5pPr>
            <a:lvl6pPr marL="2284406" indent="0" algn="ctr">
              <a:buNone/>
            </a:lvl6pPr>
            <a:lvl7pPr marL="2741278" indent="0" algn="ctr">
              <a:buNone/>
            </a:lvl7pPr>
            <a:lvl8pPr marL="3198163" indent="0" algn="ctr">
              <a:buNone/>
            </a:lvl8pPr>
            <a:lvl9pPr marL="3655043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33010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2210-076E-45D5-8EBC-DAD6AAC092D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7067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1" y="57152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33010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BA42-3736-4E19-B36F-B17DDA863C9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2771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63" y="2583678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white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257301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21037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58D7-BECF-4756-BC51-A646C2DF944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9998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1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1926-6940-4504-AF7F-C26CF774B5B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4265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63" y="4514859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7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69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7" y="987037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1" y="987037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4857751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0E2-07D8-41E8-9BA8-8BC7B293BE7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1235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E5A2-78B4-490D-8D8B-13E0D436B84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2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D2BD-9386-453C-8812-CE0DA222C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31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C24D-4D2E-42D4-92E7-F0B5E79CD32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5246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63" y="4386849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4114811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324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77" y="457200"/>
            <a:ext cx="5340351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A2AC-9A13-4D3E-9386-628C8CA1E62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16352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1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1" y="4151628"/>
            <a:ext cx="5867400" cy="576263"/>
          </a:xfrm>
        </p:spPr>
        <p:txBody>
          <a:bodyPr lIns="109652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1FC7-A10F-48D4-A056-4AFD976EA5D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7615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38F4-D383-44E7-842F-039C855C548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69401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411960"/>
            <a:ext cx="18288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11960"/>
            <a:ext cx="62484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84F0-02F4-468A-8108-FFE1A12515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3417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8022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5" indent="0" algn="ctr">
              <a:buNone/>
              <a:defRPr/>
            </a:lvl5pPr>
            <a:lvl6pPr marL="2285544" indent="0" algn="ctr">
              <a:buNone/>
              <a:defRPr/>
            </a:lvl6pPr>
            <a:lvl7pPr marL="2742653" indent="0" algn="ctr">
              <a:buNone/>
              <a:defRPr/>
            </a:lvl7pPr>
            <a:lvl8pPr marL="3199762" indent="0" algn="ctr">
              <a:buNone/>
              <a:defRPr/>
            </a:lvl8pPr>
            <a:lvl9pPr marL="365687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73A48CF4-73B4-44E0-9AC2-09F7D8FF7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990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0FB0D454-38C7-415F-AA77-7C378B88FE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359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7" indent="0">
              <a:buNone/>
              <a:defRPr sz="1600"/>
            </a:lvl3pPr>
            <a:lvl4pPr marL="1371326" indent="0">
              <a:buNone/>
              <a:defRPr sz="1400"/>
            </a:lvl4pPr>
            <a:lvl5pPr marL="1828435" indent="0">
              <a:buNone/>
              <a:defRPr sz="1400"/>
            </a:lvl5pPr>
            <a:lvl6pPr marL="2285544" indent="0">
              <a:buNone/>
              <a:defRPr sz="1400"/>
            </a:lvl6pPr>
            <a:lvl7pPr marL="2742653" indent="0">
              <a:buNone/>
              <a:defRPr sz="1400"/>
            </a:lvl7pPr>
            <a:lvl8pPr marL="3199762" indent="0">
              <a:buNone/>
              <a:defRPr sz="1400"/>
            </a:lvl8pPr>
            <a:lvl9pPr marL="365687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6BF89E0B-A773-4EA8-AC2D-2A1DBB7A6F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7647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6E0A4AFC-1AC8-4EFC-81D3-F49B0702E9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963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1012C97F-846D-45D4-896E-EB3912260E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42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46" indent="0">
              <a:buNone/>
              <a:defRPr sz="1600" b="1"/>
            </a:lvl4pPr>
            <a:lvl5pPr marL="1827532" indent="0">
              <a:buNone/>
              <a:defRPr sz="1600" b="1"/>
            </a:lvl5pPr>
            <a:lvl6pPr marL="2284406" indent="0">
              <a:buNone/>
              <a:defRPr sz="1600" b="1"/>
            </a:lvl6pPr>
            <a:lvl7pPr marL="2741278" indent="0">
              <a:buNone/>
              <a:defRPr sz="1600" b="1"/>
            </a:lvl7pPr>
            <a:lvl8pPr marL="3198163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1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46" indent="0">
              <a:buNone/>
              <a:defRPr sz="1600" b="1"/>
            </a:lvl4pPr>
            <a:lvl5pPr marL="1827532" indent="0">
              <a:buNone/>
              <a:defRPr sz="1600" b="1"/>
            </a:lvl5pPr>
            <a:lvl6pPr marL="2284406" indent="0">
              <a:buNone/>
              <a:defRPr sz="1600" b="1"/>
            </a:lvl6pPr>
            <a:lvl7pPr marL="2741278" indent="0">
              <a:buNone/>
              <a:defRPr sz="1600" b="1"/>
            </a:lvl7pPr>
            <a:lvl8pPr marL="3198163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1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37A5-4211-468D-8C26-7E871AD579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223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93F4F078-D13F-47D2-A5C3-A3ECC29CB7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3212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BD3ECCE2-8B56-4A76-94D8-2C4E7977DD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2147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9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42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D08DD5F6-A5A8-4941-B437-2361F95025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210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4" indent="0">
              <a:buNone/>
              <a:defRPr sz="2000"/>
            </a:lvl6pPr>
            <a:lvl7pPr marL="2742653" indent="0">
              <a:buNone/>
              <a:defRPr sz="2000"/>
            </a:lvl7pPr>
            <a:lvl8pPr marL="3199762" indent="0">
              <a:buNone/>
              <a:defRPr sz="2000"/>
            </a:lvl8pPr>
            <a:lvl9pPr marL="365687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7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2F607808-2C32-4267-B72F-F6F753B5FC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03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93934D1D-BB6D-498C-8E41-D5DE92E1BD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0760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ea typeface="新細明體" pitchFamily="18" charset="-120"/>
              </a:defRPr>
            </a:lvl1pPr>
          </a:lstStyle>
          <a:p>
            <a:pPr>
              <a:defRPr/>
            </a:pPr>
            <a:fld id="{495250A6-CBDE-4BB4-AD68-098BCC56F8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937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9586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874" indent="0" algn="ctr">
              <a:buNone/>
              <a:defRPr/>
            </a:lvl2pPr>
            <a:lvl3pPr marL="913769" indent="0" algn="ctr">
              <a:buNone/>
              <a:defRPr/>
            </a:lvl3pPr>
            <a:lvl4pPr marL="1370646" indent="0" algn="ctr">
              <a:buNone/>
              <a:defRPr/>
            </a:lvl4pPr>
            <a:lvl5pPr marL="1827532" indent="0" algn="ctr">
              <a:buNone/>
              <a:defRPr/>
            </a:lvl5pPr>
            <a:lvl6pPr marL="2284406" indent="0" algn="ctr">
              <a:buNone/>
              <a:defRPr/>
            </a:lvl6pPr>
            <a:lvl7pPr marL="2741278" indent="0" algn="ctr">
              <a:buNone/>
              <a:defRPr/>
            </a:lvl7pPr>
            <a:lvl8pPr marL="3198163" indent="0" algn="ctr">
              <a:buNone/>
              <a:defRPr/>
            </a:lvl8pPr>
            <a:lvl9pPr marL="365504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868B-7DF1-48DD-A1C1-485FD6BE42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108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51EB-42D6-40C0-B545-69CDEA3628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311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4" indent="0">
              <a:buNone/>
              <a:defRPr sz="1800"/>
            </a:lvl2pPr>
            <a:lvl3pPr marL="913769" indent="0">
              <a:buNone/>
              <a:defRPr sz="1600"/>
            </a:lvl3pPr>
            <a:lvl4pPr marL="1370646" indent="0">
              <a:buNone/>
              <a:defRPr sz="1400"/>
            </a:lvl4pPr>
            <a:lvl5pPr marL="1827532" indent="0">
              <a:buNone/>
              <a:defRPr sz="1400"/>
            </a:lvl5pPr>
            <a:lvl6pPr marL="2284406" indent="0">
              <a:buNone/>
              <a:defRPr sz="1400"/>
            </a:lvl6pPr>
            <a:lvl7pPr marL="2741278" indent="0">
              <a:buNone/>
              <a:defRPr sz="1400"/>
            </a:lvl7pPr>
            <a:lvl8pPr marL="3198163" indent="0">
              <a:buNone/>
              <a:defRPr sz="1400"/>
            </a:lvl8pPr>
            <a:lvl9pPr marL="365504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55EA-64DA-49A1-9507-CBBBF30AF6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301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D2BD-9386-453C-8812-CE0DA222C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14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A457-B448-491C-8AD3-37296C62A9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535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46" indent="0">
              <a:buNone/>
              <a:defRPr sz="1600" b="1"/>
            </a:lvl4pPr>
            <a:lvl5pPr marL="1827532" indent="0">
              <a:buNone/>
              <a:defRPr sz="1600" b="1"/>
            </a:lvl5pPr>
            <a:lvl6pPr marL="2284406" indent="0">
              <a:buNone/>
              <a:defRPr sz="1600" b="1"/>
            </a:lvl6pPr>
            <a:lvl7pPr marL="2741278" indent="0">
              <a:buNone/>
              <a:defRPr sz="1600" b="1"/>
            </a:lvl7pPr>
            <a:lvl8pPr marL="3198163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21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69" indent="0">
              <a:buNone/>
              <a:defRPr sz="1800" b="1"/>
            </a:lvl3pPr>
            <a:lvl4pPr marL="1370646" indent="0">
              <a:buNone/>
              <a:defRPr sz="1600" b="1"/>
            </a:lvl4pPr>
            <a:lvl5pPr marL="1827532" indent="0">
              <a:buNone/>
              <a:defRPr sz="1600" b="1"/>
            </a:lvl5pPr>
            <a:lvl6pPr marL="2284406" indent="0">
              <a:buNone/>
              <a:defRPr sz="1600" b="1"/>
            </a:lvl6pPr>
            <a:lvl7pPr marL="2741278" indent="0">
              <a:buNone/>
              <a:defRPr sz="1600" b="1"/>
            </a:lvl7pPr>
            <a:lvl8pPr marL="3198163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21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37A5-4211-468D-8C26-7E871AD579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658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A457-B448-491C-8AD3-37296C62A9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157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F175-145E-483B-8E0B-7CBA0C26F1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753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69" y="20655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4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69" indent="0">
              <a:buNone/>
              <a:defRPr sz="1000"/>
            </a:lvl3pPr>
            <a:lvl4pPr marL="1370646" indent="0">
              <a:buNone/>
              <a:defRPr sz="900"/>
            </a:lvl4pPr>
            <a:lvl5pPr marL="1827532" indent="0">
              <a:buNone/>
              <a:defRPr sz="900"/>
            </a:lvl5pPr>
            <a:lvl6pPr marL="2284406" indent="0">
              <a:buNone/>
              <a:defRPr sz="900"/>
            </a:lvl6pPr>
            <a:lvl7pPr marL="2741278" indent="0">
              <a:buNone/>
              <a:defRPr sz="900"/>
            </a:lvl7pPr>
            <a:lvl8pPr marL="3198163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523E-6773-4C73-AF5F-FB656F7D12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5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74" indent="0">
              <a:buNone/>
              <a:defRPr sz="2800"/>
            </a:lvl2pPr>
            <a:lvl3pPr marL="913769" indent="0">
              <a:buNone/>
              <a:defRPr sz="2400"/>
            </a:lvl3pPr>
            <a:lvl4pPr marL="1370646" indent="0">
              <a:buNone/>
              <a:defRPr sz="2000"/>
            </a:lvl4pPr>
            <a:lvl5pPr marL="1827532" indent="0">
              <a:buNone/>
              <a:defRPr sz="2000"/>
            </a:lvl5pPr>
            <a:lvl6pPr marL="2284406" indent="0">
              <a:buNone/>
              <a:defRPr sz="2000"/>
            </a:lvl6pPr>
            <a:lvl7pPr marL="2741278" indent="0">
              <a:buNone/>
              <a:defRPr sz="2000"/>
            </a:lvl7pPr>
            <a:lvl8pPr marL="3198163" indent="0">
              <a:buNone/>
              <a:defRPr sz="2000"/>
            </a:lvl8pPr>
            <a:lvl9pPr marL="365504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726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69" indent="0">
              <a:buNone/>
              <a:defRPr sz="1000"/>
            </a:lvl3pPr>
            <a:lvl4pPr marL="1370646" indent="0">
              <a:buNone/>
              <a:defRPr sz="900"/>
            </a:lvl4pPr>
            <a:lvl5pPr marL="1827532" indent="0">
              <a:buNone/>
              <a:defRPr sz="900"/>
            </a:lvl5pPr>
            <a:lvl6pPr marL="2284406" indent="0">
              <a:buNone/>
              <a:defRPr sz="900"/>
            </a:lvl6pPr>
            <a:lvl7pPr marL="2741278" indent="0">
              <a:buNone/>
              <a:defRPr sz="900"/>
            </a:lvl7pPr>
            <a:lvl8pPr marL="3198163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FA4-2E92-4A83-843A-99B07D85B3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465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75F0-65D5-40DD-B0FE-0AB43C50FC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450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057902" y="205980"/>
            <a:ext cx="18669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54483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601C-8ABD-437B-8DA8-77936212B6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947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F9C2B-D612-4045-8032-02683F9D0C48}" type="datetimeFigureOut">
              <a:rPr lang="zh-TW" altLang="en-US" smtClean="0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EBDDC3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EAD69C-706B-4B5E-B07D-9E46C92BC889}" type="slidenum">
              <a:rPr lang="zh-TW" altLang="en-US" smtClean="0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0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2A2A9-2876-40C4-AFE9-115C009B741D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D1D492-F1D7-42BB-BADB-3C0BFD33616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7385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057444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88B5-EE44-4654-8B66-AE95185A773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F175-145E-483B-8E0B-7CBA0C26F1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18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3C04176-13E7-4973-8ACE-FA41FA0EEFD9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2A4ABB9-8FA0-4B0C-964D-41837260C55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04831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81C1E49-7CC0-4FC8-B4A3-3601EFFC3C07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A82B21-02A0-4EE1-A7BF-6D1407897D4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705947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13B31-EF40-4E06-9453-C3B7DE4B2672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AB449A-F881-4678-9CC3-5D723C987C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2736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0E279-9325-450D-B018-FF231D7435B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EAD343-8A24-4852-A28E-DECB29B60CAE}" type="slidenum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25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04831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3C1F7-3957-4687-A8DB-780AA1D714EB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A3336-4281-43D6-A90E-BD46775F8E8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1025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>
              <a:defRPr/>
            </a:pPr>
            <a:fld id="{EEEE7145-FADF-47B8-BEA7-C05FD955CAFE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DE3070C-A443-4278-9F9D-869CEC32ACA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0716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B7212-2B23-4E96-A74E-DDA85EFC16EB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086C-DA68-48BC-A4B7-90E4D884FC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131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pPr>
              <a:defRPr/>
            </a:pPr>
            <a:fld id="{8785335B-47E7-4C5A-93D8-7414E3B1CDD5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21" y="4686156"/>
            <a:ext cx="5573483" cy="273844"/>
          </a:xfrm>
        </p:spPr>
        <p:txBody>
          <a:bodyPr/>
          <a:lstStyle/>
          <a:p>
            <a:pPr>
              <a:defRPr/>
            </a:pPr>
            <a:endParaRPr lang="zh-TW" altLang="en-US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>
              <a:defRPr/>
            </a:pPr>
            <a:fld id="{582AF8B1-7B53-4682-B484-CC78DE87DDD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163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7D1E-E914-41BE-9271-2DFA649E46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12028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3B03-7406-4880-B99A-91F319F888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46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69" y="206555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4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69" indent="0">
              <a:buNone/>
              <a:defRPr sz="1000"/>
            </a:lvl3pPr>
            <a:lvl4pPr marL="1370646" indent="0">
              <a:buNone/>
              <a:defRPr sz="900"/>
            </a:lvl4pPr>
            <a:lvl5pPr marL="1827532" indent="0">
              <a:buNone/>
              <a:defRPr sz="900"/>
            </a:lvl5pPr>
            <a:lvl6pPr marL="2284406" indent="0">
              <a:buNone/>
              <a:defRPr sz="900"/>
            </a:lvl6pPr>
            <a:lvl7pPr marL="2741278" indent="0">
              <a:buNone/>
              <a:defRPr sz="900"/>
            </a:lvl7pPr>
            <a:lvl8pPr marL="3198163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523E-6773-4C73-AF5F-FB656F7D12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432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B11B-25CF-4A07-A14B-36D971CEA2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59304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756A3-180F-436C-9680-7305588BB5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5976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DA06-68D6-464B-B6A9-03B2B6CEC4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526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DE8F7-E4AC-42C4-B5F6-ECD0978771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336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DB94-612E-4576-81E1-77C5F2DA80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1403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66CC-528B-4997-9BF5-CDD090E26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4838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2A85-A755-4C47-8CA9-ACF22EDA13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0033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17EE-7A67-405D-8D5F-769CD8493A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759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CF92-0566-49F6-928E-F0600845AD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212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140F-CB50-42D8-AA59-7823D80FE07D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B79A-1962-4A17-96C5-E89D89694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1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74" indent="0">
              <a:buNone/>
              <a:defRPr sz="2800"/>
            </a:lvl2pPr>
            <a:lvl3pPr marL="913769" indent="0">
              <a:buNone/>
              <a:defRPr sz="2400"/>
            </a:lvl3pPr>
            <a:lvl4pPr marL="1370646" indent="0">
              <a:buNone/>
              <a:defRPr sz="2000"/>
            </a:lvl4pPr>
            <a:lvl5pPr marL="1827532" indent="0">
              <a:buNone/>
              <a:defRPr sz="2000"/>
            </a:lvl5pPr>
            <a:lvl6pPr marL="2284406" indent="0">
              <a:buNone/>
              <a:defRPr sz="2000"/>
            </a:lvl6pPr>
            <a:lvl7pPr marL="2741278" indent="0">
              <a:buNone/>
              <a:defRPr sz="2000"/>
            </a:lvl7pPr>
            <a:lvl8pPr marL="3198163" indent="0">
              <a:buNone/>
              <a:defRPr sz="2000"/>
            </a:lvl8pPr>
            <a:lvl9pPr marL="3655043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727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69" indent="0">
              <a:buNone/>
              <a:defRPr sz="1000"/>
            </a:lvl3pPr>
            <a:lvl4pPr marL="1370646" indent="0">
              <a:buNone/>
              <a:defRPr sz="900"/>
            </a:lvl4pPr>
            <a:lvl5pPr marL="1827532" indent="0">
              <a:buNone/>
              <a:defRPr sz="900"/>
            </a:lvl5pPr>
            <a:lvl6pPr marL="2284406" indent="0">
              <a:buNone/>
              <a:defRPr sz="900"/>
            </a:lvl6pPr>
            <a:lvl7pPr marL="2741278" indent="0">
              <a:buNone/>
              <a:defRPr sz="900"/>
            </a:lvl7pPr>
            <a:lvl8pPr marL="3198163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EFA4-2E92-4A83-843A-99B07D85B3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564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41C54-7A51-49E6-9E13-84BA715DB918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368D-029E-48BD-9241-D6EB991208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9430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094A-91D7-4A86-BB55-7C36C535A837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DB27-18CB-43D3-95C6-4E88004401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3527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EB06-B3EA-448B-8965-CA81FE4692E6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9787-FDC9-42EB-BAA8-06F829A2B7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7391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5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5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F312C-40CF-4BF3-B5F0-6796B8CB509F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B74F-F880-4BC8-BF4B-D69A68678C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8312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B353-BD1C-42BD-BD4A-F40361CBCA4B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464E-721A-4ACB-AF59-7E863564A5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4315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47D8-61E4-4F4C-B6BC-10DDEB423780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02F0-DF05-42A6-AD1E-6DF4956D71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1018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3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3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38" y="107633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9629-8E2D-4C8C-81D4-003A39A5AD8B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1578-405A-40AF-B1C0-7FE82A8694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8134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4" indent="0">
              <a:buNone/>
              <a:defRPr sz="2000"/>
            </a:lvl6pPr>
            <a:lvl7pPr marL="2742653" indent="0">
              <a:buNone/>
              <a:defRPr sz="2000"/>
            </a:lvl7pPr>
            <a:lvl8pPr marL="3199762" indent="0">
              <a:buNone/>
              <a:defRPr sz="2000"/>
            </a:lvl8pPr>
            <a:lvl9pPr marL="365687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2961-25B7-45CE-A3A5-D7B260620956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16CD-C990-4F35-8AF5-E3C78C6C46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6685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AF1-5B34-41BD-A75D-D9B0BF39B2ED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55FD-42C4-4ACC-8679-F7CCBD81AD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0183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1AC7-42FC-4181-9221-CE8D473077A5}" type="datetimeFigureOut">
              <a:rPr lang="zh-TW" altLang="en-US"/>
              <a:pPr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5008-53C3-44A6-81D1-B676D774E9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D29"/>
            </a:gs>
            <a:gs pos="30000">
              <a:srgbClr val="001233"/>
            </a:gs>
            <a:gs pos="100000">
              <a:srgbClr val="6E7480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3542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91387" tIns="45693" rIns="91387" bIns="45693"/>
          <a:lstStyle/>
          <a:p>
            <a:pPr defTabSz="914108">
              <a:defRPr/>
            </a:pPr>
            <a:endParaRPr lang="en-US" sz="1800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91387" tIns="45693" rIns="91387" bIns="45693"/>
          <a:lstStyle/>
          <a:p>
            <a:pPr defTabSz="914108">
              <a:defRPr/>
            </a:pPr>
            <a:endParaRPr lang="en-US" sz="1800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12292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467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693" tIns="45693" rIns="45693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229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080"/>
            <a:ext cx="2133600" cy="273844"/>
          </a:xfrm>
          <a:prstGeom prst="rect">
            <a:avLst/>
          </a:prstGeom>
        </p:spPr>
        <p:txBody>
          <a:bodyPr vert="horz" lIns="91386" tIns="45693" rIns="91386" bIns="0" anchor="b"/>
          <a:lstStyle>
            <a:lvl1pPr algn="l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DF8F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1" y="4816080"/>
            <a:ext cx="2895600" cy="273844"/>
          </a:xfrm>
          <a:prstGeom prst="rect">
            <a:avLst/>
          </a:prstGeom>
        </p:spPr>
        <p:txBody>
          <a:bodyPr vert="horz" lIns="0" tIns="45693" rIns="0" bIns="0" anchor="b"/>
          <a:lstStyle>
            <a:lvl1pPr algn="ctr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DF8F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080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DF8F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AD5CF9-4CF0-4781-9EEC-FA50F750691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8088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6874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3769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0646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7532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18808" indent="-3823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1809" indent="-2728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</a:defRPr>
      </a:lvl2pPr>
      <a:lvl3pPr marL="1004190" indent="-25541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>
          <a:solidFill>
            <a:schemeClr val="tx1"/>
          </a:solidFill>
          <a:latin typeface="+mn-lt"/>
          <a:ea typeface="+mn-ea"/>
        </a:defRPr>
      </a:lvl3pPr>
      <a:lvl4pPr marL="1278631" indent="-236371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90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4pPr>
      <a:lvl5pPr marL="1488037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944922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2401796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858667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3315554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6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2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6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8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796E94-AE2E-4A0F-9207-A913AAB52E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777886A-0920-4258-98B9-051A7979F51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69" r:id="rId1"/>
    <p:sldLayoutId id="2147493870" r:id="rId2"/>
    <p:sldLayoutId id="2147493871" r:id="rId3"/>
    <p:sldLayoutId id="2147493872" r:id="rId4"/>
    <p:sldLayoutId id="2147493873" r:id="rId5"/>
    <p:sldLayoutId id="2147493874" r:id="rId6"/>
    <p:sldLayoutId id="2147493875" r:id="rId7"/>
    <p:sldLayoutId id="2147493876" r:id="rId8"/>
    <p:sldLayoutId id="2147493877" r:id="rId9"/>
    <p:sldLayoutId id="2147493878" r:id="rId10"/>
    <p:sldLayoutId id="214749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6C6F81CC-48B0-4B7C-B747-DCED2D2EBD42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265"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3229C5CA-BB32-4717-8D3C-762C1F03339F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81" r:id="rId1"/>
    <p:sldLayoutId id="2147493882" r:id="rId2"/>
    <p:sldLayoutId id="2147493883" r:id="rId3"/>
    <p:sldLayoutId id="2147493884" r:id="rId4"/>
    <p:sldLayoutId id="2147493885" r:id="rId5"/>
    <p:sldLayoutId id="2147493886" r:id="rId6"/>
    <p:sldLayoutId id="2147493887" r:id="rId7"/>
    <p:sldLayoutId id="2147493888" r:id="rId8"/>
    <p:sldLayoutId id="2147493889" r:id="rId9"/>
    <p:sldLayoutId id="2147493890" r:id="rId10"/>
    <p:sldLayoutId id="2147493891" r:id="rId11"/>
  </p:sldLayoutIdLs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7588B5-EE44-4654-8B66-AE95185A773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11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5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3" r:id="rId1"/>
    <p:sldLayoutId id="2147493894" r:id="rId2"/>
    <p:sldLayoutId id="2147493895" r:id="rId3"/>
    <p:sldLayoutId id="2147493896" r:id="rId4"/>
    <p:sldLayoutId id="2147493897" r:id="rId5"/>
    <p:sldLayoutId id="2147493898" r:id="rId6"/>
    <p:sldLayoutId id="2147493899" r:id="rId7"/>
    <p:sldLayoutId id="2147493900" r:id="rId8"/>
    <p:sldLayoutId id="2147493901" r:id="rId9"/>
    <p:sldLayoutId id="2147493902" r:id="rId10"/>
    <p:sldLayoutId id="21474939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7588B5-EE44-4654-8B66-AE95185A773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11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573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5" r:id="rId1"/>
    <p:sldLayoutId id="2147493906" r:id="rId2"/>
    <p:sldLayoutId id="2147493907" r:id="rId3"/>
    <p:sldLayoutId id="2147493908" r:id="rId4"/>
    <p:sldLayoutId id="2147493909" r:id="rId5"/>
    <p:sldLayoutId id="2147493910" r:id="rId6"/>
    <p:sldLayoutId id="2147493911" r:id="rId7"/>
    <p:sldLayoutId id="2147493912" r:id="rId8"/>
    <p:sldLayoutId id="2147493913" r:id="rId9"/>
    <p:sldLayoutId id="2147493914" r:id="rId10"/>
    <p:sldLayoutId id="21474939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AE88FF1-2C18-4A0E-91AD-C74148E4C1C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2021/1/22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0AFB9F-9A76-4833-BBFA-BFD914C38B6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7" r:id="rId1"/>
    <p:sldLayoutId id="2147493918" r:id="rId2"/>
    <p:sldLayoutId id="2147493919" r:id="rId3"/>
    <p:sldLayoutId id="2147493920" r:id="rId4"/>
    <p:sldLayoutId id="2147493921" r:id="rId5"/>
    <p:sldLayoutId id="2147493922" r:id="rId6"/>
    <p:sldLayoutId id="2147493923" r:id="rId7"/>
    <p:sldLayoutId id="2147493924" r:id="rId8"/>
    <p:sldLayoutId id="2147493925" r:id="rId9"/>
    <p:sldLayoutId id="2147493926" r:id="rId10"/>
    <p:sldLayoutId id="21474939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05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1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288">
              <a:defRPr sz="140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205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1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defTabSz="914288">
              <a:defRPr sz="140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205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1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288">
              <a:defRPr sz="1400">
                <a:solidFill>
                  <a:srgbClr val="000000"/>
                </a:solidFill>
                <a:latin typeface="Arial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47587-676D-48B0-9F28-FE9F1750BD09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190789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29" r:id="rId1"/>
    <p:sldLayoutId id="2147493930" r:id="rId2"/>
    <p:sldLayoutId id="2147493931" r:id="rId3"/>
    <p:sldLayoutId id="2147493932" r:id="rId4"/>
    <p:sldLayoutId id="2147493933" r:id="rId5"/>
    <p:sldLayoutId id="2147493934" r:id="rId6"/>
    <p:sldLayoutId id="2147493935" r:id="rId7"/>
    <p:sldLayoutId id="2147493936" r:id="rId8"/>
    <p:sldLayoutId id="2147493937" r:id="rId9"/>
    <p:sldLayoutId id="2147493938" r:id="rId10"/>
    <p:sldLayoutId id="214749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142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28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43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57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85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30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73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15" indent="-22857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3492FC-4495-4C26-961A-D967D4DE49DC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BFF4A8-7D15-4378-937F-BEEAD6D8E302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41" r:id="rId1"/>
    <p:sldLayoutId id="2147493942" r:id="rId2"/>
    <p:sldLayoutId id="2147493943" r:id="rId3"/>
    <p:sldLayoutId id="2147493944" r:id="rId4"/>
    <p:sldLayoutId id="2147493945" r:id="rId5"/>
    <p:sldLayoutId id="2147493946" r:id="rId6"/>
    <p:sldLayoutId id="2147493947" r:id="rId7"/>
    <p:sldLayoutId id="2147493948" r:id="rId8"/>
    <p:sldLayoutId id="2147493949" r:id="rId9"/>
    <p:sldLayoutId id="2147493950" r:id="rId10"/>
    <p:sldLayoutId id="214749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1BA6372-9C37-4061-81FF-27153D156C4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22/1/2021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22C8FB1-63C2-4DC1-9FCE-5B1E59253BE8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1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53" r:id="rId1"/>
    <p:sldLayoutId id="2147493954" r:id="rId2"/>
    <p:sldLayoutId id="2147493955" r:id="rId3"/>
    <p:sldLayoutId id="2147493956" r:id="rId4"/>
    <p:sldLayoutId id="2147493957" r:id="rId5"/>
    <p:sldLayoutId id="2147493958" r:id="rId6"/>
    <p:sldLayoutId id="2147493959" r:id="rId7"/>
    <p:sldLayoutId id="2147493960" r:id="rId8"/>
    <p:sldLayoutId id="2147493961" r:id="rId9"/>
    <p:sldLayoutId id="2147493962" r:id="rId10"/>
    <p:sldLayoutId id="214749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3" rIns="91386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l" defTabSz="914108" fontAlgn="base">
              <a:spcBef>
                <a:spcPct val="0"/>
              </a:spcBef>
              <a:spcAft>
                <a:spcPct val="0"/>
              </a:spcAft>
              <a:defRPr kumimoji="0" sz="1400">
                <a:solidFill>
                  <a:srgbClr val="000000"/>
                </a:solidFill>
                <a:latin typeface="Arial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ctr" defTabSz="914108" fontAlgn="base">
              <a:spcBef>
                <a:spcPct val="0"/>
              </a:spcBef>
              <a:spcAft>
                <a:spcPct val="0"/>
              </a:spcAft>
              <a:defRPr kumimoji="0" sz="1400">
                <a:solidFill>
                  <a:srgbClr val="000000"/>
                </a:solidFill>
                <a:latin typeface="Arial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>
            <a:lvl1pPr algn="r" defTabSz="914108" fontAlgn="base">
              <a:spcBef>
                <a:spcPct val="0"/>
              </a:spcBef>
              <a:spcAft>
                <a:spcPct val="0"/>
              </a:spcAft>
              <a:defRPr kumimoji="0" sz="1400">
                <a:solidFill>
                  <a:srgbClr val="000000"/>
                </a:solidFill>
                <a:latin typeface="Arial"/>
                <a:ea typeface="新細明體" pitchFamily="18" charset="-120"/>
              </a:defRPr>
            </a:lvl1pPr>
          </a:lstStyle>
          <a:p>
            <a:pPr>
              <a:defRPr/>
            </a:pPr>
            <a:fld id="{270229D6-B598-4752-99C9-EEDE6642043A}" type="slidenum">
              <a:rPr lang="zh-TW" altLang="en-GB" smtClean="0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15248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40" indent="-28555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202" indent="-22843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81" indent="-2284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67" indent="-22843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40" indent="-2284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726" indent="-2284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606" indent="-2284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86" indent="-2284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6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2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6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8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7588B5-EE44-4654-8B66-AE95185A7734}" type="datetimeFigureOut">
              <a:rPr lang="zh-TW" altLang="en-US" smtClean="0"/>
              <a:pPr>
                <a:defRPr/>
              </a:pPr>
              <a:t>2021/1/22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11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01" r:id="rId1"/>
    <p:sldLayoutId id="2147489902" r:id="rId2"/>
    <p:sldLayoutId id="2147489903" r:id="rId3"/>
    <p:sldLayoutId id="2147489904" r:id="rId4"/>
    <p:sldLayoutId id="2147489905" r:id="rId5"/>
    <p:sldLayoutId id="2147489906" r:id="rId6"/>
    <p:sldLayoutId id="2147489907" r:id="rId7"/>
    <p:sldLayoutId id="2147489908" r:id="rId8"/>
    <p:sldLayoutId id="2147489909" r:id="rId9"/>
    <p:sldLayoutId id="2147489910" r:id="rId10"/>
    <p:sldLayoutId id="2147489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63" y="788184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165624"/>
            <a:ext cx="86868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HK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57152"/>
            <a:ext cx="2514600" cy="216694"/>
          </a:xfrm>
          <a:prstGeom prst="rect">
            <a:avLst/>
          </a:prstGeom>
        </p:spPr>
        <p:txBody>
          <a:bodyPr vert="horz" lIns="91386" tIns="45693" rIns="91386" bIns="45693"/>
          <a:lstStyle>
            <a:lvl1pPr algn="l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1" y="57152"/>
            <a:ext cx="3352800" cy="216694"/>
          </a:xfrm>
          <a:prstGeom prst="rect">
            <a:avLst/>
          </a:prstGeom>
        </p:spPr>
        <p:txBody>
          <a:bodyPr vert="horz" lIns="91386" tIns="45693" rIns="91386" bIns="45693"/>
          <a:lstStyle>
            <a:lvl1pPr algn="r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4857760"/>
            <a:ext cx="762000" cy="183356"/>
          </a:xfrm>
          <a:prstGeom prst="rect">
            <a:avLst/>
          </a:prstGeom>
        </p:spPr>
        <p:txBody>
          <a:bodyPr vert="horz" lIns="91386" tIns="45693" rIns="91386" bIns="45693"/>
          <a:lstStyle>
            <a:lvl1pPr algn="r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0A22E">
                    <a:shade val="75000"/>
                  </a:srgb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FBABD2-F5C1-467B-8054-E6EA1FB1ACE9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lIns="91386" tIns="45693" rIns="91386" bIns="45693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63" y="788184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63" y="793500"/>
            <a:ext cx="8629651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39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2" r:id="rId1"/>
    <p:sldLayoutId id="2147493373" r:id="rId2"/>
    <p:sldLayoutId id="2147493374" r:id="rId3"/>
    <p:sldLayoutId id="2147493375" r:id="rId4"/>
    <p:sldLayoutId id="2147493376" r:id="rId5"/>
    <p:sldLayoutId id="2147493377" r:id="rId6"/>
    <p:sldLayoutId id="2147493378" r:id="rId7"/>
    <p:sldLayoutId id="2147493379" r:id="rId8"/>
    <p:sldLayoutId id="2147493380" r:id="rId9"/>
    <p:sldLayoutId id="2147493381" r:id="rId10"/>
    <p:sldLayoutId id="21474933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687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376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064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753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440" indent="-285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202" indent="-22843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081" indent="-22843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967" indent="-22843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2840" indent="-22843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69726" indent="-22843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6606" indent="-22843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3486" indent="-22843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新細明體"/>
              </a:defRPr>
            </a:lvl1pPr>
          </a:lstStyle>
          <a:p>
            <a:pPr defTabSz="914400">
              <a:defRPr/>
            </a:pPr>
            <a:endParaRPr lang="en-US" altLang="zh-TW"/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新細明體"/>
              </a:defRPr>
            </a:lvl1pPr>
          </a:lstStyle>
          <a:p>
            <a:pPr defTabSz="914400">
              <a:defRPr/>
            </a:pPr>
            <a:endParaRPr lang="en-US" altLang="zh-TW"/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0000"/>
                </a:solidFill>
                <a:latin typeface="+mn-lt"/>
                <a:ea typeface="新細明體"/>
              </a:defRPr>
            </a:lvl1pPr>
          </a:lstStyle>
          <a:p>
            <a:pPr defTabSz="914400">
              <a:defRPr/>
            </a:pPr>
            <a:fld id="{DCA2269E-E885-4810-BBA7-A3EDDC34CF2B}" type="slidenum">
              <a:rPr lang="en-US" altLang="zh-TW"/>
              <a:pPr defTabSz="914400"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4" r:id="rId1"/>
    <p:sldLayoutId id="2147493385" r:id="rId2"/>
    <p:sldLayoutId id="2147493386" r:id="rId3"/>
    <p:sldLayoutId id="2147493387" r:id="rId4"/>
    <p:sldLayoutId id="2147493388" r:id="rId5"/>
    <p:sldLayoutId id="2147493389" r:id="rId6"/>
    <p:sldLayoutId id="2147493390" r:id="rId7"/>
    <p:sldLayoutId id="2147493391" r:id="rId8"/>
    <p:sldLayoutId id="2147493392" r:id="rId9"/>
    <p:sldLayoutId id="2147493393" r:id="rId10"/>
    <p:sldLayoutId id="21474933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109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21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32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43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832" indent="-342832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772" indent="-228554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881" indent="-228554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990" indent="-228554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099" indent="-22855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207" indent="-22855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316" indent="-22855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425" indent="-228554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D29"/>
            </a:gs>
            <a:gs pos="30000">
              <a:srgbClr val="001233"/>
            </a:gs>
            <a:gs pos="100000">
              <a:srgbClr val="6E7480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3542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91387" tIns="45693" rIns="91387" bIns="45693"/>
          <a:lstStyle/>
          <a:p>
            <a:pPr defTabSz="914108"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12292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467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693" tIns="45693" rIns="45693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2293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080"/>
            <a:ext cx="2133600" cy="273844"/>
          </a:xfrm>
          <a:prstGeom prst="rect">
            <a:avLst/>
          </a:prstGeom>
        </p:spPr>
        <p:txBody>
          <a:bodyPr vert="horz" lIns="91386" tIns="45693" rIns="91386" bIns="0" anchor="b"/>
          <a:lstStyle>
            <a:lvl1pPr algn="l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DF8F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1" y="4816080"/>
            <a:ext cx="2895600" cy="273844"/>
          </a:xfrm>
          <a:prstGeom prst="rect">
            <a:avLst/>
          </a:prstGeom>
        </p:spPr>
        <p:txBody>
          <a:bodyPr vert="horz" lIns="0" tIns="45693" rIns="0" bIns="0" anchor="b"/>
          <a:lstStyle>
            <a:lvl1pPr algn="ctr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DF8F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080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14108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DF8FE">
                    <a:shade val="50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AD5CF9-4CF0-4781-9EEC-FA50F750691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190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3600" r:id="rId1"/>
    <p:sldLayoutId id="2147493601" r:id="rId2"/>
    <p:sldLayoutId id="2147493602" r:id="rId3"/>
    <p:sldLayoutId id="2147493603" r:id="rId4"/>
    <p:sldLayoutId id="2147493604" r:id="rId5"/>
    <p:sldLayoutId id="2147493605" r:id="rId6"/>
    <p:sldLayoutId id="2147493606" r:id="rId7"/>
    <p:sldLayoutId id="2147493607" r:id="rId8"/>
    <p:sldLayoutId id="2147493608" r:id="rId9"/>
    <p:sldLayoutId id="2147493609" r:id="rId10"/>
    <p:sldLayoutId id="21474936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6874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3769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0646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7532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418808" indent="-3823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1809" indent="-2728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</a:defRPr>
      </a:lvl2pPr>
      <a:lvl3pPr marL="1004190" indent="-25541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>
          <a:solidFill>
            <a:schemeClr val="tx1"/>
          </a:solidFill>
          <a:latin typeface="+mn-lt"/>
          <a:ea typeface="+mn-ea"/>
        </a:defRPr>
      </a:lvl3pPr>
      <a:lvl4pPr marL="1278631" indent="-236371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90000"/>
        <a:buFont typeface="Wingdings 2" pitchFamily="18" charset="2"/>
        <a:buChar char=""/>
        <a:defRPr sz="2000">
          <a:solidFill>
            <a:schemeClr val="tx1"/>
          </a:solidFill>
          <a:latin typeface="+mn-lt"/>
          <a:ea typeface="+mn-ea"/>
        </a:defRPr>
      </a:lvl4pPr>
      <a:lvl5pPr marL="1488037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pitchFamily="34" charset="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1944922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2401796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2858667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3315554" indent="-182438" algn="l" rtl="0" eaLnBrk="0" fontAlgn="base" hangingPunct="0">
        <a:spcBef>
          <a:spcPct val="20000"/>
        </a:spcBef>
        <a:spcAft>
          <a:spcPct val="0"/>
        </a:spcAft>
        <a:buClr>
          <a:srgbClr val="8B8D8C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4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9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6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2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6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8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defTabSz="9137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7588B5-EE44-4654-8B66-AE95185A7734}" type="datetimeFigureOut">
              <a:rPr lang="zh-TW" altLang="en-US" smtClean="0">
                <a:solidFill>
                  <a:srgbClr val="775F55"/>
                </a:solidFill>
              </a:rPr>
              <a:pPr>
                <a:defRPr/>
              </a:pPr>
              <a:t>2021/1/22</a:t>
            </a:fld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11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 dirty="0">
              <a:solidFill>
                <a:srgbClr val="775F55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B66AF6-9C14-4AA2-B671-CF6A077FE1A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15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6" r:id="rId1"/>
    <p:sldLayoutId id="2147493757" r:id="rId2"/>
    <p:sldLayoutId id="2147493758" r:id="rId3"/>
    <p:sldLayoutId id="2147493759" r:id="rId4"/>
    <p:sldLayoutId id="2147493760" r:id="rId5"/>
    <p:sldLayoutId id="2147493761" r:id="rId6"/>
    <p:sldLayoutId id="2147493762" r:id="rId7"/>
    <p:sldLayoutId id="2147493763" r:id="rId8"/>
    <p:sldLayoutId id="2147493764" r:id="rId9"/>
    <p:sldLayoutId id="2147493765" r:id="rId10"/>
    <p:sldLayoutId id="21474937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0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1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30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1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30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1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D07467-634F-4CB4-A34B-9D54F01EADDA}" type="slidenum">
              <a:rPr kumimoji="1" lang="en-US" altLang="zh-TW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6908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45" r:id="rId1"/>
    <p:sldLayoutId id="2147493846" r:id="rId2"/>
    <p:sldLayoutId id="2147493847" r:id="rId3"/>
    <p:sldLayoutId id="2147493848" r:id="rId4"/>
    <p:sldLayoutId id="2147493849" r:id="rId5"/>
    <p:sldLayoutId id="2147493850" r:id="rId6"/>
    <p:sldLayoutId id="2147493851" r:id="rId7"/>
    <p:sldLayoutId id="2147493852" r:id="rId8"/>
    <p:sldLayoutId id="2147493853" r:id="rId9"/>
    <p:sldLayoutId id="2147493854" r:id="rId10"/>
    <p:sldLayoutId id="214749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97139E02-6C6C-4775-B60B-B292BF9219E7}" type="datetimeFigureOut">
              <a:rPr lang="zh-TW" altLang="en-US"/>
              <a:pPr defTabSz="914400">
                <a:defRPr/>
              </a:pPr>
              <a:t>2021/1/22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9EDFD0F1-40BF-4F8A-891C-18F5400407B7}" type="slidenum">
              <a:rPr lang="zh-TW" altLang="en-US"/>
              <a:pPr defTabSz="914400"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9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57" r:id="rId1"/>
    <p:sldLayoutId id="2147493858" r:id="rId2"/>
    <p:sldLayoutId id="2147493859" r:id="rId3"/>
    <p:sldLayoutId id="2147493860" r:id="rId4"/>
    <p:sldLayoutId id="2147493861" r:id="rId5"/>
    <p:sldLayoutId id="2147493862" r:id="rId6"/>
    <p:sldLayoutId id="2147493863" r:id="rId7"/>
    <p:sldLayoutId id="2147493864" r:id="rId8"/>
    <p:sldLayoutId id="2147493865" r:id="rId9"/>
    <p:sldLayoutId id="2147493866" r:id="rId10"/>
    <p:sldLayoutId id="214749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1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2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3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4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5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C:\Documents and Settings\User\Local Settings\Temporary Internet Files\Content.IE5\DUJNB7OE\MP9004484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393" y="844176"/>
            <a:ext cx="3995737" cy="42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文字方塊 9"/>
          <p:cNvSpPr txBox="1">
            <a:spLocks noChangeArrowheads="1"/>
          </p:cNvSpPr>
          <p:nvPr/>
        </p:nvSpPr>
        <p:spPr bwMode="auto">
          <a:xfrm>
            <a:off x="0" y="1096"/>
            <a:ext cx="9144000" cy="9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3" rIns="91387" bIns="45693">
            <a:spAutoFit/>
          </a:bodyPr>
          <a:lstStyle/>
          <a:p>
            <a:pPr algn="ctr" defTabSz="914108" fontAlgn="base">
              <a:spcBef>
                <a:spcPct val="0"/>
              </a:spcBef>
              <a:spcAft>
                <a:spcPct val="0"/>
              </a:spcAft>
              <a:tabLst>
                <a:tab pos="228436" algn="l"/>
                <a:tab pos="989921" algn="l"/>
              </a:tabLst>
            </a:pPr>
            <a:r>
              <a:rPr kumimoji="1" lang="zh-TW" altLang="en-US" sz="5400" b="1" dirty="0">
                <a:solidFill>
                  <a:srgbClr val="FF2F83"/>
                </a:solidFill>
                <a:latin typeface="Times New Roman" pitchFamily="18" charset="0"/>
                <a:ea typeface="標楷體" pitchFamily="65" charset="-120"/>
              </a:rPr>
              <a:t>為使崇拜能順利進行</a:t>
            </a:r>
          </a:p>
        </p:txBody>
      </p:sp>
      <p:sp>
        <p:nvSpPr>
          <p:cNvPr id="103428" name="矩形 4"/>
          <p:cNvSpPr>
            <a:spLocks noChangeArrowheads="1"/>
          </p:cNvSpPr>
          <p:nvPr/>
        </p:nvSpPr>
        <p:spPr bwMode="auto">
          <a:xfrm>
            <a:off x="323533" y="736934"/>
            <a:ext cx="5435600" cy="32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3" rIns="91387" bIns="45693">
            <a:spAutoFit/>
          </a:bodyPr>
          <a:lstStyle/>
          <a:p>
            <a:pPr algn="ctr" defTabSz="914108" fontAlgn="base">
              <a:spcBef>
                <a:spcPct val="0"/>
              </a:spcBef>
              <a:spcAft>
                <a:spcPct val="0"/>
              </a:spcAft>
              <a:tabLst>
                <a:tab pos="228436" algn="l"/>
                <a:tab pos="989921" algn="l"/>
              </a:tabLst>
            </a:pPr>
            <a:endParaRPr kumimoji="1" lang="zh-TW" altLang="en-US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defTabSz="914108" fontAlgn="base">
              <a:spcBef>
                <a:spcPct val="0"/>
              </a:spcBef>
              <a:spcAft>
                <a:spcPct val="0"/>
              </a:spcAft>
              <a:tabLst>
                <a:tab pos="228436" algn="l"/>
                <a:tab pos="989921" algn="l"/>
              </a:tabLst>
            </a:pPr>
            <a:r>
              <a:rPr kumimoji="1" lang="zh-TW" altLang="en-US" sz="36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請將所有響鬧裝置關閉</a:t>
            </a:r>
            <a:r>
              <a:rPr kumimoji="1" lang="zh-TW" altLang="en-US" sz="28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zh-TW" altLang="en-US" sz="36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多謝合作</a:t>
            </a:r>
            <a:r>
              <a:rPr kumimoji="1" lang="zh-TW" altLang="en-US" sz="28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。</a:t>
            </a:r>
            <a:br>
              <a:rPr kumimoji="1" lang="zh-TW" altLang="en-US" sz="28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</a:br>
            <a:endParaRPr kumimoji="1" lang="en-US" altLang="zh-TW" sz="2800" b="1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</a:endParaRPr>
          </a:p>
          <a:p>
            <a:pPr defTabSz="914108" fontAlgn="base">
              <a:spcBef>
                <a:spcPct val="0"/>
              </a:spcBef>
              <a:spcAft>
                <a:spcPct val="0"/>
              </a:spcAft>
              <a:tabLst>
                <a:tab pos="228436" algn="l"/>
                <a:tab pos="989921" algn="l"/>
              </a:tabLst>
            </a:pPr>
            <a:r>
              <a:rPr kumimoji="1" lang="zh-TW" altLang="en-US" sz="36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如有需要</a:t>
            </a:r>
            <a:r>
              <a:rPr kumimoji="1" lang="zh-TW" altLang="en-US" sz="28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1" lang="zh-TW" altLang="en-US" sz="36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會眾可到接待處向招待人員借用披肩</a:t>
            </a:r>
            <a:r>
              <a:rPr kumimoji="1" lang="zh-TW" altLang="en-US" sz="28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。</a:t>
            </a:r>
            <a:r>
              <a:rPr kumimoji="1" lang="zh-TW" altLang="en-US" b="1" dirty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kumimoji="1" lang="zh-TW" altLang="en-US" b="1" dirty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</a:br>
            <a:endParaRPr kumimoji="1" lang="zh-TW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9246"/>
            <a:ext cx="9144000" cy="1025525"/>
          </a:xfr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祢 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寧</a:t>
            </a: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下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降凡塵</a:t>
            </a:r>
            <a: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拋開尊貴甘心犧牲</a:t>
            </a:r>
            <a: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95288" y="4865695"/>
            <a:ext cx="1547812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祢成就救恩</a:t>
            </a:r>
            <a:r>
              <a:rPr lang="en-US" altLang="zh-TW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2</a:t>
            </a:r>
            <a:r>
              <a:rPr lang="en-US" altLang="zh-TW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/6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881694" y="4937133"/>
            <a:ext cx="3262395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歌詞版權屬香港基督徒音樂事工協會獲准使用</a:t>
            </a:r>
          </a:p>
        </p:txBody>
      </p:sp>
    </p:spTree>
    <p:extLst>
      <p:ext uri="{BB962C8B-B14F-4D97-AF65-F5344CB8AC3E}">
        <p14:creationId xmlns:p14="http://schemas.microsoft.com/office/powerpoint/2010/main" val="9067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9246"/>
            <a:ext cx="9144000" cy="1025525"/>
          </a:xfr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十架</a:t>
            </a:r>
            <a: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難囚禁主大能</a:t>
            </a:r>
            <a: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神得勝了已成就救恩</a:t>
            </a:r>
            <a:r>
              <a:rPr lang="en-US" altLang="zh-TW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50837" y="4860933"/>
            <a:ext cx="1547813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祢成就救恩</a:t>
            </a:r>
            <a:r>
              <a:rPr lang="en-US" altLang="zh-TW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3</a:t>
            </a:r>
            <a:r>
              <a:rPr lang="en-US" altLang="zh-TW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/6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881694" y="4937133"/>
            <a:ext cx="3262395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歌詞版權屬香港基督徒音樂事工協會獲准使用</a:t>
            </a:r>
          </a:p>
        </p:txBody>
      </p:sp>
    </p:spTree>
    <p:extLst>
      <p:ext uri="{BB962C8B-B14F-4D97-AF65-F5344CB8AC3E}">
        <p14:creationId xmlns:p14="http://schemas.microsoft.com/office/powerpoint/2010/main" val="33797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9246"/>
            <a:ext cx="9144000" cy="1025525"/>
          </a:xfr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同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讚美耶穌得勝榮耀</a:t>
            </a:r>
            <a: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齊高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舉耶穌寶貴名</a:t>
            </a: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字</a:t>
            </a:r>
            <a:r>
              <a:rPr lang="en-US" altLang="zh-TW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23866" y="4865695"/>
            <a:ext cx="1547813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祢成就救恩 </a:t>
            </a:r>
            <a:r>
              <a:rPr lang="en-US" altLang="zh-TW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4/6</a:t>
            </a:r>
            <a:endParaRPr lang="en-US" altLang="zh-TW" sz="12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881694" y="4937133"/>
            <a:ext cx="3262395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歌詞版權屬香港基督徒音樂事工協會獲准使用</a:t>
            </a:r>
          </a:p>
        </p:txBody>
      </p:sp>
    </p:spTree>
    <p:extLst>
      <p:ext uri="{BB962C8B-B14F-4D97-AF65-F5344CB8AC3E}">
        <p14:creationId xmlns:p14="http://schemas.microsoft.com/office/powerpoint/2010/main" val="3384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9246"/>
            <a:ext cx="9144000" cy="1025525"/>
          </a:xfr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頌揚主進入榮耀</a:t>
            </a: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當得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敬拜</a:t>
            </a: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歡呼歌唱</a:t>
            </a:r>
            <a:r>
              <a:rPr lang="zh-TW" altLang="en-US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全屬</a:t>
            </a:r>
            <a:r>
              <a:rPr lang="zh-TW" altLang="zh-TW" sz="49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救主</a:t>
            </a:r>
            <a:r>
              <a:rPr lang="en-US" altLang="zh-TW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95288" y="4860933"/>
            <a:ext cx="1547812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祢成就救恩</a:t>
            </a:r>
            <a:r>
              <a:rPr lang="en-US" altLang="zh-TW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5</a:t>
            </a:r>
            <a:r>
              <a:rPr lang="en-US" altLang="zh-TW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/6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881694" y="4937133"/>
            <a:ext cx="3262395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歌詞版權屬香港基督徒音樂事工協會獲准使用</a:t>
            </a:r>
          </a:p>
        </p:txBody>
      </p:sp>
    </p:spTree>
    <p:extLst>
      <p:ext uri="{BB962C8B-B14F-4D97-AF65-F5344CB8AC3E}">
        <p14:creationId xmlns:p14="http://schemas.microsoft.com/office/powerpoint/2010/main" val="37755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9246"/>
            <a:ext cx="9144000" cy="1025525"/>
          </a:xfr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56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耶穌</a:t>
            </a:r>
            <a:r>
              <a:rPr lang="zh-TW" altLang="en-US" sz="56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祢</a:t>
            </a:r>
            <a:r>
              <a:rPr lang="zh-TW" altLang="zh-TW" sz="56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是王</a:t>
            </a:r>
            <a:r>
              <a:rPr lang="en-US" altLang="zh-TW" sz="56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6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23866" y="4865695"/>
            <a:ext cx="1547813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祢成就救恩</a:t>
            </a:r>
            <a:r>
              <a:rPr lang="en-US" altLang="zh-TW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6/6</a:t>
            </a:r>
            <a:endParaRPr lang="en-US" altLang="zh-TW" sz="12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881694" y="4937133"/>
            <a:ext cx="3262395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歌詞版權屬香港基督徒音樂事工協會獲准使用</a:t>
            </a:r>
          </a:p>
        </p:txBody>
      </p:sp>
    </p:spTree>
    <p:extLst>
      <p:ext uri="{BB962C8B-B14F-4D97-AF65-F5344CB8AC3E}">
        <p14:creationId xmlns:p14="http://schemas.microsoft.com/office/powerpoint/2010/main" val="33313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23528" y="4842572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1/8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4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95536" y="4866510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2/8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5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en-US" sz="6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只向祂讚美</a:t>
            </a:r>
            <a:endParaRPr lang="zh-TW" altLang="en-US" sz="6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2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95536" y="4842572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3/8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我的心一生只向祂讚美</a:t>
            </a:r>
            <a:r>
              <a:rPr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4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914400"/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我主天天都當我的蔭庇</a:t>
            </a:r>
            <a:endParaRPr lang="zh-TW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4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51520" y="481783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4/8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無論我遇困苦抑或被壓欺</a:t>
            </a:r>
            <a:r>
              <a:rPr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4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914400"/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祂</a:t>
            </a:r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都總給我安慰靈裏沒痛悲</a:t>
            </a:r>
            <a:endParaRPr lang="zh-TW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2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51520" y="487070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5/8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我的口一生只向祂讚美</a:t>
            </a:r>
            <a:r>
              <a:rPr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4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914400"/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我主於黑暗苦痛中把我救起</a:t>
            </a:r>
            <a:endParaRPr lang="zh-TW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77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79388" y="4832358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摩西之歌 </a:t>
            </a:r>
            <a:r>
              <a:rPr lang="en-US" altLang="zh-TW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1/5</a:t>
            </a:r>
            <a:endParaRPr lang="en-US" altLang="zh-TW" sz="14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5580079" y="4914908"/>
            <a:ext cx="378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版權屬青橄欖敬拜詩歌專輯所有</a:t>
            </a: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6589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23528" y="4866510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6/8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成敗勝負再沒法可撩動我的哀與</a:t>
            </a:r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樂</a:t>
            </a:r>
            <a:r>
              <a:rPr lang="en-US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ctr" defTabSz="914400"/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深信</a:t>
            </a:r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只得主是最美</a:t>
            </a:r>
            <a:endParaRPr lang="zh-TW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21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07504" y="487071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7/8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同心頌唱哈利路亞創造我的主</a:t>
            </a:r>
            <a:r>
              <a:rPr lang="en-US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4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914400"/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曾經</a:t>
            </a:r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為我死是耶穌</a:t>
            </a:r>
            <a:endParaRPr lang="zh-TW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0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Local Settings\Temporary Internet Files\Content.IE5\30Z0A4EH\MP9004277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"/>
            <a:ext cx="9144000" cy="5143499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51520" y="4866510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只向祂讚美  </a:t>
            </a:r>
            <a:r>
              <a:rPr lang="en-US" altLang="zh-TW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8/8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89348" y="4935795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1200" b="1" dirty="0" smtClean="0">
                <a:solidFill>
                  <a:prstClr val="white">
                    <a:lumMod val="95000"/>
                  </a:prstClr>
                </a:solidFill>
                <a:latin typeface="標楷體" pitchFamily="65" charset="-120"/>
                <a:ea typeface="標楷體" pitchFamily="65" charset="-120"/>
              </a:rPr>
              <a:t>版權屬基恩敬拜音樂事工所有，獲准使用</a:t>
            </a:r>
            <a:endParaRPr lang="zh-TW" altLang="en-US" sz="1200" b="1" dirty="0">
              <a:solidFill>
                <a:prstClr val="white">
                  <a:lumMod val="9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同聲和唱哈利路亞 哈利路</a:t>
            </a:r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亞</a:t>
            </a:r>
            <a:endParaRPr lang="en-US" altLang="zh-TW" sz="4400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defTabSz="914400"/>
            <a:r>
              <a:rPr lang="zh-TW" altLang="zh-TW" sz="4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zh-TW" sz="4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地跪拜因祂是最美</a:t>
            </a:r>
            <a:endParaRPr lang="zh-TW" altLang="en-US" sz="4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5284"/>
            <a:ext cx="9144000" cy="10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 defTabSz="914265"/>
            <a:r>
              <a:rPr lang="zh-TW" altLang="en-US" sz="6000" b="1" dirty="0">
                <a:solidFill>
                  <a:prstClr val="white"/>
                </a:solidFill>
                <a:ea typeface="標楷體" pitchFamily="65" charset="-120"/>
              </a:rPr>
              <a:t>心的敬拜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30" y="4822576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1/7</a:t>
            </a:r>
          </a:p>
        </p:txBody>
      </p:sp>
    </p:spTree>
    <p:extLst>
      <p:ext uri="{BB962C8B-B14F-4D97-AF65-F5344CB8AC3E}">
        <p14:creationId xmlns:p14="http://schemas.microsoft.com/office/powerpoint/2010/main" val="39022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8967"/>
            <a:ext cx="91440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ctr">
            <a:spAutoFit/>
          </a:bodyPr>
          <a:lstStyle>
            <a:lvl1pPr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5883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defTabSz="9142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ea typeface="標楷體" pitchFamily="65" charset="-120"/>
              </a:rPr>
              <a:t>讓我心作祢居所</a:t>
            </a:r>
          </a:p>
          <a:p>
            <a:pPr algn="ctr" defTabSz="9142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ea typeface="標楷體" pitchFamily="65" charset="-120"/>
              </a:rPr>
              <a:t>讓我所思所想討祢喜悅</a:t>
            </a:r>
            <a:r>
              <a:rPr lang="zh-TW" altLang="en-US" kern="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39" y="4822576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2/7</a:t>
            </a:r>
          </a:p>
        </p:txBody>
      </p:sp>
    </p:spTree>
    <p:extLst>
      <p:ext uri="{BB962C8B-B14F-4D97-AF65-F5344CB8AC3E}">
        <p14:creationId xmlns:p14="http://schemas.microsoft.com/office/powerpoint/2010/main" val="25085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定意尊祢為聖</a:t>
            </a:r>
          </a:p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定意遵守主吩咐</a:t>
            </a:r>
            <a:r>
              <a:rPr kumimoji="1" lang="zh-TW" altLang="en-US" sz="4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39" y="4815802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3/7</a:t>
            </a:r>
          </a:p>
        </p:txBody>
      </p:sp>
    </p:spTree>
    <p:extLst>
      <p:ext uri="{BB962C8B-B14F-4D97-AF65-F5344CB8AC3E}">
        <p14:creationId xmlns:p14="http://schemas.microsoft.com/office/powerpoint/2010/main" val="25294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t>讓我心作祢居所</a:t>
            </a:r>
          </a:p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t>讓我所思所想討祢喜悅</a:t>
            </a:r>
            <a:r>
              <a:rPr kumimoji="1" lang="zh-TW" alt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39" y="4842896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4/7</a:t>
            </a:r>
          </a:p>
        </p:txBody>
      </p:sp>
    </p:spTree>
    <p:extLst>
      <p:ext uri="{BB962C8B-B14F-4D97-AF65-F5344CB8AC3E}">
        <p14:creationId xmlns:p14="http://schemas.microsoft.com/office/powerpoint/2010/main" val="40583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t>定意尊祢為聖</a:t>
            </a:r>
          </a:p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t>定意獻上活祭</a:t>
            </a:r>
            <a:endParaRPr kumimoji="1" lang="zh-TW" altLang="en-US" sz="44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39" y="4831880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5/7</a:t>
            </a:r>
          </a:p>
        </p:txBody>
      </p:sp>
    </p:spTree>
    <p:extLst>
      <p:ext uri="{BB962C8B-B14F-4D97-AF65-F5344CB8AC3E}">
        <p14:creationId xmlns:p14="http://schemas.microsoft.com/office/powerpoint/2010/main" val="18494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5264"/>
            <a:ext cx="91440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神 祢所喜愛的是心的敬拜</a:t>
            </a:r>
          </a:p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神 願我嘴唇與我心都尊祢為大</a:t>
            </a:r>
            <a:r>
              <a:rPr kumimoji="1" lang="zh-TW" altLang="en-US" sz="4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47" y="4831880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6/7</a:t>
            </a:r>
          </a:p>
        </p:txBody>
      </p:sp>
    </p:spTree>
    <p:extLst>
      <p:ext uri="{BB962C8B-B14F-4D97-AF65-F5344CB8AC3E}">
        <p14:creationId xmlns:p14="http://schemas.microsoft.com/office/powerpoint/2010/main" val="946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9527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smtClean="0">
                <a:solidFill>
                  <a:srgbClr val="FFFFFF"/>
                </a:solidFill>
                <a:ea typeface="標楷體" pitchFamily="65" charset="-120"/>
              </a:rPr>
              <a:t>摩西之歌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388" y="4837121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摩西之歌 </a:t>
            </a:r>
            <a:r>
              <a:rPr lang="en-US" altLang="zh-TW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1/5</a:t>
            </a:r>
            <a:endParaRPr lang="en-US" altLang="zh-TW" sz="14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80079" y="4914908"/>
            <a:ext cx="378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版權屬青橄欖敬拜詩歌專輯所有</a:t>
            </a: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18370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ren\AppData\Local\Microsoft\Windows\Temporary Internet Files\Content.IE5\MV0A2214\purpleandmorepurp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95264"/>
            <a:ext cx="91440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t>神 我心所盼的 是真知道祢</a:t>
            </a:r>
          </a:p>
          <a:p>
            <a:pPr algn="ctr"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400" b="1" dirty="0">
                <a:solidFill>
                  <a:srgbClr val="FFFFFF"/>
                </a:solidFill>
                <a:latin typeface="Arial" pitchFamily="34" charset="0"/>
                <a:ea typeface="標楷體" pitchFamily="65" charset="-120"/>
              </a:rPr>
              <a:t>明白祢旨意 服從祢 我上帝</a:t>
            </a:r>
            <a:r>
              <a:rPr kumimoji="1" lang="zh-TW" alt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1" lang="zh-TW" altLang="en-US" sz="44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6899" y="4914910"/>
            <a:ext cx="363885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265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 </a:t>
            </a:r>
            <a:r>
              <a:rPr kumimoji="0" lang="en-US" altLang="zh-TW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MMP Group Ltd.</a:t>
            </a:r>
            <a:r>
              <a:rPr kumimoji="0" lang="zh-TW" altLang="en-US" sz="1400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所有，獲准使用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39" y="4831880"/>
            <a:ext cx="117690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/>
          <a:p>
            <a:pPr defTabSz="914265"/>
            <a:r>
              <a:rPr lang="zh-TW" altLang="en-US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心的敬拜 </a:t>
            </a:r>
            <a:r>
              <a:rPr lang="en-US" altLang="zh-TW" sz="1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</a:rPr>
              <a:t>7/7</a:t>
            </a:r>
          </a:p>
        </p:txBody>
      </p:sp>
    </p:spTree>
    <p:extLst>
      <p:ext uri="{BB962C8B-B14F-4D97-AF65-F5344CB8AC3E}">
        <p14:creationId xmlns:p14="http://schemas.microsoft.com/office/powerpoint/2010/main" val="38231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634" y="171463"/>
            <a:ext cx="603251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74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圖片 1" descr="C:\Documents and Settings\Hung Hung\Local Settings\Temporary Internet Files\Content.IE5\Z0N4ZVGD\MP9001778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0"/>
            <a:ext cx="9180512" cy="51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7772" y="934"/>
            <a:ext cx="9157507" cy="1938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91387" tIns="45693" rIns="91387" bIns="45693">
            <a:spAutoFit/>
          </a:bodyPr>
          <a:lstStyle/>
          <a:p>
            <a:pPr algn="ctr" defTabSz="9141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經文</a:t>
            </a:r>
            <a:r>
              <a:rPr lang="zh-TW" altLang="en-US" sz="4000" b="1" dirty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：書</a:t>
            </a:r>
            <a:r>
              <a:rPr lang="en-US" altLang="zh-TW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1:1-9</a:t>
            </a:r>
          </a:p>
          <a:p>
            <a:pPr algn="ctr" defTabSz="9141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舊約</a:t>
            </a:r>
            <a:r>
              <a:rPr lang="en-US" altLang="zh-TW" sz="4000" b="1" dirty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211</a:t>
            </a:r>
            <a:r>
              <a:rPr lang="zh-TW" altLang="en-US" sz="4000" b="1" dirty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b="1" dirty="0" smtClean="0">
              <a:solidFill>
                <a:srgbClr val="FFFFCC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9141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講題</a:t>
            </a:r>
            <a:r>
              <a:rPr lang="en-US" altLang="zh-TW" sz="4000" b="1" dirty="0" smtClean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︰</a:t>
            </a:r>
            <a:r>
              <a:rPr lang="zh-TW" altLang="en-US" sz="4000" b="1" dirty="0">
                <a:solidFill>
                  <a:srgbClr val="FFFFCC"/>
                </a:solidFill>
                <a:latin typeface="標楷體" pitchFamily="65" charset="-120"/>
                <a:ea typeface="標楷體" pitchFamily="65" charset="-120"/>
              </a:rPr>
              <a:t>神同在的確據</a:t>
            </a:r>
            <a:endParaRPr lang="en-US" altLang="zh-TW" sz="4000" b="1" spc="200" dirty="0">
              <a:solidFill>
                <a:srgbClr val="FFFF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708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136137"/>
            <a:ext cx="912911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HK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HK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書</a:t>
            </a:r>
            <a:r>
              <a:rPr kumimoji="1" lang="en-US" altLang="zh-HK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zh-HK" sz="3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1.1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耶和華的僕人摩西死了以後，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耶和華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曉諭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摩西的幫手，嫩的兒子約書亞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說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1.2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「我的僕人摩西死了。現在你要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起來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和眾百姓過這約旦河，往我所要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賜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給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以色列人的地去。</a:t>
            </a:r>
            <a:endParaRPr kumimoji="1" lang="zh-TW" altLang="zh-HK" sz="3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63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136129"/>
            <a:ext cx="9129116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1.3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凡你們腳掌所踏之地，我都照著我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所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應許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摩西的話賜給你們了。</a:t>
            </a: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1.4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從曠野和這黎巴嫩，直到幼發拉底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河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，赫人的全地，又到大海日落之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都要作你們的境界。</a:t>
            </a:r>
            <a:endParaRPr kumimoji="1" lang="zh-TW" altLang="zh-HK" sz="3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293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136137"/>
            <a:ext cx="912911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1.5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你平生的日子，必無一人能在你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面前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站立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得住。我怎樣與摩西同在，也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必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照樣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與你同在；我必不撇下你，也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丟棄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你。</a:t>
            </a: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1.6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你當剛強壯膽！因為你必使這百姓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承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受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那地為業，就是我向他們列祖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起誓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應許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賜給他們的地。</a:t>
            </a:r>
            <a:endParaRPr kumimoji="1" lang="zh-TW" altLang="zh-HK" sz="3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87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136137"/>
            <a:ext cx="9129116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1.7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只要剛強，大大壯膽，謹守遵行我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僕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摩西所吩咐你的一切律法，不可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偏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離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左右，使你無論往哪裡去，都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可以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順利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1.8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這律法書不可離開你的口，總要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晝夜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思想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，好使你謹守遵行這書上所寫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一切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話。如此，你的道路就可以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亨通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凡事順利。</a:t>
            </a:r>
            <a:endParaRPr kumimoji="1" lang="zh-TW" altLang="zh-HK" sz="3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834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95" y="123493"/>
            <a:ext cx="8928992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1.9 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我豈沒有吩咐你嗎？你當剛強壯膽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不要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懼怕，也不要驚惶，因為你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無論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往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哪裡去，耶和華</a:t>
            </a:r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你的  神必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與</a:t>
            </a:r>
            <a:endParaRPr kumimoji="1" lang="en-US" altLang="zh-TW" sz="3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1" lang="en-US" altLang="zh-TW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1" lang="zh-TW" altLang="en-US" sz="3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kumimoji="1" lang="zh-TW" altLang="en-US" sz="3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同在。」</a:t>
            </a:r>
            <a:endParaRPr kumimoji="1" lang="zh-TW" altLang="zh-HK" sz="3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725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878034"/>
          </a:xfrm>
        </p:spPr>
        <p:txBody>
          <a:bodyPr/>
          <a:lstStyle/>
          <a:p>
            <a:pPr algn="ctr"/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151880"/>
            <a:ext cx="7886700" cy="3480844"/>
          </a:xfrm>
        </p:spPr>
        <p:txBody>
          <a:bodyPr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約書亞記一章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</a:p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題目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神同在的確據</a:t>
            </a:r>
          </a:p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上帝的命令  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1-4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2.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上帝的應許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5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節下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3.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上帝的鼓勵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6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節下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4.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人積極回應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節下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5.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同在的確據    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節上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69542"/>
            <a:ext cx="7886700" cy="972979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上帝的命令    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1-4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節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887730"/>
            <a:ext cx="7886700" cy="3745230"/>
          </a:xfrm>
        </p:spPr>
        <p:txBody>
          <a:bodyPr/>
          <a:lstStyle/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1耶和華的僕人</a:t>
            </a:r>
            <a:r>
              <a:rPr lang="zh-TW" altLang="en-US"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摩西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死了以後、耶和華曉諭</a:t>
            </a:r>
            <a:r>
              <a:rPr lang="zh-TW" alt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摩西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的幫手嫩的兒子約書亞、說、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2我的僕人</a:t>
            </a:r>
            <a:r>
              <a:rPr lang="zh-TW" alt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摩西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死了‧現在你要起來、和眾百姓過這約但河、往我所要賜給以色列人的地去。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3凡</a:t>
            </a:r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你們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腳掌所踏之地、我都照着我所應許</a:t>
            </a:r>
            <a:r>
              <a:rPr lang="zh-TW" alt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摩西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的話賜給</a:t>
            </a:r>
            <a:r>
              <a:rPr lang="zh-TW" altLang="en-US"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你們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了。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4從曠野、和這利巴嫩、直到伯拉大河、赫人的全地、又到大海日落之處、都要作</a:t>
            </a:r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你們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的境界。</a:t>
            </a:r>
          </a:p>
        </p:txBody>
      </p:sp>
    </p:spTree>
    <p:extLst>
      <p:ext uri="{BB962C8B-B14F-4D97-AF65-F5344CB8AC3E}">
        <p14:creationId xmlns:p14="http://schemas.microsoft.com/office/powerpoint/2010/main" val="15105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9526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主神全能者  </a:t>
            </a:r>
            <a:endParaRPr lang="en-US" altLang="zh-TW" sz="4400" b="1" smtClean="0">
              <a:solidFill>
                <a:srgbClr val="FFFFFF"/>
              </a:solidFill>
              <a:ea typeface="標楷體" pitchFamily="65" charset="-12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祢的作為大哉  誠哉  萬世之王    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388" y="4832358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摩西之歌 </a:t>
            </a:r>
            <a:r>
              <a:rPr lang="en-US" altLang="zh-TW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2/5</a:t>
            </a:r>
            <a:endParaRPr lang="en-US" altLang="zh-TW" sz="14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580079" y="4914908"/>
            <a:ext cx="378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版權屬青橄欖敬拜詩歌專輯所有</a:t>
            </a: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21532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上帝的應許5, 9節下</a:t>
            </a:r>
            <a:endParaRPr lang="zh-TW" alt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167767"/>
            <a:ext cx="7886700" cy="3465195"/>
          </a:xfrm>
        </p:spPr>
        <p:txBody>
          <a:bodyPr/>
          <a:lstStyle/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5你平生的日子、必無一人能在你面前站立得住‧我怎樣與</a:t>
            </a:r>
            <a:r>
              <a:rPr lang="zh-TW" altLang="en-US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摩西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同在、也必照樣與你</a:t>
            </a:r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同在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‧我必不撇下你、也不丟棄你。</a:t>
            </a:r>
          </a:p>
          <a:p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9b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因為你無論往那裏去、耶和華你的　神必與你</a:t>
            </a:r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同在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043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上帝的鼓勵6, 9節上</a:t>
            </a:r>
            <a:endParaRPr lang="zh-TW" alt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6你當</a:t>
            </a:r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剛強壯膽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‧因為你必使這百姓承受那地為業、就是我向他們列祖起誓應許賜給他們的地。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9</a:t>
            </a:r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a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我豈沒有吩咐你麼‧你當</a:t>
            </a:r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剛強壯膽</a:t>
            </a:r>
            <a:r>
              <a:rPr lang="zh-TW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‧不要懼怕、也不要驚惶、</a:t>
            </a:r>
          </a:p>
        </p:txBody>
      </p:sp>
    </p:spTree>
    <p:extLst>
      <p:ext uri="{BB962C8B-B14F-4D97-AF65-F5344CB8AC3E}">
        <p14:creationId xmlns:p14="http://schemas.microsoft.com/office/powerpoint/2010/main" val="27488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932379"/>
          </a:xfrm>
        </p:spPr>
        <p:txBody>
          <a:bodyPr/>
          <a:lstStyle/>
          <a:p>
            <a:pPr algn="ctr"/>
            <a:r>
              <a:rPr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人積極回應7, 8節下</a:t>
            </a:r>
            <a:endParaRPr lang="zh-TW" alt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107766"/>
            <a:ext cx="7886700" cy="3525203"/>
          </a:xfrm>
        </p:spPr>
        <p:txBody>
          <a:bodyPr/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7只要剛強、大大壯膽、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謹守遵行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我僕人摩西所吩咐你的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一切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律法‧不可偏離左右、使你無論往那裏去、都可以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順利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。</a:t>
            </a:r>
          </a:p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8b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好使你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謹守遵行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這書上所寫的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一切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話‧如此你的道路就可以亨通、凡事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順利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483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同在的確據    8節上</a:t>
            </a:r>
            <a:endParaRPr lang="zh-TW" alt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700" b="1">
                <a:latin typeface="標楷體" panose="03000509000000000000" charset="-120"/>
                <a:ea typeface="標楷體" panose="03000509000000000000" charset="-120"/>
              </a:rPr>
              <a:t>8</a:t>
            </a:r>
            <a:r>
              <a:rPr lang="en-US" altLang="zh-TW" sz="2700" b="1">
                <a:latin typeface="標楷體" panose="03000509000000000000" charset="-120"/>
                <a:ea typeface="標楷體" panose="03000509000000000000" charset="-120"/>
              </a:rPr>
              <a:t>a</a:t>
            </a:r>
            <a:r>
              <a:rPr lang="zh-TW" altLang="en-US" sz="2700" b="1">
                <a:latin typeface="標楷體" panose="03000509000000000000" charset="-120"/>
                <a:ea typeface="標楷體" panose="03000509000000000000" charset="-120"/>
              </a:rPr>
              <a:t>這律法書</a:t>
            </a:r>
            <a:r>
              <a:rPr lang="zh-TW" altLang="en-US" sz="2700" b="1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不可離開你的口‧</a:t>
            </a:r>
          </a:p>
          <a:p>
            <a:r>
              <a:rPr lang="zh-TW" altLang="en-US" sz="2700" b="1">
                <a:latin typeface="標楷體" panose="03000509000000000000" charset="-120"/>
                <a:ea typeface="標楷體" panose="03000509000000000000" charset="-120"/>
              </a:rPr>
              <a:t>總要</a:t>
            </a:r>
            <a:r>
              <a:rPr lang="zh-TW" altLang="en-US" sz="2700" b="1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晝夜思想</a:t>
            </a:r>
          </a:p>
        </p:txBody>
      </p:sp>
    </p:spTree>
    <p:extLst>
      <p:ext uri="{BB962C8B-B14F-4D97-AF65-F5344CB8AC3E}">
        <p14:creationId xmlns:p14="http://schemas.microsoft.com/office/powerpoint/2010/main" val="24667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6568"/>
            <a:ext cx="7886700" cy="845597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平衡經文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825623"/>
            <a:ext cx="7886700" cy="3807099"/>
          </a:xfrm>
        </p:spPr>
        <p:txBody>
          <a:bodyPr/>
          <a:lstStyle/>
          <a:p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箴言二十二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17-18</a:t>
            </a: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1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你須側耳聽受智慧人的言語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,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留心領會我的知識。</a:t>
            </a:r>
          </a:p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18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你若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心中存記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,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嘴上咬定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這便為美。</a:t>
            </a:r>
          </a:p>
          <a:p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詩篇一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2</a:t>
            </a:r>
          </a:p>
          <a:p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惟喜愛耶和華的律法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,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晝夜思想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,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這人便為有福。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  <a:sym typeface="+mn-ea"/>
              </a:rPr>
              <a:t>約翰福音十五</a:t>
            </a:r>
            <a:r>
              <a:rPr lang="en-US" altLang="zh-TW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  <a:sym typeface="+mn-ea"/>
              </a:rPr>
              <a:t>7</a:t>
            </a:r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  <a:sym typeface="+mn-ea"/>
              </a:rPr>
              <a:t>上</a:t>
            </a:r>
            <a:endParaRPr lang="en-US" altLang="zh-TW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" panose="02020509000000000000" pitchFamily="49" charset="-120"/>
              <a:ea typeface="細明體" panose="02020509000000000000" pitchFamily="49" charset="-120"/>
              <a:sym typeface="+mn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你們若常在我裡面，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我的話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也常在你們裡面；</a:t>
            </a:r>
          </a:p>
          <a:p>
            <a:endParaRPr lang="zh-TW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21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70734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870737"/>
            <a:ext cx="7886700" cy="3762225"/>
          </a:xfrm>
        </p:spPr>
        <p:txBody>
          <a:bodyPr/>
          <a:lstStyle/>
          <a:p>
            <a:r>
              <a:rPr lang="zh-TW" alt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按時讀經：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定時完成讀完整本聖經一次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一年到兩年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按照你的生活情況安排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讓上帝的話在你的生命中開始掌權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zh-TW" alt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每天默想：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上帝一句話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不斷的思想上帝可能透過這句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話向你表達信息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然後應用在當下的生活中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zh-TW" alt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積極遵行：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的嚐試謹守遵行上帝的話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持之以恆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並邀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請一位肢體為你守望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看你是否能遵行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並常常透過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禱告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互相勉勵和守望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0"/>
            <a:ext cx="7886700" cy="838939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5274" y="745725"/>
            <a:ext cx="8492490" cy="3791986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言為心聲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每讀或講一句話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都會對我們的靈魂有影響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一言興邦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一言喪邦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何況是我們的生命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上帝的話不像人的話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不會有虛假或不完全的成分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讀神的話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最好是背誦和反覆思想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這是我們能經歷上帝同在的根基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不要相信那不可靠的感覺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感覺是上帝同在的可能結果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魔鬼也會在感覺中欺騙我們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唯有在上帝的話中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並努力嘗試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實踐在生命中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才能落實上帝的同在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人生是一場長期戰爭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要得勝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必須依靠上帝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遵行祂的話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沒有捷徑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也許我們會在某些戰役上成功或失敗</a:t>
            </a:r>
            <a:r>
              <a:rPr lang="en-US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但不要驕傲或灰心</a:t>
            </a:r>
            <a:r>
              <a:rPr lang="en-US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戰爭仍然持續</a:t>
            </a:r>
            <a:r>
              <a:rPr lang="en-US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我們要繼續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默默耕耘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仰望上帝和祂的應許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才會得到扎實的成果和終極的勝利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7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50828" y="4837114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1/6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15567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5270"/>
            <a:ext cx="914400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6000" b="1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國</a:t>
            </a:r>
            <a:r>
              <a:rPr lang="en-US" altLang="zh-TW" sz="6000" b="1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8" y="4837114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1/6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14527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9364"/>
            <a:ext cx="9144000" cy="14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我並不完美  也並不特別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而祢卻是為我捨棄生命的主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866" y="4837114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2/6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2896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9526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主神全能者  </a:t>
            </a:r>
            <a:endParaRPr lang="en-US" altLang="zh-TW" sz="4400" b="1" smtClean="0">
              <a:solidFill>
                <a:srgbClr val="FFFFFF"/>
              </a:solidFill>
              <a:ea typeface="標楷體" pitchFamily="65" charset="-12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祢的道途義哉  誠哉  萬世之主   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1" y="482759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摩西之歌 </a:t>
            </a:r>
            <a:r>
              <a:rPr lang="en-US" altLang="zh-TW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3/5</a:t>
            </a:r>
            <a:endParaRPr lang="en-US" altLang="zh-TW" sz="14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580079" y="4914908"/>
            <a:ext cx="378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版權屬青橄欖敬拜詩歌專輯所有</a:t>
            </a: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925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9364"/>
            <a:ext cx="9144000" cy="14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我時常軟弱  有時會迷惑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但祢是道路真理和生命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828" y="4827589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3/6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2627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2538"/>
            <a:ext cx="9144000" cy="14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主祢要往哪裡走  我就跟祢走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領我走到世界盡頭  一生不再回頭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66" y="4832350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4/6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39558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27132"/>
            <a:ext cx="9037638" cy="14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讓世界聽到我們敬拜   我們的禱告</a:t>
            </a:r>
            <a:endParaRPr lang="en-US" altLang="zh-TW" sz="4400" b="1" smtClean="0">
              <a:solidFill>
                <a:srgbClr val="FFFFFF"/>
              </a:solidFill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200" b="1" smtClean="0">
                <a:solidFill>
                  <a:srgbClr val="FFFFFF"/>
                </a:solidFill>
                <a:ea typeface="標楷體" pitchFamily="65" charset="-120"/>
              </a:rPr>
              <a:t>讓復興從我們開始</a:t>
            </a:r>
            <a:r>
              <a:rPr lang="zh-TW" altLang="en-US" b="1" smtClean="0">
                <a:solidFill>
                  <a:srgbClr val="FFFFFF"/>
                </a:solidFill>
                <a:ea typeface="標楷體" pitchFamily="65" charset="-120"/>
              </a:rPr>
              <a:t>  </a:t>
            </a:r>
            <a:r>
              <a:rPr lang="zh-TW" altLang="en-US" sz="4200" b="1" smtClean="0">
                <a:solidFill>
                  <a:srgbClr val="FFFFFF"/>
                </a:solidFill>
                <a:ea typeface="標楷體" pitchFamily="65" charset="-120"/>
              </a:rPr>
              <a:t>將主愛帶到人群中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8" y="4837114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5/6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10340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9364"/>
            <a:ext cx="9036050" cy="14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縱然有許多的問題  我也不放棄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祢大能賜給我勇氣</a:t>
            </a:r>
            <a:r>
              <a:rPr lang="zh-TW" altLang="en-US" sz="3600" b="1" smtClean="0">
                <a:solidFill>
                  <a:srgbClr val="FFFFFF"/>
                </a:solidFill>
                <a:ea typeface="標楷體" pitchFamily="65" charset="-120"/>
              </a:rPr>
              <a:t>  </a:t>
            </a: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我會勇敢走出去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0828" y="4840288"/>
            <a:ext cx="131155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ea typeface="標楷體" pitchFamily="65" charset="-120"/>
              </a:rPr>
              <a:t>勇敢走出去</a:t>
            </a:r>
            <a:r>
              <a:rPr lang="en-US" altLang="zh-TW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6/6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115057" y="4914901"/>
            <a:ext cx="3057227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詞曲版權屬讚美之泉所有，獲准使用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34122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3752" y="171463"/>
            <a:ext cx="603251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72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leaf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" name="Photo Editor 影像" r:id="rId5" imgW="3809524" imgH="2857899" progId="">
                  <p:embed/>
                </p:oleObj>
              </mc:Choice>
              <mc:Fallback>
                <p:oleObj name="Photo Editor 影像" r:id="rId5" imgW="3809524" imgH="2857899" progId="">
                  <p:embed/>
                  <p:pic>
                    <p:nvPicPr>
                      <p:cNvPr id="0" name="Picture 9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90" y="-1"/>
            <a:ext cx="8532812" cy="35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3" rIns="91387" bIns="45693">
            <a:spAutoFit/>
          </a:bodyPr>
          <a:lstStyle/>
          <a:p>
            <a:pPr marL="456874" indent="-456874" algn="r" defTabSz="914108">
              <a:spcBef>
                <a:spcPct val="50000"/>
              </a:spcBef>
            </a:pPr>
            <a:r>
              <a:rPr lang="en-US" altLang="zh-TW" sz="4400" b="1" dirty="0">
                <a:solidFill>
                  <a:srgbClr val="D5FFD5"/>
                </a:solidFill>
                <a:latin typeface="Times New Roman" pitchFamily="18" charset="0"/>
              </a:rPr>
              <a:t>   </a:t>
            </a:r>
            <a:r>
              <a:rPr lang="zh-TW" altLang="en-US" sz="4000" b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各人要隨本心所酌定的，                 不要作難，不要勉強，                   因為 捐得樂意的人是神所喜愛的。</a:t>
            </a:r>
            <a:endParaRPr lang="zh-TW" altLang="en-US" sz="40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marL="456874" indent="-456874" algn="r" defTabSz="914108">
              <a:spcBef>
                <a:spcPct val="50000"/>
              </a:spcBef>
            </a:pPr>
            <a:r>
              <a:rPr lang="zh-TW" altLang="en-US" sz="4000" b="1" i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                                                    </a:t>
            </a:r>
            <a:r>
              <a:rPr lang="en-US" altLang="zh-TW" sz="4000" b="1" i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i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林後</a:t>
            </a:r>
            <a:r>
              <a:rPr lang="en-US" altLang="zh-TW" sz="4000" b="1" i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9:7</a:t>
            </a:r>
            <a:r>
              <a:rPr lang="en-US" altLang="zh-TW" sz="4000" b="1" i="1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>
                <a:solidFill>
                  <a:srgbClr val="FFFFFF"/>
                </a:solidFill>
                <a:latin typeface="Times New Roman" pitchFamily="18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397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0" y="72"/>
            <a:ext cx="9144000" cy="101798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HK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奉獻</a:t>
            </a:r>
            <a:r>
              <a:rPr lang="zh-HK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方法</a:t>
            </a:r>
            <a:endParaRPr kumimoji="1" lang="zh-TW" altLang="en-US" sz="5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0" y="1203598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6874" indent="-456874" defTabSz="914108">
              <a:lnSpc>
                <a:spcPts val="3000"/>
              </a:lnSpc>
              <a:spcBef>
                <a:spcPct val="50000"/>
              </a:spcBef>
            </a:pPr>
            <a:r>
              <a:rPr lang="en-US" altLang="zh-TW" sz="40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支票或現金奉獻請</a:t>
            </a:r>
            <a:r>
              <a:rPr lang="zh-TW" altLang="zh-HK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投入</a:t>
            </a:r>
            <a:endParaRPr lang="en-US" altLang="zh-TW" sz="4000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marL="456874" indent="-456874" defTabSz="914108">
              <a:lnSpc>
                <a:spcPts val="3000"/>
              </a:lnSpc>
              <a:spcBef>
                <a:spcPct val="50000"/>
              </a:spcBef>
            </a:pPr>
            <a:r>
              <a:rPr lang="en-US" altLang="zh-TW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奉獻</a:t>
            </a:r>
            <a:r>
              <a:rPr lang="zh-TW" altLang="zh-HK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箱</a:t>
            </a:r>
            <a:r>
              <a:rPr lang="zh-TW" altLang="en-US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HK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教會信箱</a:t>
            </a:r>
            <a:endParaRPr lang="zh-HK" altLang="en-US" sz="40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marL="456874" indent="-456874" defTabSz="914108" fontAlgn="base">
              <a:spcBef>
                <a:spcPct val="50000"/>
              </a:spcBef>
            </a:pPr>
            <a:r>
              <a:rPr lang="en-US" altLang="zh-TW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	 2.</a:t>
            </a:r>
            <a:r>
              <a:rPr lang="zh-TW" altLang="en-US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郵寄</a:t>
            </a:r>
            <a:r>
              <a:rPr lang="zh-TW" altLang="zh-HK" sz="40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支票</a:t>
            </a:r>
            <a:r>
              <a:rPr lang="zh-TW" altLang="zh-HK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zh-HK" sz="40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教會</a:t>
            </a:r>
            <a:endParaRPr lang="en-US" altLang="zh-TW" sz="40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marL="456874" indent="-456874" defTabSz="914108" fontAlgn="base">
              <a:spcBef>
                <a:spcPct val="50000"/>
              </a:spcBef>
            </a:pPr>
            <a:r>
              <a:rPr lang="en-US" altLang="zh-TW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	 3.</a:t>
            </a:r>
            <a:r>
              <a:rPr lang="zh-TW" altLang="en-US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存入戶口</a:t>
            </a:r>
            <a:r>
              <a:rPr lang="zh-TW" altLang="zh-HK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CN" altLang="en-US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網上銀行</a:t>
            </a:r>
            <a:r>
              <a:rPr lang="zh-TW" altLang="zh-HK" sz="40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轉賬</a:t>
            </a:r>
            <a:endParaRPr lang="en-US" altLang="zh-HK" sz="40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61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 rot="20656200">
            <a:off x="1044558" y="1014621"/>
            <a:ext cx="5040313" cy="925116"/>
          </a:xfrm>
          <a:prstGeom prst="rect">
            <a:avLst/>
          </a:prstGeom>
        </p:spPr>
        <p:txBody>
          <a:bodyPr wrap="none" lIns="91387" tIns="45693" rIns="91387" bIns="45693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108">
              <a:defRPr/>
            </a:pPr>
            <a:r>
              <a:rPr lang="en-US" altLang="zh-TW" sz="3600" b="1" kern="1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新細明體" pitchFamily="18" charset="-120"/>
              </a:rPr>
              <a:t>WELCOME</a:t>
            </a:r>
            <a:endParaRPr lang="zh-TW" altLang="en-US" sz="3600" b="1" kern="10" dirty="0">
              <a:ln w="11430"/>
              <a:gradFill>
                <a:gsLst>
                  <a:gs pos="0">
                    <a:srgbClr val="2D2DB9">
                      <a:tint val="90000"/>
                      <a:satMod val="120000"/>
                    </a:srgbClr>
                  </a:gs>
                  <a:gs pos="25000">
                    <a:srgbClr val="2D2DB9">
                      <a:tint val="93000"/>
                      <a:satMod val="120000"/>
                    </a:srgbClr>
                  </a:gs>
                  <a:gs pos="50000">
                    <a:srgbClr val="2D2DB9">
                      <a:shade val="89000"/>
                      <a:satMod val="110000"/>
                    </a:srgbClr>
                  </a:gs>
                  <a:gs pos="75000">
                    <a:srgbClr val="2D2DB9">
                      <a:tint val="93000"/>
                      <a:satMod val="120000"/>
                    </a:srgbClr>
                  </a:gs>
                  <a:gs pos="100000">
                    <a:srgbClr val="2D2DB9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Medium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8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/>
          <p:cNvSpPr txBox="1">
            <a:spLocks/>
          </p:cNvSpPr>
          <p:nvPr/>
        </p:nvSpPr>
        <p:spPr bwMode="auto">
          <a:xfrm>
            <a:off x="539860" y="1059671"/>
            <a:ext cx="8075613" cy="12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3" rIns="91387" bIns="45693">
            <a:normAutofit lnSpcReduction="10000"/>
          </a:bodyPr>
          <a:lstStyle/>
          <a:p>
            <a:pPr marL="420331" indent="-383788" algn="ctr" defTabSz="914108">
              <a:spcBef>
                <a:spcPct val="20000"/>
              </a:spcBef>
              <a:buClr>
                <a:srgbClr val="DDDDDD"/>
              </a:buClr>
              <a:buSzPct val="80000"/>
              <a:defRPr/>
            </a:pPr>
            <a:endParaRPr lang="en-US" altLang="zh-TW" sz="1000" dirty="0">
              <a:solidFill>
                <a:prstClr val="white"/>
              </a:solidFill>
              <a:latin typeface="Arial"/>
            </a:endParaRPr>
          </a:p>
          <a:p>
            <a:pPr marL="420331" indent="-383788" algn="ctr" defTabSz="914108">
              <a:spcBef>
                <a:spcPct val="20000"/>
              </a:spcBef>
              <a:buClr>
                <a:srgbClr val="DDDDDD"/>
              </a:buClr>
              <a:buSzPct val="80000"/>
              <a:defRPr/>
            </a:pPr>
            <a:r>
              <a:rPr lang="zh-TW" altLang="en-US" sz="6000" b="1" dirty="0">
                <a:solidFill>
                  <a:prstClr val="black">
                    <a:lumMod val="10000"/>
                    <a:lumOff val="9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家事分享</a:t>
            </a:r>
          </a:p>
        </p:txBody>
      </p:sp>
    </p:spTree>
    <p:extLst>
      <p:ext uri="{BB962C8B-B14F-4D97-AF65-F5344CB8AC3E}">
        <p14:creationId xmlns:p14="http://schemas.microsoft.com/office/powerpoint/2010/main" val="41845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0" y="46"/>
            <a:ext cx="9144000" cy="101798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教會消息</a:t>
            </a:r>
            <a:r>
              <a:rPr kumimoji="1" lang="en-US" altLang="zh-TW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kumimoji="1" lang="en-US" altLang="zh-TW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5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65213" y="228372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en-US" altLang="zh-TW" sz="28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8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8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40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28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28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37342" y="1484120"/>
            <a:ext cx="8971283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常</a:t>
            </a:r>
            <a:r>
              <a:rPr kumimoji="1" lang="zh-TW" altLang="en-US" sz="4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費</a:t>
            </a:r>
            <a:r>
              <a:rPr kumimoji="1" lang="zh-TW" altLang="en-US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奉獻 </a:t>
            </a:r>
            <a:r>
              <a:rPr kumimoji="1" lang="en-US" altLang="zh-TW" sz="4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QR Code</a:t>
            </a: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4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4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sz="4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419100" indent="-288000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4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Z:\schedule\奉獻方法QR Co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20" y="2329564"/>
            <a:ext cx="135694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513" y="19526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誰敢不敬畏祢  不將榮耀歸祢</a:t>
            </a:r>
            <a:endParaRPr lang="en-US" altLang="zh-TW" sz="4400" b="1" smtClean="0">
              <a:solidFill>
                <a:srgbClr val="FFFFFF"/>
              </a:solidFill>
              <a:ea typeface="標楷體" pitchFamily="65" charset="-12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因獨有祢是聖的</a:t>
            </a:r>
            <a:r>
              <a:rPr lang="zh-TW" altLang="en-US" sz="3000" b="1" smtClean="0">
                <a:solidFill>
                  <a:srgbClr val="FFFFFF"/>
                </a:solidFill>
                <a:ea typeface="標楷體" pitchFamily="65" charset="-120"/>
              </a:rPr>
              <a:t>  </a:t>
            </a: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惟獨祢是至聖尊榮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6" y="4832358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摩西之歌 </a:t>
            </a:r>
            <a:r>
              <a:rPr lang="en-US" altLang="zh-TW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4/5</a:t>
            </a:r>
            <a:endParaRPr lang="en-US" altLang="zh-TW" sz="14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580079" y="4914908"/>
            <a:ext cx="378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版權屬青橄欖敬拜詩歌專輯所有</a:t>
            </a: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27652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564"/>
            <a:ext cx="9144000" cy="893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zh-HK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康泉</a:t>
            </a:r>
            <a:r>
              <a:rPr lang="zh-HK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 </a:t>
            </a:r>
            <a:r>
              <a:rPr lang="en-US" altLang="zh-HK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9565 </a:t>
            </a:r>
            <a:r>
              <a:rPr lang="en-US" altLang="zh-HK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3459</a:t>
            </a:r>
            <a:endParaRPr lang="zh-HK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C:\Users\admin\Desktop\康泉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97564"/>
            <a:ext cx="9173209" cy="42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C:\Users\admin\Desktop\WhatsApp Image 2021-01-22 at 12.43.56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 bwMode="auto">
          <a:xfrm>
            <a:off x="0" y="195506"/>
            <a:ext cx="9144000" cy="789385"/>
          </a:xfrm>
          <a:prstGeom prst="rect">
            <a:avLst/>
          </a:prstGeom>
          <a:noFill/>
          <a:ln>
            <a:noFill/>
          </a:ln>
          <a:extLst/>
        </p:spPr>
        <p:txBody>
          <a:bodyPr lIns="45693" tIns="45693" rIns="45693" bIns="45693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 defTabSz="914108">
              <a:defRPr/>
            </a:pPr>
            <a:r>
              <a:rPr lang="zh-TW" altLang="en-US" sz="6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祈禱</a:t>
            </a:r>
            <a:r>
              <a:rPr lang="zh-TW" altLang="en-US" sz="6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會</a:t>
            </a: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 bwMode="auto">
          <a:xfrm>
            <a:off x="0" y="699542"/>
            <a:ext cx="9144000" cy="3960439"/>
          </a:xfrm>
          <a:prstGeom prst="rect">
            <a:avLst/>
          </a:prstGeom>
          <a:noFill/>
          <a:ln>
            <a:noFill/>
          </a:ln>
          <a:extLst/>
        </p:spPr>
        <p:txBody>
          <a:bodyPr lIns="91387" tIns="45693" rIns="91387" bIns="45693">
            <a:normAutofit fontScale="2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90000"/>
              <a:buFont typeface="Wingdings 2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D8C"/>
              </a:buClr>
              <a:buSzPct val="10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D8C"/>
              </a:buClr>
              <a:buSzPct val="100000"/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D8C"/>
              </a:buClr>
              <a:buSzPct val="100000"/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D8C"/>
              </a:buClr>
              <a:buSzPct val="100000"/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8D8C"/>
              </a:buClr>
              <a:buSzPct val="100000"/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20331" indent="-383788" algn="l" defTabSz="914108" eaLnBrk="1" fontAlgn="auto" hangingPunct="1"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r>
              <a:rPr lang="en-US" altLang="zh-TW" sz="50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HK" sz="2600" kern="0" spc="-40" dirty="0" smtClean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420331" indent="-383788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endParaRPr lang="en-US" altLang="zh-TW" sz="16000" kern="0" spc="-40" dirty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420331" lvl="0" indent="-383788" algn="l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HK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職場服事</a:t>
            </a:r>
            <a:endParaRPr lang="en-US" altLang="zh-TW" sz="4800" kern="0" spc="-40" dirty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420331" indent="-383788" algn="l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長</a:t>
            </a:r>
            <a:r>
              <a:rPr lang="zh-TW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青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區</a:t>
            </a:r>
            <a:endParaRPr lang="en-US" altLang="zh-TW" sz="21600" kern="0" spc="-40" dirty="0" smtClean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420331" indent="-383788" algn="l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r>
              <a:rPr lang="en-US" altLang="zh-HK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HK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  2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HK" altLang="en-US" sz="21600" kern="0" spc="-40" dirty="0" smtClean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HK" altLang="en-US" sz="21600" kern="0" spc="-40" dirty="0">
                <a:solidFill>
                  <a:srgbClr val="CCD1B9">
                    <a:lumMod val="20000"/>
                    <a:lumOff val="80000"/>
                  </a:srgbClr>
                </a:solidFill>
                <a:latin typeface="標楷體" pitchFamily="65" charset="-120"/>
                <a:ea typeface="標楷體" pitchFamily="65" charset="-120"/>
              </a:rPr>
              <a:t>禱會</a:t>
            </a:r>
          </a:p>
          <a:p>
            <a:pPr marL="420331" indent="-383788" algn="l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endParaRPr lang="en-US" altLang="zh-HK" sz="21600" kern="0" spc="-40" dirty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420331" indent="-383788" algn="l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endParaRPr lang="en-US" altLang="zh-HK" sz="12000" kern="0" spc="-40" dirty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420331" indent="-383788" algn="l" defTabSz="914108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477AB1"/>
              </a:buClr>
              <a:buSzTx/>
              <a:defRPr/>
            </a:pPr>
            <a:endParaRPr lang="en-US" altLang="zh-TW" sz="12000" kern="0" spc="-40" dirty="0">
              <a:solidFill>
                <a:srgbClr val="CCD1B9">
                  <a:lumMod val="20000"/>
                  <a:lumOff val="80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2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12" y="3278"/>
            <a:ext cx="910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7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本月金句</a:t>
            </a:r>
          </a:p>
        </p:txBody>
      </p:sp>
    </p:spTree>
    <p:extLst>
      <p:ext uri="{BB962C8B-B14F-4D97-AF65-F5344CB8AC3E}">
        <p14:creationId xmlns:p14="http://schemas.microsoft.com/office/powerpoint/2010/main" val="1072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419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zh-HK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你要保守你心，勝過保守一切，因為一生的果效，是由心發出</a:t>
            </a:r>
            <a:r>
              <a:rPr lang="zh-TW" altLang="zh-HK" sz="4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56459" y="771563"/>
            <a:ext cx="2852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HK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箴</a:t>
            </a:r>
            <a:r>
              <a:rPr lang="zh-TW" altLang="zh-HK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言</a:t>
            </a: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章</a:t>
            </a: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節</a:t>
            </a:r>
            <a:r>
              <a:rPr lang="en-US" altLang="zh-TW" sz="3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2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2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7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祝 福</a:t>
            </a:r>
          </a:p>
        </p:txBody>
      </p:sp>
    </p:spTree>
    <p:extLst>
      <p:ext uri="{BB962C8B-B14F-4D97-AF65-F5344CB8AC3E}">
        <p14:creationId xmlns:p14="http://schemas.microsoft.com/office/powerpoint/2010/main" val="10720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95263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萬民都要來在祢面前敬拜</a:t>
            </a:r>
            <a:endParaRPr lang="en-US" altLang="zh-TW" sz="4400" b="1" smtClean="0">
              <a:solidFill>
                <a:srgbClr val="FFFFFF"/>
              </a:solidFill>
              <a:ea typeface="標楷體" pitchFamily="65" charset="-12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smtClean="0">
                <a:solidFill>
                  <a:srgbClr val="FFFFFF"/>
                </a:solidFill>
                <a:ea typeface="標楷體" pitchFamily="65" charset="-120"/>
              </a:rPr>
              <a:t>因祢公義的作為  已彰顯於世界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4837121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摩西之歌 </a:t>
            </a:r>
            <a:r>
              <a:rPr lang="en-US" altLang="zh-TW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5/5</a:t>
            </a:r>
            <a:endParaRPr lang="en-US" altLang="zh-TW" sz="1400" smtClean="0">
              <a:solidFill>
                <a:srgbClr val="FFFF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580079" y="4914908"/>
            <a:ext cx="378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4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版權屬青橄欖敬拜詩歌專輯所有</a:t>
            </a:r>
            <a:r>
              <a:rPr lang="zh-TW" altLang="en-US" sz="14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，獲准使用</a:t>
            </a:r>
          </a:p>
        </p:txBody>
      </p:sp>
    </p:spTree>
    <p:extLst>
      <p:ext uri="{BB962C8B-B14F-4D97-AF65-F5344CB8AC3E}">
        <p14:creationId xmlns:p14="http://schemas.microsoft.com/office/powerpoint/2010/main" val="1677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740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內容版面配置區 3" descr="iStock_000004378490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9238"/>
            <a:ext cx="9144000" cy="857250"/>
          </a:xfr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祢成就救</a:t>
            </a:r>
            <a:r>
              <a:rPr lang="zh-TW" altLang="en-US" sz="6600" b="1" dirty="0" smtClean="0">
                <a:solidFill>
                  <a:srgbClr val="FFFF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恩</a:t>
            </a:r>
            <a:endParaRPr lang="zh-TW" altLang="en-US" sz="6600" b="1" dirty="0">
              <a:solidFill>
                <a:srgbClr val="FFFF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881694" y="4937133"/>
            <a:ext cx="3262395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歌詞版權屬香港基督徒音樂事工協會獲准使用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5288" y="4865695"/>
            <a:ext cx="1547812" cy="2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祢成就救恩</a:t>
            </a:r>
            <a:r>
              <a:rPr lang="en-US" altLang="zh-TW" sz="12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20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8314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科技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科技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科技 1">
        <a:dk1>
          <a:srgbClr val="001B36"/>
        </a:dk1>
        <a:lt1>
          <a:srgbClr val="FFFFFF"/>
        </a:lt1>
        <a:dk2>
          <a:srgbClr val="000000"/>
        </a:dk2>
        <a:lt2>
          <a:srgbClr val="EDF8FE"/>
        </a:lt2>
        <a:accent1>
          <a:srgbClr val="477AB1"/>
        </a:accent1>
        <a:accent2>
          <a:srgbClr val="51848E"/>
        </a:accent2>
        <a:accent3>
          <a:srgbClr val="AAAAAA"/>
        </a:accent3>
        <a:accent4>
          <a:srgbClr val="DADADA"/>
        </a:accent4>
        <a:accent5>
          <a:srgbClr val="B1BED5"/>
        </a:accent5>
        <a:accent6>
          <a:srgbClr val="497780"/>
        </a:accent6>
        <a:hlink>
          <a:srgbClr val="0080FF"/>
        </a:hlink>
        <a:folHlink>
          <a:srgbClr val="FF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預設簡報設計">
  <a:themeElements>
    <a:clrScheme name="4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預設簡報設計">
  <a:themeElements>
    <a:clrScheme name="5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科技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科技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科技 1">
        <a:dk1>
          <a:srgbClr val="001B36"/>
        </a:dk1>
        <a:lt1>
          <a:srgbClr val="FFFFFF"/>
        </a:lt1>
        <a:dk2>
          <a:srgbClr val="000000"/>
        </a:dk2>
        <a:lt2>
          <a:srgbClr val="EDF8FE"/>
        </a:lt2>
        <a:accent1>
          <a:srgbClr val="477AB1"/>
        </a:accent1>
        <a:accent2>
          <a:srgbClr val="51848E"/>
        </a:accent2>
        <a:accent3>
          <a:srgbClr val="AAAAAA"/>
        </a:accent3>
        <a:accent4>
          <a:srgbClr val="DADADA"/>
        </a:accent4>
        <a:accent5>
          <a:srgbClr val="B1BED5"/>
        </a:accent5>
        <a:accent6>
          <a:srgbClr val="497780"/>
        </a:accent6>
        <a:hlink>
          <a:srgbClr val="0080FF"/>
        </a:hlink>
        <a:folHlink>
          <a:srgbClr val="FF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預設簡報設計">
  <a:themeElements>
    <a:clrScheme name="8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20541</TotalTime>
  <Words>2196</Words>
  <Application>Microsoft Office PowerPoint</Application>
  <PresentationFormat>如螢幕大小 (16:9)</PresentationFormat>
  <Paragraphs>241</Paragraphs>
  <Slides>65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17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83" baseType="lpstr">
      <vt:lpstr>3_科技</vt:lpstr>
      <vt:lpstr>4_Default Design</vt:lpstr>
      <vt:lpstr>中庸</vt:lpstr>
      <vt:lpstr>3_旅程</vt:lpstr>
      <vt:lpstr>7_預設簡報設計</vt:lpstr>
      <vt:lpstr>5_科技</vt:lpstr>
      <vt:lpstr>1_中庸</vt:lpstr>
      <vt:lpstr>9_預設簡報設計</vt:lpstr>
      <vt:lpstr>1_Office 佈景主題</vt:lpstr>
      <vt:lpstr>4_Office 佈景主題</vt:lpstr>
      <vt:lpstr>8_Office 佈景主題</vt:lpstr>
      <vt:lpstr>2_中庸</vt:lpstr>
      <vt:lpstr>3_中庸</vt:lpstr>
      <vt:lpstr>Office 主题</vt:lpstr>
      <vt:lpstr>5_預設簡報設計</vt:lpstr>
      <vt:lpstr>Office 佈景主題</vt:lpstr>
      <vt:lpstr>2_Office 佈景主題</vt:lpstr>
      <vt:lpstr>Photo Editor 影像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祢成就救恩</vt:lpstr>
      <vt:lpstr>     是祢 寧下降凡塵 拋開尊貴甘心犧牲     </vt:lpstr>
      <vt:lpstr>     十架 難囚禁主大能 神得勝了已成就救恩     </vt:lpstr>
      <vt:lpstr>     同讚美耶穌得勝榮耀 齊高舉耶穌寶貴名字     </vt:lpstr>
      <vt:lpstr>     頌揚主進入榮耀當得敬拜  歡呼歌唱全屬救主     </vt:lpstr>
      <vt:lpstr>    耶穌祢是王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2021年1月24日崇拜講道</vt:lpstr>
      <vt:lpstr>上帝的命令    1-4節</vt:lpstr>
      <vt:lpstr>上帝的應許5, 9節下</vt:lpstr>
      <vt:lpstr>上帝的鼓勵6, 9節上</vt:lpstr>
      <vt:lpstr>人積極回應7, 8節下</vt:lpstr>
      <vt:lpstr>同在的確據    8節上</vt:lpstr>
      <vt:lpstr>平衡經文</vt:lpstr>
      <vt:lpstr>應用</vt:lpstr>
      <vt:lpstr>結論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康泉堂 : 9565 3459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Andrew</dc:creator>
  <cp:lastModifiedBy>admin</cp:lastModifiedBy>
  <cp:revision>1151</cp:revision>
  <dcterms:created xsi:type="dcterms:W3CDTF">2018-06-29T08:19:19Z</dcterms:created>
  <dcterms:modified xsi:type="dcterms:W3CDTF">2021-01-22T04:57:34Z</dcterms:modified>
</cp:coreProperties>
</file>