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sldIdLst>
    <p:sldId id="261" r:id="rId2"/>
    <p:sldId id="266" r:id="rId3"/>
    <p:sldId id="285" r:id="rId4"/>
    <p:sldId id="294" r:id="rId5"/>
    <p:sldId id="286" r:id="rId6"/>
    <p:sldId id="284" r:id="rId7"/>
    <p:sldId id="297" r:id="rId8"/>
    <p:sldId id="296" r:id="rId9"/>
    <p:sldId id="295" r:id="rId10"/>
    <p:sldId id="287" r:id="rId11"/>
    <p:sldId id="289" r:id="rId12"/>
    <p:sldId id="290" r:id="rId13"/>
    <p:sldId id="291" r:id="rId14"/>
    <p:sldId id="292" r:id="rId15"/>
    <p:sldId id="29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266"/>
            <p14:sldId id="285"/>
            <p14:sldId id="294"/>
            <p14:sldId id="286"/>
            <p14:sldId id="284"/>
            <p14:sldId id="297"/>
            <p14:sldId id="296"/>
            <p14:sldId id="295"/>
            <p14:sldId id="287"/>
            <p14:sldId id="289"/>
            <p14:sldId id="290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 autoAdjust="0"/>
    <p:restoredTop sz="66635" autoAdjust="0"/>
  </p:normalViewPr>
  <p:slideViewPr>
    <p:cSldViewPr snapToGrid="0">
      <p:cViewPr>
        <p:scale>
          <a:sx n="47" d="100"/>
          <a:sy n="47" d="100"/>
        </p:scale>
        <p:origin x="-1560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175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30229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287771"/>
            <a:ext cx="5486400" cy="43974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工作、社會服務經驗。</a:t>
            </a:r>
            <a:r>
              <a:rPr lang="en-HK" altLang="zh-CN" dirty="0"/>
              <a:t>Vision, Mission, </a:t>
            </a:r>
            <a:r>
              <a:rPr lang="zh-CN" altLang="en-US" dirty="0"/>
              <a:t>主題很重要</a:t>
            </a:r>
            <a:r>
              <a:rPr lang="en-HK" altLang="zh-CN" dirty="0"/>
              <a:t>.</a:t>
            </a:r>
          </a:p>
          <a:p>
            <a:pPr lvl="1"/>
            <a:r>
              <a:rPr lang="zh-CN" altLang="en-US" dirty="0"/>
              <a:t>不然，各師各法。</a:t>
            </a:r>
            <a:endParaRPr lang="en-HK" altLang="zh-CN" dirty="0"/>
          </a:p>
          <a:p>
            <a:pPr lvl="1"/>
            <a:r>
              <a:rPr lang="zh-CN" altLang="en-US" dirty="0"/>
              <a:t>不合團隊的效益。</a:t>
            </a:r>
            <a:endParaRPr lang="en-HK" altLang="zh-CN" dirty="0"/>
          </a:p>
          <a:p>
            <a:pPr lvl="0">
              <a:buAutoNum type="arabicParenR"/>
            </a:pPr>
            <a:r>
              <a:rPr lang="zh-CN" altLang="en-US" dirty="0"/>
              <a:t>趁機會介紹，也預備日後宣講。教會</a:t>
            </a:r>
            <a:r>
              <a:rPr lang="en-US" altLang="zh-CN" dirty="0"/>
              <a:t>/</a:t>
            </a:r>
            <a:r>
              <a:rPr lang="zh-CN" altLang="en-US" dirty="0"/>
              <a:t>堂會和我們的關係。</a:t>
            </a:r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AutoNum type="arabicParenR"/>
            </a:pPr>
            <a:endParaRPr lang="en-HK" altLang="zh-CN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71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28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23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93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28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1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ctr"/>
            <a:endParaRPr lang="en-HK" altLang="zh-CN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21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ctr">
              <a:buAutoNum type="arabicParenR"/>
            </a:pPr>
            <a:endParaRPr lang="en-HK" altLang="zh-CN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ctr">
              <a:buNone/>
            </a:pPr>
            <a:endParaRPr lang="zh-TW" alt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99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ctr"/>
            <a:endParaRPr lang="en-HK" altLang="zh-CN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79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32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925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8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6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1/16/2021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2123229"/>
          </a:xfrm>
        </p:spPr>
        <p:txBody>
          <a:bodyPr>
            <a:noAutofit/>
          </a:bodyPr>
          <a:lstStyle/>
          <a:p>
            <a:r>
              <a:rPr lang="zh-CN" altLang="en-US" sz="3600" dirty="0"/>
              <a:t>康泉堂</a:t>
            </a:r>
            <a:r>
              <a:rPr lang="en-US" altLang="zh-CN" sz="3600" dirty="0"/>
              <a:t>2021</a:t>
            </a:r>
            <a:r>
              <a:rPr lang="zh-CN" altLang="en-US" sz="3600" dirty="0"/>
              <a:t>年主題</a:t>
            </a:r>
            <a:endParaRPr lang="en-HK" altLang="zh-CN" sz="3600" dirty="0"/>
          </a:p>
          <a:p>
            <a:r>
              <a:rPr lang="zh-TW" altLang="en-US" sz="3600" dirty="0">
                <a:latin typeface="+mn-ea"/>
                <a:ea typeface="+mn-ea"/>
              </a:rPr>
              <a:t>太</a:t>
            </a:r>
            <a:r>
              <a:rPr lang="en-US" altLang="zh-TW" sz="3600" dirty="0">
                <a:latin typeface="+mn-ea"/>
                <a:ea typeface="+mn-ea"/>
              </a:rPr>
              <a:t>28</a:t>
            </a:r>
            <a:r>
              <a:rPr lang="zh-TW" altLang="en-US" sz="3600" dirty="0">
                <a:latin typeface="+mn-ea"/>
                <a:ea typeface="+mn-ea"/>
              </a:rPr>
              <a:t>：</a:t>
            </a:r>
            <a:r>
              <a:rPr lang="en-US" altLang="zh-TW" sz="3600" dirty="0">
                <a:latin typeface="+mn-ea"/>
                <a:ea typeface="+mn-ea"/>
              </a:rPr>
              <a:t>16-20</a:t>
            </a:r>
            <a:r>
              <a:rPr lang="zh-CN" altLang="en-US" sz="3600" dirty="0">
                <a:latin typeface="+mn-ea"/>
                <a:ea typeface="+mn-ea"/>
              </a:rPr>
              <a:t>，</a:t>
            </a:r>
            <a:r>
              <a:rPr lang="zh-CN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</a:t>
            </a:r>
            <a:r>
              <a:rPr lang="en-US" altLang="zh-CN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13</a:t>
            </a:r>
            <a:r>
              <a:rPr lang="zh-CN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en-US" altLang="zh-CN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1-2</a:t>
            </a:r>
          </a:p>
          <a:p>
            <a:r>
              <a:rPr lang="en-US" altLang="zh-CN" sz="2400" dirty="0"/>
              <a:t>2021</a:t>
            </a:r>
            <a:r>
              <a:rPr lang="zh-CN" altLang="en-US" sz="2400" dirty="0"/>
              <a:t>年</a:t>
            </a:r>
            <a:r>
              <a:rPr lang="en-US" altLang="zh-CN" sz="2400" dirty="0"/>
              <a:t>1</a:t>
            </a:r>
            <a:r>
              <a:rPr lang="zh-CN" altLang="en-US" sz="2400" dirty="0"/>
              <a:t>月</a:t>
            </a:r>
            <a:r>
              <a:rPr lang="en-US" altLang="zh-CN" sz="2400" dirty="0"/>
              <a:t>17</a:t>
            </a:r>
            <a:r>
              <a:rPr lang="zh-CN" altLang="en-US" sz="2400" dirty="0"/>
              <a:t>日</a:t>
            </a:r>
            <a:endParaRPr lang="en-US" altLang="zh-CN" sz="2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TW" altLang="en-US" dirty="0"/>
              <a:t>更新召命，開放神家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1F59C8-B687-468A-B62B-49CD49BB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意思：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2EB6CA-7843-4E48-80F2-64A3704F0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被</a:t>
            </a:r>
            <a:r>
              <a:rPr lang="zh-TW" altLang="en-US" dirty="0"/>
              <a:t>差遣出去</a:t>
            </a:r>
            <a:endParaRPr lang="en-HK" altLang="zh-TW" dirty="0"/>
          </a:p>
          <a:p>
            <a:r>
              <a:rPr lang="zh-CN" altLang="en-US" b="1" dirty="0"/>
              <a:t>（主動）</a:t>
            </a:r>
            <a:r>
              <a:rPr lang="zh-CN" altLang="en-US" dirty="0"/>
              <a:t>在萬民中</a:t>
            </a:r>
            <a:r>
              <a:rPr lang="zh-TW" altLang="en-US" dirty="0"/>
              <a:t>建立門徒</a:t>
            </a:r>
            <a:r>
              <a:rPr lang="zh-CN" altLang="en-US" dirty="0"/>
              <a:t>，</a:t>
            </a:r>
            <a:r>
              <a:rPr lang="zh-TW" altLang="en-US" dirty="0"/>
              <a:t>做什麼</a:t>
            </a:r>
            <a:r>
              <a:rPr lang="zh-CN" altLang="en-US" dirty="0"/>
              <a:t>？</a:t>
            </a:r>
            <a:endParaRPr lang="en-HK" altLang="zh-TW" dirty="0"/>
          </a:p>
          <a:p>
            <a:pPr lvl="1"/>
            <a:r>
              <a:rPr lang="zh-TW" altLang="en-US" dirty="0"/>
              <a:t>施洗</a:t>
            </a:r>
            <a:endParaRPr lang="en-US" altLang="zh-TW" dirty="0"/>
          </a:p>
          <a:p>
            <a:pPr lvl="1"/>
            <a:r>
              <a:rPr lang="zh-TW" altLang="en-US" dirty="0"/>
              <a:t>教訓</a:t>
            </a:r>
            <a:endParaRPr lang="en-HK" altLang="zh-TW" dirty="0"/>
          </a:p>
          <a:p>
            <a:r>
              <a:rPr lang="zh-CN" altLang="en-US" dirty="0"/>
              <a:t>主與我同在的應許</a:t>
            </a:r>
            <a:endParaRPr lang="en-HK" altLang="zh-CN" dirty="0"/>
          </a:p>
          <a:p>
            <a:r>
              <a:rPr lang="zh-CN" altLang="en-US" b="1" dirty="0"/>
              <a:t>我們全部有份</a:t>
            </a:r>
            <a:endParaRPr lang="en-HK" altLang="zh-CN" b="1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681654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422B8D-D77D-419C-B6EE-C167BF60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39" y="315952"/>
            <a:ext cx="9384274" cy="945624"/>
          </a:xfrm>
        </p:spPr>
        <p:txBody>
          <a:bodyPr/>
          <a:lstStyle/>
          <a:p>
            <a:r>
              <a:rPr lang="zh-CN" altLang="en-US" dirty="0"/>
              <a:t>來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1-2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9AAF80-006B-4AEF-8ADA-4EAEB6153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你們務要常存弟兄相愛的心。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不可忘記用愛心接待客旅；因為曾有接待客旅的，不知不覺就接待了天使。</a:t>
            </a:r>
            <a:endParaRPr lang="en-HK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HK" altLang="zh-TW" dirty="0"/>
          </a:p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5299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9F9A89-F2A5-4F39-AB69-8AD2DE55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開放神家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3F164C-E978-4182-88BF-254D0A673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豈不知你們是上帝的殿，上帝的靈住在你們裏頭嗎？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若有人毀壞上帝的殿，上帝必要毀壞那人；因為上帝的殿是聖的，這殿就是你們。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（林前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16-17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HK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這樣，你們不再作外人和客旅，是與聖徒同國，是上帝家裏的人了；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並且被建造在使徒和先知的根基上，有基督耶穌自己為房角石，</a:t>
            </a: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各房靠他聯絡得合式，漸漸成為主的聖殿。</a:t>
            </a:r>
            <a:r>
              <a:rPr lang="en-US" altLang="zh-TW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你們也靠他同被建造，成為上帝藉著聖靈居住的所在。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弗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19-22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6412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CED6F-4834-4366-B49F-E1C94443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更新召命，開放神家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E0F9F8-9331-4276-B2DF-A154D7C47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更新</a:t>
            </a:r>
            <a:r>
              <a:rPr lang="zh-CN" altLang="en-US" dirty="0"/>
              <a:t>召命：</a:t>
            </a:r>
            <a:endParaRPr lang="en-HK" altLang="zh-CN" dirty="0"/>
          </a:p>
          <a:p>
            <a:pPr lvl="1"/>
            <a:r>
              <a:rPr lang="zh-CN" altLang="en-US" dirty="0"/>
              <a:t>個人召</a:t>
            </a:r>
            <a:r>
              <a:rPr lang="zh-TW" altLang="en-US" dirty="0"/>
              <a:t>命</a:t>
            </a:r>
            <a:r>
              <a:rPr lang="en-HK" altLang="zh-TW" dirty="0">
                <a:sym typeface="Wingdings" panose="05000000000000000000" pitchFamily="2" charset="2"/>
              </a:rPr>
              <a:t></a:t>
            </a:r>
            <a:r>
              <a:rPr lang="zh-TW" altLang="en-US" dirty="0"/>
              <a:t>群體召命</a:t>
            </a:r>
            <a:r>
              <a:rPr lang="en-HK" altLang="zh-TW" dirty="0">
                <a:sym typeface="Wingdings" panose="05000000000000000000" pitchFamily="2" charset="2"/>
              </a:rPr>
              <a:t></a:t>
            </a:r>
            <a:r>
              <a:rPr lang="zh-TW" altLang="en-US" dirty="0"/>
              <a:t>教會召命</a:t>
            </a:r>
            <a:endParaRPr lang="en-HK" altLang="zh-TW" dirty="0"/>
          </a:p>
          <a:p>
            <a:pPr lvl="1"/>
            <a:r>
              <a:rPr lang="zh-CN" altLang="en-US" dirty="0"/>
              <a:t>教會召命</a:t>
            </a:r>
            <a:r>
              <a:rPr lang="en-US" altLang="zh-CN" dirty="0"/>
              <a:t> &gt; </a:t>
            </a:r>
            <a:r>
              <a:rPr lang="zh-CN" altLang="en-US" dirty="0"/>
              <a:t>群體召命 </a:t>
            </a:r>
            <a:r>
              <a:rPr lang="en-HK" altLang="zh-CN" dirty="0"/>
              <a:t>&gt; </a:t>
            </a:r>
            <a:r>
              <a:rPr lang="zh-CN" altLang="en-US" dirty="0"/>
              <a:t>個人召命</a:t>
            </a:r>
            <a:endParaRPr lang="zh-TW" altLang="en-US" dirty="0"/>
          </a:p>
          <a:p>
            <a:r>
              <a:rPr lang="zh-TW" altLang="en-US" dirty="0"/>
              <a:t>開放</a:t>
            </a:r>
            <a:r>
              <a:rPr lang="zh-CN" altLang="en-US" dirty="0"/>
              <a:t>神家：</a:t>
            </a:r>
            <a:endParaRPr lang="en-HK" altLang="zh-TW" dirty="0"/>
          </a:p>
          <a:p>
            <a:pPr lvl="1"/>
            <a:r>
              <a:rPr lang="zh-CN" altLang="en-US" dirty="0"/>
              <a:t>開放教會</a:t>
            </a:r>
            <a:endParaRPr lang="en-HK" altLang="zh-CN" dirty="0"/>
          </a:p>
          <a:p>
            <a:pPr lvl="1"/>
            <a:r>
              <a:rPr lang="zh-TW" altLang="en-US" dirty="0"/>
              <a:t>開放自己</a:t>
            </a: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187770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3FD56D-C6A7-4D77-A85E-B01B627B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39" y="315952"/>
            <a:ext cx="9384274" cy="1451888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奉行真道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HK" altLang="zh-CN" dirty="0"/>
              <a:t>Sent Forth by God’s Blessing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D195F5-7D17-48CB-A364-4609AC342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2072640"/>
            <a:ext cx="9384273" cy="424676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dirty="0"/>
              <a:t>齊心承認主名，領受祝福差遣，神眾子民出發，離開主聖殿。</a:t>
            </a:r>
          </a:p>
          <a:p>
            <a:pPr marL="0" indent="0">
              <a:buNone/>
            </a:pPr>
            <a:r>
              <a:rPr lang="zh-TW" altLang="en-US" dirty="0"/>
              <a:t>享受靈宴完畢，善德將要伸延，聚會領受教訓，生活中實踐。</a:t>
            </a:r>
          </a:p>
          <a:p>
            <a:pPr marL="0" indent="0">
              <a:buNone/>
            </a:pPr>
            <a:r>
              <a:rPr lang="zh-TW" altLang="en-US" dirty="0"/>
              <a:t>聖道所撒種子，落在飢渴心田，必開花結果實，榮神且益人。</a:t>
            </a:r>
          </a:p>
          <a:p>
            <a:pPr marL="0" indent="0">
              <a:buNone/>
            </a:pPr>
            <a:r>
              <a:rPr lang="zh-TW" altLang="en-US" dirty="0"/>
              <a:t>受主鴻恩激勵，更被主愛結連，努力拓展神國，讓主旨實現。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r>
              <a:rPr lang="zh-TW" altLang="en-US" dirty="0"/>
              <a:t>頌讚感恩獻呈，父神永活上主，我們一起面對，每天的事務。</a:t>
            </a:r>
          </a:p>
          <a:p>
            <a:pPr marL="0" indent="0">
              <a:buNone/>
            </a:pPr>
            <a:r>
              <a:rPr lang="zh-TW" altLang="en-US" dirty="0"/>
              <a:t>隨時分享信仰，愛中互相關心，肢體真誠相待，遍萬族萬民。</a:t>
            </a:r>
          </a:p>
          <a:p>
            <a:pPr marL="0" indent="0">
              <a:buNone/>
            </a:pPr>
            <a:r>
              <a:rPr lang="zh-TW" altLang="en-US" dirty="0"/>
              <a:t>同享豐富恩筵，同隨真光前行，我們主內合一，共享祂生命。</a:t>
            </a:r>
          </a:p>
          <a:p>
            <a:pPr marL="0" indent="0">
              <a:buNone/>
            </a:pPr>
            <a:r>
              <a:rPr lang="zh-TW" altLang="en-US" dirty="0"/>
              <a:t>願望一切生靈，齊來感謝歌頌，榮耀歸主基督，同高舉聖名。</a:t>
            </a:r>
          </a:p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27796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3FD56D-C6A7-4D77-A85E-B01B627B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39" y="315952"/>
            <a:ext cx="9384274" cy="1451888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奉行真道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HK" altLang="zh-CN" dirty="0"/>
              <a:t>Sent Forth by God’s Blessing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D195F5-7D17-48CB-A364-4609AC342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2072640"/>
            <a:ext cx="9384273" cy="424676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dirty="0"/>
              <a:t>齊心承認主名，</a:t>
            </a:r>
            <a:r>
              <a:rPr lang="zh-TW" altLang="en-US" b="1" dirty="0"/>
              <a:t>領受祝福差遣，神眾子民出發，離開主聖殿</a:t>
            </a:r>
            <a:r>
              <a:rPr lang="zh-TW" altLang="en-US" dirty="0"/>
              <a:t>。</a:t>
            </a:r>
          </a:p>
          <a:p>
            <a:pPr marL="0" indent="0">
              <a:buNone/>
            </a:pPr>
            <a:r>
              <a:rPr lang="zh-TW" altLang="en-US" dirty="0"/>
              <a:t>享受</a:t>
            </a:r>
            <a:r>
              <a:rPr lang="zh-TW" altLang="en-US" b="1" dirty="0"/>
              <a:t>靈宴完畢</a:t>
            </a:r>
            <a:r>
              <a:rPr lang="zh-TW" altLang="en-US" dirty="0"/>
              <a:t>，</a:t>
            </a:r>
            <a:r>
              <a:rPr lang="zh-TW" altLang="en-US" b="1" dirty="0"/>
              <a:t>善德將要伸延，聚會領受教訓，生活中實踐</a:t>
            </a:r>
            <a:r>
              <a:rPr lang="zh-TW" altLang="en-US" dirty="0"/>
              <a:t>。</a:t>
            </a:r>
          </a:p>
          <a:p>
            <a:pPr marL="0" indent="0">
              <a:buNone/>
            </a:pPr>
            <a:r>
              <a:rPr lang="zh-TW" altLang="en-US" dirty="0"/>
              <a:t>聖道所撒種子，落在飢渴心田，必開花結果實，榮神且益人。</a:t>
            </a:r>
          </a:p>
          <a:p>
            <a:pPr marL="0" indent="0">
              <a:buNone/>
            </a:pPr>
            <a:r>
              <a:rPr lang="zh-TW" altLang="en-US" dirty="0"/>
              <a:t>受主鴻恩激勵，更被主愛結連，</a:t>
            </a:r>
            <a:r>
              <a:rPr lang="zh-TW" altLang="en-US" b="1" dirty="0"/>
              <a:t>努力拓展神國，讓主旨實現</a:t>
            </a:r>
            <a:r>
              <a:rPr lang="zh-TW" altLang="en-US" dirty="0"/>
              <a:t>。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r>
              <a:rPr lang="zh-TW" altLang="en-US" dirty="0"/>
              <a:t>頌讚感恩獻呈，父神永活上主，我們一起面對，每天的事務。</a:t>
            </a:r>
          </a:p>
          <a:p>
            <a:pPr marL="0" indent="0">
              <a:buNone/>
            </a:pPr>
            <a:r>
              <a:rPr lang="zh-TW" altLang="en-US" b="1" dirty="0"/>
              <a:t>隨時分享信仰，愛中互相關心，肢體真誠相待，遍萬族萬民</a:t>
            </a:r>
            <a:r>
              <a:rPr lang="zh-TW" altLang="en-US" dirty="0"/>
              <a:t>。</a:t>
            </a:r>
          </a:p>
          <a:p>
            <a:pPr marL="0" indent="0">
              <a:buNone/>
            </a:pPr>
            <a:r>
              <a:rPr lang="zh-TW" altLang="en-US" dirty="0"/>
              <a:t>同享豐富恩筵，同隨真光前行，我們主內合一，共享祂生命。</a:t>
            </a:r>
          </a:p>
          <a:p>
            <a:pPr marL="0" indent="0">
              <a:buNone/>
            </a:pPr>
            <a:r>
              <a:rPr lang="zh-TW" altLang="en-US" dirty="0"/>
              <a:t>願望一切生靈，齊來感謝歌頌，榮耀歸主基督，同高舉聖名。</a:t>
            </a:r>
          </a:p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848336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太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16-20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16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十一個門徒往加利利去，到了耶穌約定的山上。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17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他們見了耶穌就拜他，然而還有人疑惑。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18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耶穌進前來，對他們說：「天上地下所有的權柄都賜給我了。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所以，你們要去，使萬民作我的門徒，奉父、子、聖靈的名給他們施洗。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凡我所吩咐你們的，都教訓他們遵守，我就常與你們同在，直到世界的末了。」</a:t>
            </a:r>
          </a:p>
        </p:txBody>
      </p:sp>
    </p:spTree>
    <p:extLst>
      <p:ext uri="{BB962C8B-B14F-4D97-AF65-F5344CB8AC3E}">
        <p14:creationId xmlns:p14="http://schemas.microsoft.com/office/powerpoint/2010/main" val="27795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太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16-20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16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十一個門徒往加利利去，到了耶穌約定的山上。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17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他們見了耶穌就拜他，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然而還有人疑惑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18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耶穌進前來，對他們說：「天上地下所有的權柄都賜給我了。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所以，你們要去，使萬民作我的門徒，奉父、子、聖靈的名給他們施洗。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凡我所吩咐你們的，都教訓他們遵守，我就常與你們同在，直到世界的末了。」</a:t>
            </a:r>
          </a:p>
        </p:txBody>
      </p:sp>
    </p:spTree>
    <p:extLst>
      <p:ext uri="{BB962C8B-B14F-4D97-AF65-F5344CB8AC3E}">
        <p14:creationId xmlns:p14="http://schemas.microsoft.com/office/powerpoint/2010/main" val="253762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太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16-20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16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十一個門徒往加利利去，到了耶穌約定的山上。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17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他們見了耶穌就拜他，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然而還有人疑惑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18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耶穌進前來，對他們說：「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天上地下所有的權柄都賜給我了。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所以，你們要去，使萬民作我的門徒，奉父、子、聖靈的名給他們施洗。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凡我所吩咐你們的，都教訓他們遵守，我就常與你們同在，直到世界的末了。」</a:t>
            </a:r>
          </a:p>
        </p:txBody>
      </p:sp>
    </p:spTree>
    <p:extLst>
      <p:ext uri="{BB962C8B-B14F-4D97-AF65-F5344CB8AC3E}">
        <p14:creationId xmlns:p14="http://schemas.microsoft.com/office/powerpoint/2010/main" val="375884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太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16-20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16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十一個門徒往加利利去，到了耶穌約定的山上。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17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他們見了耶穌就拜他，然而還有人疑惑。</a:t>
            </a:r>
            <a:r>
              <a:rPr lang="en-US" altLang="zh-TW" sz="36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18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耶穌進前來，對他們說：「天上地下所有的權柄都賜給我了。</a:t>
            </a:r>
            <a:r>
              <a:rPr lang="en-US" altLang="zh-TW" sz="3600" baseline="300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所以，你們要去，使萬民作我的門徒，奉父、子、聖靈的名給他們施洗。</a:t>
            </a:r>
            <a:r>
              <a:rPr lang="en-US" altLang="zh-TW" sz="3600" baseline="300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en-US" altLang="zh-TW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6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凡我所吩咐你們的，都教訓他們遵守，我就常與你們同在，直到世界的末了。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178237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97B32-AB2B-448E-9465-B3B971C6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BA6C2-8F3C-440B-9A39-CE68B0650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所以，你們要去，使萬民作我的門徒，奉父、子、聖靈的名給他們施洗。</a:t>
            </a:r>
            <a:r>
              <a:rPr lang="en-US" altLang="zh-TW" sz="40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凡我所吩咐你們的，都教訓他們遵守</a:t>
            </a:r>
            <a:r>
              <a:rPr lang="zh-CN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。。。</a:t>
            </a:r>
            <a:endParaRPr lang="en-HK" altLang="zh-TW" dirty="0"/>
          </a:p>
        </p:txBody>
      </p:sp>
    </p:spTree>
    <p:extLst>
      <p:ext uri="{BB962C8B-B14F-4D97-AF65-F5344CB8AC3E}">
        <p14:creationId xmlns:p14="http://schemas.microsoft.com/office/powerpoint/2010/main" val="167253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97B32-AB2B-448E-9465-B3B971C6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BA6C2-8F3C-440B-9A39-CE68B0650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所以，你們要</a:t>
            </a:r>
            <a:r>
              <a:rPr lang="zh-TW" altLang="en-US" sz="40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去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，使萬民作我的門徒，奉父、子、聖靈的名給他們施洗。</a:t>
            </a:r>
            <a:r>
              <a:rPr lang="en-US" altLang="zh-TW" sz="40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凡我所吩咐你們的，都教訓他們遵守</a:t>
            </a:r>
            <a:r>
              <a:rPr lang="zh-CN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。。。</a:t>
            </a:r>
            <a:endParaRPr lang="en-HK" altLang="zh-TW" dirty="0"/>
          </a:p>
          <a:p>
            <a:r>
              <a:rPr lang="zh-TW" altLang="en-US" dirty="0"/>
              <a:t>第一句</a:t>
            </a:r>
            <a:r>
              <a:rPr lang="zh-CN" altLang="en-US" dirty="0"/>
              <a:t>。動詞</a:t>
            </a:r>
            <a:r>
              <a:rPr lang="en-HK" dirty="0"/>
              <a:t>：</a:t>
            </a:r>
            <a:r>
              <a:rPr lang="zh-TW" altLang="en-US" dirty="0">
                <a:highlight>
                  <a:srgbClr val="FFFF00"/>
                </a:highlight>
              </a:rPr>
              <a:t>去</a:t>
            </a:r>
            <a:r>
              <a:rPr lang="zh-TW" altLang="en-US" dirty="0"/>
              <a:t>（</a:t>
            </a:r>
            <a:r>
              <a:rPr lang="en-HK" dirty="0"/>
              <a:t>Go， </a:t>
            </a:r>
            <a:r>
              <a:rPr lang="zh-TW" altLang="en-US" b="1" dirty="0"/>
              <a:t>被動</a:t>
            </a:r>
            <a:r>
              <a:rPr lang="en-US" altLang="zh-TW" b="1" dirty="0"/>
              <a:t> </a:t>
            </a:r>
            <a:r>
              <a:rPr lang="zh-CN" altLang="en-US" dirty="0"/>
              <a:t>）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13786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97B32-AB2B-448E-9465-B3B971C6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BA6C2-8F3C-440B-9A39-CE68B0650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所以，你們要</a:t>
            </a:r>
            <a:r>
              <a:rPr lang="zh-TW" altLang="en-US" sz="40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去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，使萬民</a:t>
            </a:r>
            <a:r>
              <a:rPr lang="zh-TW" altLang="en-US" sz="40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作我的門徒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，奉父、子、聖靈的名給他們施洗。</a:t>
            </a:r>
            <a:r>
              <a:rPr lang="en-US" altLang="zh-TW" sz="40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凡我所吩咐你們的，都教訓他們遵守，</a:t>
            </a:r>
            <a:endParaRPr lang="en-HK" altLang="zh-TW" dirty="0"/>
          </a:p>
          <a:p>
            <a:r>
              <a:rPr lang="zh-TW" altLang="en-US" dirty="0"/>
              <a:t>第一句</a:t>
            </a:r>
            <a:r>
              <a:rPr lang="zh-CN" altLang="en-US" dirty="0"/>
              <a:t>。動詞</a:t>
            </a:r>
            <a:r>
              <a:rPr lang="en-HK" dirty="0"/>
              <a:t>：</a:t>
            </a:r>
            <a:r>
              <a:rPr lang="zh-TW" altLang="en-US" dirty="0">
                <a:highlight>
                  <a:srgbClr val="FFFF00"/>
                </a:highlight>
              </a:rPr>
              <a:t>去</a:t>
            </a:r>
            <a:r>
              <a:rPr lang="zh-TW" altLang="en-US" dirty="0"/>
              <a:t>（</a:t>
            </a:r>
            <a:r>
              <a:rPr lang="en-HK" dirty="0"/>
              <a:t>Go， </a:t>
            </a:r>
            <a:r>
              <a:rPr lang="zh-TW" altLang="en-US" b="1" dirty="0"/>
              <a:t>被動</a:t>
            </a:r>
            <a:r>
              <a:rPr lang="en-US" altLang="zh-TW" b="1" dirty="0"/>
              <a:t> </a:t>
            </a:r>
            <a:r>
              <a:rPr lang="zh-CN" altLang="en-US" dirty="0"/>
              <a:t>）</a:t>
            </a:r>
            <a:endParaRPr lang="en-HK" dirty="0"/>
          </a:p>
          <a:p>
            <a:r>
              <a:rPr lang="zh-TW" altLang="en-US" dirty="0"/>
              <a:t>第二句</a:t>
            </a:r>
            <a:r>
              <a:rPr lang="zh-CN" altLang="en-US" dirty="0"/>
              <a:t>。動詞：</a:t>
            </a:r>
            <a:r>
              <a:rPr lang="zh-TW" altLang="en-US" dirty="0">
                <a:highlight>
                  <a:srgbClr val="FFFF00"/>
                </a:highlight>
              </a:rPr>
              <a:t>作門徒</a:t>
            </a:r>
            <a:r>
              <a:rPr lang="zh-TW" altLang="en-US" dirty="0"/>
              <a:t>（一個字</a:t>
            </a:r>
            <a:r>
              <a:rPr lang="zh-CN" altLang="en-US" dirty="0"/>
              <a:t>，</a:t>
            </a:r>
            <a:r>
              <a:rPr lang="zh-TW" altLang="en-US" b="1" dirty="0"/>
              <a:t>主動</a:t>
            </a:r>
            <a:r>
              <a:rPr lang="zh-TW" altLang="en-US" dirty="0"/>
              <a:t>，</a:t>
            </a:r>
            <a:r>
              <a:rPr lang="zh-TW" altLang="en-US" b="1" dirty="0"/>
              <a:t>命令式</a:t>
            </a:r>
            <a:r>
              <a:rPr lang="en-US" altLang="zh-TW" b="1" dirty="0"/>
              <a:t>(</a:t>
            </a:r>
            <a:r>
              <a:rPr lang="en-HK" b="1" dirty="0"/>
              <a:t>Imperative)</a:t>
            </a:r>
            <a:r>
              <a:rPr lang="zh-CN" altLang="en-US" dirty="0"/>
              <a:t>）。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047537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97B32-AB2B-448E-9465-B3B971C6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BA6C2-8F3C-440B-9A39-CE68B0650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40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所以，你們要</a:t>
            </a:r>
            <a:r>
              <a:rPr lang="zh-TW" altLang="en-US" sz="40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去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，使萬民</a:t>
            </a:r>
            <a:r>
              <a:rPr lang="zh-TW" altLang="en-US" sz="4000" dirty="0">
                <a:highlight>
                  <a:srgbClr val="FFFF0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作我的門徒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，奉父、子、聖靈的名給他們</a:t>
            </a:r>
            <a:r>
              <a:rPr lang="zh-TW" altLang="en-US" sz="4000" dirty="0">
                <a:highlight>
                  <a:srgbClr val="C0C0C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施洗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altLang="zh-TW" sz="4000" baseline="30000" dirty="0">
                <a:latin typeface="DFKai-SB" panose="03000509000000000000" pitchFamily="65" charset="-120"/>
                <a:ea typeface="DFKai-SB" panose="03000509000000000000" pitchFamily="65" charset="-120"/>
              </a:rPr>
              <a:t>20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凡我所吩咐你們的，都</a:t>
            </a:r>
            <a:r>
              <a:rPr lang="zh-TW" altLang="en-US" sz="4000" dirty="0">
                <a:highlight>
                  <a:srgbClr val="C0C0C0"/>
                </a:highlight>
                <a:latin typeface="DFKai-SB" panose="03000509000000000000" pitchFamily="65" charset="-120"/>
                <a:ea typeface="DFKai-SB" panose="03000509000000000000" pitchFamily="65" charset="-120"/>
              </a:rPr>
              <a:t>教訓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他們遵守，</a:t>
            </a:r>
            <a:endParaRPr lang="en-HK" altLang="zh-TW" dirty="0"/>
          </a:p>
          <a:p>
            <a:r>
              <a:rPr lang="zh-TW" altLang="en-US" dirty="0"/>
              <a:t>第一句</a:t>
            </a:r>
            <a:r>
              <a:rPr lang="zh-CN" altLang="en-US" dirty="0"/>
              <a:t>。動詞</a:t>
            </a:r>
            <a:r>
              <a:rPr lang="en-HK" dirty="0"/>
              <a:t>：</a:t>
            </a:r>
            <a:r>
              <a:rPr lang="zh-TW" altLang="en-US" dirty="0">
                <a:highlight>
                  <a:srgbClr val="FFFF00"/>
                </a:highlight>
              </a:rPr>
              <a:t>去</a:t>
            </a:r>
            <a:r>
              <a:rPr lang="zh-TW" altLang="en-US" dirty="0"/>
              <a:t>（</a:t>
            </a:r>
            <a:r>
              <a:rPr lang="en-HK" dirty="0"/>
              <a:t>Go， </a:t>
            </a:r>
            <a:r>
              <a:rPr lang="zh-TW" altLang="en-US" b="1" dirty="0"/>
              <a:t>被動</a:t>
            </a:r>
            <a:r>
              <a:rPr lang="en-US" altLang="zh-TW" b="1" dirty="0"/>
              <a:t> </a:t>
            </a:r>
            <a:r>
              <a:rPr lang="zh-CN" altLang="en-US" dirty="0"/>
              <a:t>）</a:t>
            </a:r>
            <a:endParaRPr lang="en-HK" dirty="0"/>
          </a:p>
          <a:p>
            <a:r>
              <a:rPr lang="zh-TW" altLang="en-US" dirty="0"/>
              <a:t>第二句</a:t>
            </a:r>
            <a:r>
              <a:rPr lang="zh-CN" altLang="en-US" dirty="0"/>
              <a:t>。動詞：</a:t>
            </a:r>
            <a:r>
              <a:rPr lang="zh-TW" altLang="en-US" dirty="0">
                <a:highlight>
                  <a:srgbClr val="FFFF00"/>
                </a:highlight>
              </a:rPr>
              <a:t>作門徒</a:t>
            </a:r>
            <a:r>
              <a:rPr lang="zh-TW" altLang="en-US" dirty="0"/>
              <a:t>（一個字</a:t>
            </a:r>
            <a:r>
              <a:rPr lang="zh-CN" altLang="en-US" dirty="0"/>
              <a:t>，</a:t>
            </a:r>
            <a:r>
              <a:rPr lang="zh-TW" altLang="en-US" b="1" dirty="0"/>
              <a:t>主動</a:t>
            </a:r>
            <a:r>
              <a:rPr lang="zh-TW" altLang="en-US" dirty="0"/>
              <a:t>，</a:t>
            </a:r>
            <a:r>
              <a:rPr lang="zh-TW" altLang="en-US" b="1" dirty="0"/>
              <a:t>命令式</a:t>
            </a:r>
            <a:r>
              <a:rPr lang="en-US" altLang="zh-TW" b="1" dirty="0"/>
              <a:t>(</a:t>
            </a:r>
            <a:r>
              <a:rPr lang="en-HK" b="1" dirty="0"/>
              <a:t>Imperative)</a:t>
            </a:r>
            <a:r>
              <a:rPr lang="zh-CN" altLang="en-US" dirty="0"/>
              <a:t>）。</a:t>
            </a:r>
            <a:endParaRPr lang="en-HK" dirty="0"/>
          </a:p>
          <a:p>
            <a:pPr lvl="1"/>
            <a:r>
              <a:rPr lang="zh-TW" altLang="en-US" dirty="0"/>
              <a:t>兩子句</a:t>
            </a:r>
            <a:r>
              <a:rPr lang="en-HK" dirty="0"/>
              <a:t>:</a:t>
            </a:r>
          </a:p>
          <a:p>
            <a:pPr lvl="2"/>
            <a:r>
              <a:rPr lang="zh-TW" altLang="en-US" dirty="0">
                <a:highlight>
                  <a:srgbClr val="C0C0C0"/>
                </a:highlight>
              </a:rPr>
              <a:t>施洗</a:t>
            </a:r>
            <a:r>
              <a:rPr lang="zh-CN" altLang="en-US" dirty="0"/>
              <a:t>（</a:t>
            </a:r>
            <a:r>
              <a:rPr lang="zh-TW" altLang="en-US" b="1" dirty="0"/>
              <a:t>主動</a:t>
            </a:r>
            <a:r>
              <a:rPr lang="zh-CN" altLang="en-US" dirty="0"/>
              <a:t>）</a:t>
            </a:r>
            <a:endParaRPr lang="en-HK" dirty="0"/>
          </a:p>
          <a:p>
            <a:pPr lvl="2"/>
            <a:r>
              <a:rPr lang="zh-TW" altLang="en-US" dirty="0">
                <a:highlight>
                  <a:srgbClr val="C0C0C0"/>
                </a:highlight>
              </a:rPr>
              <a:t>教訓</a:t>
            </a:r>
            <a:r>
              <a:rPr lang="zh-TW" altLang="en-US" dirty="0"/>
              <a:t>（</a:t>
            </a:r>
            <a:r>
              <a:rPr lang="zh-TW" altLang="en-US" b="1" dirty="0"/>
              <a:t>主動</a:t>
            </a:r>
            <a:r>
              <a:rPr lang="zh-CN" altLang="en-US" dirty="0"/>
              <a:t>）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34868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570F2BE6-1E50-4960-9B73-04FFF637FAF0}" vid="{9679692C-F427-4821-96AC-04D0A3D54F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1893</TotalTime>
  <Words>1359</Words>
  <Application>Microsoft Office PowerPoint</Application>
  <PresentationFormat>自訂</PresentationFormat>
  <Paragraphs>86</Paragraphs>
  <Slides>15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1_Wisp</vt:lpstr>
      <vt:lpstr>更新召命，開放神家</vt:lpstr>
      <vt:lpstr>太28：16-20</vt:lpstr>
      <vt:lpstr>太28：16-20</vt:lpstr>
      <vt:lpstr>太28：16-20</vt:lpstr>
      <vt:lpstr>太28：16-20</vt:lpstr>
      <vt:lpstr>大使命</vt:lpstr>
      <vt:lpstr>大使命</vt:lpstr>
      <vt:lpstr>大使命</vt:lpstr>
      <vt:lpstr>大使命</vt:lpstr>
      <vt:lpstr>意思：</vt:lpstr>
      <vt:lpstr>來13：1-2</vt:lpstr>
      <vt:lpstr>開放神家</vt:lpstr>
      <vt:lpstr>更新召命，開放神家</vt:lpstr>
      <vt:lpstr>奉行真道  Sent Forth by God’s Blessing</vt:lpstr>
      <vt:lpstr>奉行真道  Sent Forth by God’s Blessing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更新召命，開放神家</dc:title>
  <dc:creator>CC LAM</dc:creator>
  <cp:lastModifiedBy>Vho</cp:lastModifiedBy>
  <cp:revision>37</cp:revision>
  <dcterms:created xsi:type="dcterms:W3CDTF">2021-01-07T08:14:51Z</dcterms:created>
  <dcterms:modified xsi:type="dcterms:W3CDTF">2021-01-16T04:10:49Z</dcterms:modified>
</cp:coreProperties>
</file>