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6" r:id="rId2"/>
    <p:sldId id="275" r:id="rId3"/>
    <p:sldId id="276" r:id="rId4"/>
    <p:sldId id="277" r:id="rId5"/>
    <p:sldId id="278" r:id="rId6"/>
    <p:sldId id="279" r:id="rId7"/>
    <p:sldId id="280" r:id="rId8"/>
    <p:sldId id="282" r:id="rId9"/>
    <p:sldId id="283" r:id="rId10"/>
  </p:sldIdLst>
  <p:sldSz cx="9144000" cy="5143500" type="screen16x9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107" d="100"/>
          <a:sy n="107" d="100"/>
        </p:scale>
        <p:origin x="-84" y="-54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xmlns="" id="{2D02DE70-BB95-4F30-8268-648DD911F1E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xmlns="" id="{B72C2448-863E-4C9E-8A0A-A474D1CC102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圖像版面配置區 3">
            <a:extLst>
              <a:ext uri="{FF2B5EF4-FFF2-40B4-BE49-F238E27FC236}">
                <a16:creationId xmlns:a16="http://schemas.microsoft.com/office/drawing/2014/main" xmlns="" id="{96BD17FA-A5A5-423A-AD26-4476A199FE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>
            <a:extLst>
              <a:ext uri="{FF2B5EF4-FFF2-40B4-BE49-F238E27FC236}">
                <a16:creationId xmlns:a16="http://schemas.microsoft.com/office/drawing/2014/main" xmlns="" id="{F5A1B67E-AACD-4AD6-882B-8925154466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AE888DEE-6249-42DD-AE4B-860D2635CB2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901230B1-D4BF-4767-9B0F-F5DE04C2109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DBC68F1F-D5E1-4744-BD8E-AA2E43C599B9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TW" altLang="en-US" noProof="1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noProof="1"/>
              <a:t>按一下以編輯母片副標題樣式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B0AF8D9B-745E-439B-AF37-C38822EA0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E5FDA137-36F7-4101-BB1A-826A2A02C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C4D59027-E101-4983-8DE6-D96894E3B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731FAA-1EEE-43D4-A9D6-CC2A9AF85C33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848017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noProof="1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noProof="1"/>
              <a:t>按一下以編輯母片文字樣式</a:t>
            </a:r>
          </a:p>
          <a:p>
            <a:pPr lvl="1"/>
            <a:r>
              <a:rPr lang="zh-TW" altLang="en-US" noProof="1"/>
              <a:t>第二層</a:t>
            </a:r>
          </a:p>
          <a:p>
            <a:pPr lvl="2"/>
            <a:r>
              <a:rPr lang="zh-TW" altLang="en-US" noProof="1"/>
              <a:t>第三層</a:t>
            </a:r>
          </a:p>
          <a:p>
            <a:pPr lvl="3"/>
            <a:r>
              <a:rPr lang="zh-TW" altLang="en-US" noProof="1"/>
              <a:t>第四層</a:t>
            </a:r>
          </a:p>
          <a:p>
            <a:pPr lvl="4"/>
            <a:r>
              <a:rPr lang="zh-TW" altLang="en-US" noProof="1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066C78D2-D08B-475E-9A3B-5FB5C545B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1405EFD9-AD62-440B-B976-FCE41C962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96F538ED-F24C-49FC-8D9D-508FA1035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E6CB83-878D-4FE7-B6FD-390C0F740C9A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29792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TW" altLang="en-US" noProof="1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TW" altLang="en-US" noProof="1"/>
              <a:t>按一下以編輯母片文字樣式</a:t>
            </a:r>
          </a:p>
          <a:p>
            <a:pPr lvl="1"/>
            <a:r>
              <a:rPr lang="zh-TW" altLang="en-US" noProof="1"/>
              <a:t>第二層</a:t>
            </a:r>
          </a:p>
          <a:p>
            <a:pPr lvl="2"/>
            <a:r>
              <a:rPr lang="zh-TW" altLang="en-US" noProof="1"/>
              <a:t>第三層</a:t>
            </a:r>
          </a:p>
          <a:p>
            <a:pPr lvl="3"/>
            <a:r>
              <a:rPr lang="zh-TW" altLang="en-US" noProof="1"/>
              <a:t>第四層</a:t>
            </a:r>
          </a:p>
          <a:p>
            <a:pPr lvl="4"/>
            <a:r>
              <a:rPr lang="zh-TW" altLang="en-US" noProof="1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5F8FF75F-3451-4488-9B27-54540780D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644BA350-76AA-4257-AB72-0E81561ED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390CDEBA-E715-4EF2-BA13-164F6D3B6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AFD26-19BD-44B0-8253-6E7C64656CA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7578838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noProof="1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TW" altLang="en-US" noProof="1"/>
              <a:t>按一下以編輯母片文字樣式</a:t>
            </a:r>
          </a:p>
          <a:p>
            <a:pPr lvl="1"/>
            <a:r>
              <a:rPr lang="zh-TW" altLang="en-US" noProof="1"/>
              <a:t>第二層</a:t>
            </a:r>
          </a:p>
          <a:p>
            <a:pPr lvl="2"/>
            <a:r>
              <a:rPr lang="zh-TW" altLang="en-US" noProof="1"/>
              <a:t>第三層</a:t>
            </a:r>
          </a:p>
          <a:p>
            <a:pPr lvl="3"/>
            <a:r>
              <a:rPr lang="zh-TW" altLang="en-US" noProof="1"/>
              <a:t>第四層</a:t>
            </a:r>
          </a:p>
          <a:p>
            <a:pPr lvl="4"/>
            <a:r>
              <a:rPr lang="zh-TW" altLang="en-US" noProof="1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09F39DD4-9083-4F9C-A9E7-DDAFC8D07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FA26E598-7E74-4978-A3FF-08B24177B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46F89BA4-E3AF-47A7-85D7-13C019B3C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31D813-C228-4A09-832D-6A9BF9C35BE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061939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noProof="1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noProof="1"/>
              <a:t>按一下以編輯母片文字樣式</a:t>
            </a:r>
          </a:p>
          <a:p>
            <a:pPr lvl="1"/>
            <a:r>
              <a:rPr lang="zh-TW" altLang="en-US" noProof="1"/>
              <a:t>第二層</a:t>
            </a:r>
          </a:p>
          <a:p>
            <a:pPr lvl="2"/>
            <a:r>
              <a:rPr lang="zh-TW" altLang="en-US" noProof="1"/>
              <a:t>第三層</a:t>
            </a:r>
          </a:p>
          <a:p>
            <a:pPr lvl="3"/>
            <a:r>
              <a:rPr lang="zh-TW" altLang="en-US" noProof="1"/>
              <a:t>第四層</a:t>
            </a:r>
          </a:p>
          <a:p>
            <a:pPr lvl="4"/>
            <a:r>
              <a:rPr lang="zh-TW" altLang="en-US" noProof="1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F123FD0E-7CD4-410D-A725-BFA0EDC18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621CD1D3-70AB-46D5-B719-18727A87D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2486B8B3-23DD-4069-A7A5-F9B841B35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795F8B-E12E-4A65-96B6-9669CB03D97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032578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noProof="1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noProof="1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4122DFB0-3DA3-450C-A491-1474BE950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5E256434-ABD9-49E7-92D2-96A491A03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1061C0F9-1411-49E2-8565-C126A848F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0B18A5-0B1B-4372-AB1C-3B3D94E52AF8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740333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noProof="1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noProof="1"/>
              <a:t>按一下以編輯母片文字樣式</a:t>
            </a:r>
          </a:p>
          <a:p>
            <a:pPr lvl="1"/>
            <a:r>
              <a:rPr lang="zh-TW" altLang="en-US" noProof="1"/>
              <a:t>第二層</a:t>
            </a:r>
          </a:p>
          <a:p>
            <a:pPr lvl="2"/>
            <a:r>
              <a:rPr lang="zh-TW" altLang="en-US" noProof="1"/>
              <a:t>第三層</a:t>
            </a:r>
          </a:p>
          <a:p>
            <a:pPr lvl="3"/>
            <a:r>
              <a:rPr lang="zh-TW" altLang="en-US" noProof="1"/>
              <a:t>第四層</a:t>
            </a:r>
          </a:p>
          <a:p>
            <a:pPr lvl="4"/>
            <a:r>
              <a:rPr lang="zh-TW" altLang="en-US" noProof="1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noProof="1"/>
              <a:t>按一下以編輯母片文字樣式</a:t>
            </a:r>
          </a:p>
          <a:p>
            <a:pPr lvl="1"/>
            <a:r>
              <a:rPr lang="zh-TW" altLang="en-US" noProof="1"/>
              <a:t>第二層</a:t>
            </a:r>
          </a:p>
          <a:p>
            <a:pPr lvl="2"/>
            <a:r>
              <a:rPr lang="zh-TW" altLang="en-US" noProof="1"/>
              <a:t>第三層</a:t>
            </a:r>
          </a:p>
          <a:p>
            <a:pPr lvl="3"/>
            <a:r>
              <a:rPr lang="zh-TW" altLang="en-US" noProof="1"/>
              <a:t>第四層</a:t>
            </a:r>
          </a:p>
          <a:p>
            <a:pPr lvl="4"/>
            <a:r>
              <a:rPr lang="zh-TW" altLang="en-US" noProof="1"/>
              <a:t>第五層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xmlns="" id="{70D3135E-740F-40BF-978F-CEFAB1D1E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xmlns="" id="{DE20722B-A52F-4C56-93E5-8AF441A58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xmlns="" id="{B1CB6130-3283-4041-A1C1-C930CFA30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0E8D1-4A79-4983-955A-B788E4DAE42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320437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noProof="1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noProof="1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noProof="1"/>
              <a:t>按一下以編輯母片文字樣式</a:t>
            </a:r>
          </a:p>
          <a:p>
            <a:pPr lvl="1"/>
            <a:r>
              <a:rPr lang="zh-TW" altLang="en-US" noProof="1"/>
              <a:t>第二層</a:t>
            </a:r>
          </a:p>
          <a:p>
            <a:pPr lvl="2"/>
            <a:r>
              <a:rPr lang="zh-TW" altLang="en-US" noProof="1"/>
              <a:t>第三層</a:t>
            </a:r>
          </a:p>
          <a:p>
            <a:pPr lvl="3"/>
            <a:r>
              <a:rPr lang="zh-TW" altLang="en-US" noProof="1"/>
              <a:t>第四層</a:t>
            </a:r>
          </a:p>
          <a:p>
            <a:pPr lvl="4"/>
            <a:r>
              <a:rPr lang="zh-TW" altLang="en-US" noProof="1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noProof="1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noProof="1"/>
              <a:t>按一下以編輯母片文字樣式</a:t>
            </a:r>
          </a:p>
          <a:p>
            <a:pPr lvl="1"/>
            <a:r>
              <a:rPr lang="zh-TW" altLang="en-US" noProof="1"/>
              <a:t>第二層</a:t>
            </a:r>
          </a:p>
          <a:p>
            <a:pPr lvl="2"/>
            <a:r>
              <a:rPr lang="zh-TW" altLang="en-US" noProof="1"/>
              <a:t>第三層</a:t>
            </a:r>
          </a:p>
          <a:p>
            <a:pPr lvl="3"/>
            <a:r>
              <a:rPr lang="zh-TW" altLang="en-US" noProof="1"/>
              <a:t>第四層</a:t>
            </a:r>
          </a:p>
          <a:p>
            <a:pPr lvl="4"/>
            <a:r>
              <a:rPr lang="zh-TW" altLang="en-US" noProof="1"/>
              <a:t>第五層</a:t>
            </a:r>
          </a:p>
        </p:txBody>
      </p:sp>
      <p:sp>
        <p:nvSpPr>
          <p:cNvPr id="7" name="日期版面配置區 3">
            <a:extLst>
              <a:ext uri="{FF2B5EF4-FFF2-40B4-BE49-F238E27FC236}">
                <a16:creationId xmlns:a16="http://schemas.microsoft.com/office/drawing/2014/main" xmlns="" id="{81B60911-05C5-4658-B7EC-67D4012BF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頁尾版面配置區 4">
            <a:extLst>
              <a:ext uri="{FF2B5EF4-FFF2-40B4-BE49-F238E27FC236}">
                <a16:creationId xmlns:a16="http://schemas.microsoft.com/office/drawing/2014/main" xmlns="" id="{91C3B193-47EE-4B7D-A7C6-69ECB5C79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>
            <a:extLst>
              <a:ext uri="{FF2B5EF4-FFF2-40B4-BE49-F238E27FC236}">
                <a16:creationId xmlns:a16="http://schemas.microsoft.com/office/drawing/2014/main" xmlns="" id="{DC5225A4-E33E-408D-AE1E-53B426120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C19376-18E0-408A-9F2F-56556E96AB93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760969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noProof="1"/>
              <a:t>按一下以編輯母片標題樣式</a:t>
            </a:r>
          </a:p>
        </p:txBody>
      </p:sp>
      <p:sp>
        <p:nvSpPr>
          <p:cNvPr id="3" name="日期版面配置區 3">
            <a:extLst>
              <a:ext uri="{FF2B5EF4-FFF2-40B4-BE49-F238E27FC236}">
                <a16:creationId xmlns:a16="http://schemas.microsoft.com/office/drawing/2014/main" xmlns="" id="{35199D50-35F2-4788-860A-1880C5677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頁尾版面配置區 4">
            <a:extLst>
              <a:ext uri="{FF2B5EF4-FFF2-40B4-BE49-F238E27FC236}">
                <a16:creationId xmlns:a16="http://schemas.microsoft.com/office/drawing/2014/main" xmlns="" id="{4A9DB9C1-7C84-412A-BC74-183EE8B54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xmlns="" id="{38EE6E7C-1A54-4F84-8DE2-22EA85575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57790F-C2C4-4B14-8346-D0B721786F82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360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>
            <a:extLst>
              <a:ext uri="{FF2B5EF4-FFF2-40B4-BE49-F238E27FC236}">
                <a16:creationId xmlns:a16="http://schemas.microsoft.com/office/drawing/2014/main" xmlns="" id="{F7EA1A9F-D07E-422A-A0EC-BCEF02DA1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頁尾版面配置區 4">
            <a:extLst>
              <a:ext uri="{FF2B5EF4-FFF2-40B4-BE49-F238E27FC236}">
                <a16:creationId xmlns:a16="http://schemas.microsoft.com/office/drawing/2014/main" xmlns="" id="{9E01CFA4-3DA3-4F9C-88CF-1F5FB994F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xmlns="" id="{D03EFF00-FD86-4E3A-9C62-15040939E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AB7472-3854-4A60-B00C-1916B82E6829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233922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noProof="1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noProof="1"/>
              <a:t>按一下以編輯母片文字樣式</a:t>
            </a:r>
          </a:p>
          <a:p>
            <a:pPr lvl="1"/>
            <a:r>
              <a:rPr lang="zh-TW" altLang="en-US" noProof="1"/>
              <a:t>第二層</a:t>
            </a:r>
          </a:p>
          <a:p>
            <a:pPr lvl="2"/>
            <a:r>
              <a:rPr lang="zh-TW" altLang="en-US" noProof="1"/>
              <a:t>第三層</a:t>
            </a:r>
          </a:p>
          <a:p>
            <a:pPr lvl="3"/>
            <a:r>
              <a:rPr lang="zh-TW" altLang="en-US" noProof="1"/>
              <a:t>第四層</a:t>
            </a:r>
          </a:p>
          <a:p>
            <a:pPr lvl="4"/>
            <a:r>
              <a:rPr lang="zh-TW" altLang="en-US" noProof="1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noProof="1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xmlns="" id="{6B729952-EA0E-4C45-A206-5EB51AAD2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xmlns="" id="{B0C94B91-887A-45AB-B332-37A59F9D0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xmlns="" id="{7039942F-E48A-429B-8FCD-590EF339A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D6D3F6-087E-4036-8D4D-FE5E04510A4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762765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noProof="1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noProof="1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xmlns="" id="{FC76200F-180D-4EF3-9404-02F0259F0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xmlns="" id="{C36CE323-E54E-4958-8E82-C72524970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xmlns="" id="{9BF1427E-2FE1-4DE8-8EC1-A32CC47BD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4EDE67-BBAA-4CF1-8C3A-153F3910E413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97735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>
            <a:extLst>
              <a:ext uri="{FF2B5EF4-FFF2-40B4-BE49-F238E27FC236}">
                <a16:creationId xmlns:a16="http://schemas.microsoft.com/office/drawing/2014/main" xmlns="" id="{C216CCE7-32EA-421E-8923-2C72A1AFCE4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>
            <a:extLst>
              <a:ext uri="{FF2B5EF4-FFF2-40B4-BE49-F238E27FC236}">
                <a16:creationId xmlns:a16="http://schemas.microsoft.com/office/drawing/2014/main" xmlns="" id="{81618D34-791A-4464-BB68-46561A7CF93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CB643AC2-9394-4E4B-AD43-3A9403F40B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D190979E-C6AE-412D-9BB1-47B23BE4C2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DFE6CFE1-EBAE-4A91-85EB-0B6DB2955B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BE697EA8-DDFD-43D6-9657-1B7DD4CE110C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標題 1">
            <a:extLst>
              <a:ext uri="{FF2B5EF4-FFF2-40B4-BE49-F238E27FC236}">
                <a16:creationId xmlns:a16="http://schemas.microsoft.com/office/drawing/2014/main" xmlns="" id="{DEFFDB6C-397A-4363-AF44-13706C1F50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u="sng"/>
              <a:t>2020</a:t>
            </a:r>
            <a:r>
              <a:rPr lang="zh-TW" altLang="zh-TW" b="1" u="sng"/>
              <a:t>年</a:t>
            </a:r>
            <a:r>
              <a:rPr lang="en-US" altLang="zh-TW" b="1" u="sng"/>
              <a:t>12</a:t>
            </a:r>
            <a:r>
              <a:rPr lang="zh-TW" altLang="zh-TW" b="1" u="sng"/>
              <a:t>月</a:t>
            </a:r>
            <a:r>
              <a:rPr lang="en-US" altLang="zh-TW" b="1" u="sng"/>
              <a:t>20</a:t>
            </a:r>
            <a:r>
              <a:rPr lang="zh-TW" altLang="zh-TW" b="1" u="sng"/>
              <a:t>日崇拜講道</a:t>
            </a:r>
          </a:p>
        </p:txBody>
      </p:sp>
      <p:sp>
        <p:nvSpPr>
          <p:cNvPr id="3074" name="內容版面配置區 2">
            <a:extLst>
              <a:ext uri="{FF2B5EF4-FFF2-40B4-BE49-F238E27FC236}">
                <a16:creationId xmlns:a16="http://schemas.microsoft.com/office/drawing/2014/main" xmlns="" id="{BB2D24B4-3E80-48C2-8FC8-B1A9AFD8BCC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經文：使徒行傳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6:1-7</a:t>
            </a:r>
            <a:endParaRPr lang="zh-TW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/>
            <a:r>
              <a:rPr lang="zh-TW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題目：聖靈管理的教會</a:t>
            </a:r>
          </a:p>
          <a:p>
            <a:pPr eaLnBrk="1" hangingPunct="1"/>
            <a:r>
              <a:rPr lang="zh-TW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大綱 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pPr eaLnBrk="1" hangingPunct="1"/>
            <a:r>
              <a:rPr lang="en-US" altLang="zh-TW" sz="28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矛盾出現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:（１節）</a:t>
            </a:r>
          </a:p>
          <a:p>
            <a:pPr eaLnBrk="1" hangingPunct="1"/>
            <a:r>
              <a:rPr lang="en-US" altLang="zh-TW" sz="28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領袖回應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:（２－４節）</a:t>
            </a:r>
          </a:p>
          <a:p>
            <a:pPr eaLnBrk="1" hangingPunct="1"/>
            <a:r>
              <a:rPr lang="en-US" altLang="zh-TW" sz="28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分享權力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:（５－６節）</a:t>
            </a:r>
          </a:p>
          <a:p>
            <a:pPr eaLnBrk="1" hangingPunct="1"/>
            <a:r>
              <a:rPr lang="en-US" altLang="zh-TW" sz="28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得勝結果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:（７節）</a:t>
            </a:r>
          </a:p>
          <a:p>
            <a:endParaRPr lang="zh-HK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標題 1">
            <a:extLst>
              <a:ext uri="{FF2B5EF4-FFF2-40B4-BE49-F238E27FC236}">
                <a16:creationId xmlns:a16="http://schemas.microsoft.com/office/drawing/2014/main" xmlns="" id="{AACA1E42-7633-4A0B-AEA7-1534B9C932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u="sng" dirty="0">
                <a:latin typeface="微軟正黑體" panose="020B0604030504040204" pitchFamily="34" charset="-120"/>
                <a:ea typeface="微軟正黑體" panose="020B0604030504040204" pitchFamily="34" charset="-120"/>
                <a:sym typeface="新細明體" panose="02020500000000000000" pitchFamily="18" charset="-120"/>
              </a:rPr>
              <a:t>（１節）</a:t>
            </a:r>
            <a:r>
              <a:rPr lang="zh-TW" altLang="zh-TW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矛盾出現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098" name="文字版面配置區 2">
            <a:extLst>
              <a:ext uri="{FF2B5EF4-FFF2-40B4-BE49-F238E27FC236}">
                <a16:creationId xmlns:a16="http://schemas.microsoft.com/office/drawing/2014/main" xmlns="" id="{689C50F9-6C72-4F49-942F-29887C5EA9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baseline="3000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b="1">
                <a:latin typeface="標楷體" panose="03000509000000000000" pitchFamily="65" charset="-120"/>
                <a:ea typeface="標楷體" panose="03000509000000000000" pitchFamily="65" charset="-120"/>
              </a:rPr>
              <a:t>那時、門徒增多、有說希利尼話的猶太人、向希伯來人發怨言．因為在天天的</a:t>
            </a:r>
            <a:r>
              <a:rPr lang="zh-TW" altLang="zh-TW" b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供給</a:t>
            </a:r>
            <a:r>
              <a:rPr lang="zh-TW" altLang="zh-TW" b="1">
                <a:latin typeface="標楷體" panose="03000509000000000000" pitchFamily="65" charset="-120"/>
                <a:ea typeface="標楷體" panose="03000509000000000000" pitchFamily="65" charset="-120"/>
              </a:rPr>
              <a:t>上忽略了他們的寡婦。</a:t>
            </a:r>
            <a:endParaRPr lang="zh-TW" altLang="zh-TW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標題 1">
            <a:extLst>
              <a:ext uri="{FF2B5EF4-FFF2-40B4-BE49-F238E27FC236}">
                <a16:creationId xmlns:a16="http://schemas.microsoft.com/office/drawing/2014/main" xmlns="" id="{CB5614B9-4DAC-4AB0-A3A2-9BED30C30A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（２－４節）領袖回應</a:t>
            </a:r>
          </a:p>
        </p:txBody>
      </p:sp>
      <p:sp>
        <p:nvSpPr>
          <p:cNvPr id="5122" name="文字版面配置區 2">
            <a:extLst>
              <a:ext uri="{FF2B5EF4-FFF2-40B4-BE49-F238E27FC236}">
                <a16:creationId xmlns:a16="http://schemas.microsoft.com/office/drawing/2014/main" xmlns="" id="{003B573C-E3A3-475E-9886-2C00A5721B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TW" baseline="3000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TW" b="1">
                <a:latin typeface="標楷體" panose="03000509000000000000" pitchFamily="65" charset="-120"/>
                <a:ea typeface="標楷體" panose="03000509000000000000" pitchFamily="65" charset="-120"/>
              </a:rPr>
              <a:t>十二使徒叫眾門徒來、對他們說、我們撇下　神的道、去</a:t>
            </a:r>
            <a:r>
              <a:rPr lang="zh-TW" altLang="zh-TW" b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管理</a:t>
            </a:r>
            <a:r>
              <a:rPr lang="zh-TW" altLang="zh-TW" b="1">
                <a:latin typeface="標楷體" panose="03000509000000000000" pitchFamily="65" charset="-120"/>
                <a:ea typeface="標楷體" panose="03000509000000000000" pitchFamily="65" charset="-120"/>
              </a:rPr>
              <a:t>飯食、原是不合宜的。</a:t>
            </a:r>
            <a:endParaRPr lang="zh-TW" altLang="zh-TW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TW" baseline="3000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zh-TW" b="1">
                <a:latin typeface="標楷體" panose="03000509000000000000" pitchFamily="65" charset="-120"/>
                <a:ea typeface="標楷體" panose="03000509000000000000" pitchFamily="65" charset="-120"/>
              </a:rPr>
              <a:t>所以弟兄們、當從你們中間選出七個有好名聲、被聖靈充滿、智慧充足的人、我們就派他們</a:t>
            </a:r>
            <a:r>
              <a:rPr lang="zh-TW" altLang="zh-TW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管理</a:t>
            </a:r>
            <a:r>
              <a:rPr lang="zh-TW" altLang="zh-TW" b="1">
                <a:latin typeface="標楷體" panose="03000509000000000000" pitchFamily="65" charset="-120"/>
                <a:ea typeface="標楷體" panose="03000509000000000000" pitchFamily="65" charset="-120"/>
              </a:rPr>
              <a:t>這事。</a:t>
            </a:r>
            <a:endParaRPr lang="zh-TW" altLang="zh-TW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TW" baseline="3000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zh-TW" b="1">
                <a:latin typeface="標楷體" panose="03000509000000000000" pitchFamily="65" charset="-120"/>
                <a:ea typeface="標楷體" panose="03000509000000000000" pitchFamily="65" charset="-120"/>
              </a:rPr>
              <a:t>但我們要專心以祈禱</a:t>
            </a:r>
            <a:r>
              <a:rPr lang="zh-TW" altLang="zh-TW" b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傳道為事。</a:t>
            </a:r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標題 1">
            <a:extLst>
              <a:ext uri="{FF2B5EF4-FFF2-40B4-BE49-F238E27FC236}">
                <a16:creationId xmlns:a16="http://schemas.microsoft.com/office/drawing/2014/main" xmlns="" id="{7CA7BEF3-F657-4EA0-BEB9-6C603BB5E6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u="sng">
                <a:latin typeface="Arial" panose="020B0604020202020204" pitchFamily="34" charset="0"/>
              </a:rPr>
              <a:t>正視問題，積極處理</a:t>
            </a:r>
          </a:p>
        </p:txBody>
      </p:sp>
      <p:sp>
        <p:nvSpPr>
          <p:cNvPr id="6146" name="文字版面配置區 2">
            <a:extLst>
              <a:ext uri="{FF2B5EF4-FFF2-40B4-BE49-F238E27FC236}">
                <a16:creationId xmlns:a16="http://schemas.microsoft.com/office/drawing/2014/main" xmlns="" id="{36DFDCC6-2510-417B-963B-C81A6D9488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優先次序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權責分明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厘清界線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標題 1">
            <a:extLst>
              <a:ext uri="{FF2B5EF4-FFF2-40B4-BE49-F238E27FC236}">
                <a16:creationId xmlns:a16="http://schemas.microsoft.com/office/drawing/2014/main" xmlns="" id="{9591506F-B4C3-47C9-98E1-D34BB09715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（５－６節）分享權力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E258A440-0469-4BCC-A17D-5A09ED6F20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TW" b="1" baseline="30000" noProof="1">
                <a:latin typeface="標楷體" panose="03000509000000000000" charset="-120"/>
                <a:ea typeface="標楷體" panose="03000509000000000000" charset="-120"/>
                <a:sym typeface="+mn-ea"/>
              </a:rPr>
              <a:t>5</a:t>
            </a:r>
            <a:r>
              <a:rPr lang="zh-TW" altLang="zh-TW" b="1" noProof="1">
                <a:latin typeface="標楷體" panose="03000509000000000000" charset="-120"/>
                <a:ea typeface="標楷體" panose="03000509000000000000" charset="-120"/>
                <a:sym typeface="+mn-ea"/>
              </a:rPr>
              <a:t>大眾都喜悅這話、就揀選了司提反、乃是大有信心、聖靈充滿的人、又揀選腓利、伯羅哥羅、尼迦挪、提門、巴米拿、並進猶太教的安提阿人尼哥拉．</a:t>
            </a:r>
            <a:endParaRPr lang="zh-TW" altLang="zh-TW" b="1" noProof="1">
              <a:latin typeface="標楷體" panose="03000509000000000000" charset="-120"/>
              <a:ea typeface="標楷體" panose="03000509000000000000" charset="-120"/>
            </a:endParaRP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TW" b="1" baseline="30000" noProof="1">
                <a:latin typeface="標楷體" panose="03000509000000000000" charset="-120"/>
                <a:ea typeface="標楷體" panose="03000509000000000000" charset="-120"/>
                <a:sym typeface="+mn-ea"/>
              </a:rPr>
              <a:t>6</a:t>
            </a:r>
            <a:r>
              <a:rPr lang="zh-TW" altLang="zh-TW" b="1" noProof="1">
                <a:latin typeface="標楷體" panose="03000509000000000000" charset="-120"/>
                <a:ea typeface="標楷體" panose="03000509000000000000" charset="-120"/>
                <a:sym typeface="+mn-ea"/>
              </a:rPr>
              <a:t>叫他們</a:t>
            </a:r>
            <a:r>
              <a:rPr lang="zh-TW" altLang="zh-TW" b="1" noProof="1">
                <a:solidFill>
                  <a:srgbClr val="FF0000"/>
                </a:solidFill>
                <a:latin typeface="標楷體" panose="03000509000000000000" charset="-120"/>
                <a:ea typeface="標楷體" panose="03000509000000000000" charset="-120"/>
                <a:sym typeface="+mn-ea"/>
              </a:rPr>
              <a:t>站在</a:t>
            </a:r>
            <a:r>
              <a:rPr lang="zh-TW" altLang="zh-TW" b="1" noProof="1">
                <a:latin typeface="標楷體" panose="03000509000000000000" charset="-120"/>
                <a:ea typeface="標楷體" panose="03000509000000000000" charset="-120"/>
                <a:sym typeface="+mn-ea"/>
              </a:rPr>
              <a:t>使徒面前．使徒禱告了、就按手在他們頭上。</a:t>
            </a:r>
            <a:endParaRPr lang="zh-TW" altLang="zh-TW" b="1" noProof="1">
              <a:latin typeface="標楷體" panose="03000509000000000000" charset="-120"/>
              <a:ea typeface="標楷體" panose="03000509000000000000" charset="-120"/>
            </a:endParaRPr>
          </a:p>
          <a:p>
            <a:endParaRPr lang="zh-TW" altLang="en-US" b="1" noProof="1">
              <a:latin typeface="標楷體" panose="03000509000000000000" charset="-120"/>
              <a:ea typeface="標楷體" panose="03000509000000000000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標題 1">
            <a:extLst>
              <a:ext uri="{FF2B5EF4-FFF2-40B4-BE49-F238E27FC236}">
                <a16:creationId xmlns:a16="http://schemas.microsoft.com/office/drawing/2014/main" xmlns="" id="{174FFF39-1078-4A09-9D64-419973F2B8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如何分享權力</a:t>
            </a:r>
            <a:r>
              <a:rPr lang="en-US" altLang="zh-TW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</a:p>
        </p:txBody>
      </p:sp>
      <p:sp>
        <p:nvSpPr>
          <p:cNvPr id="8194" name="文字版面配置區 2">
            <a:extLst>
              <a:ext uri="{FF2B5EF4-FFF2-40B4-BE49-F238E27FC236}">
                <a16:creationId xmlns:a16="http://schemas.microsoft.com/office/drawing/2014/main" xmlns="" id="{C195FC92-7D6D-449C-8E32-4842E1E8A9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公開授權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塑造傳統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標題 1">
            <a:extLst>
              <a:ext uri="{FF2B5EF4-FFF2-40B4-BE49-F238E27FC236}">
                <a16:creationId xmlns:a16="http://schemas.microsoft.com/office/drawing/2014/main" xmlns="" id="{0FEB1A0E-2B78-47A4-B07D-2E5CA5BF40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（７節）得勝結果</a:t>
            </a:r>
            <a:endParaRPr lang="zh-TW" altLang="en-US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18" name="文字版面配置區 2">
            <a:extLst>
              <a:ext uri="{FF2B5EF4-FFF2-40B4-BE49-F238E27FC236}">
                <a16:creationId xmlns:a16="http://schemas.microsoft.com/office/drawing/2014/main" xmlns="" id="{2F5D578A-709E-4EB9-9E28-57B71E919F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b="1" baseline="3000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zh-TW" b="1">
                <a:latin typeface="標楷體" panose="03000509000000000000" pitchFamily="65" charset="-120"/>
                <a:ea typeface="標楷體" panose="03000509000000000000" pitchFamily="65" charset="-120"/>
              </a:rPr>
              <a:t>　神的道興旺起來．在耶路撒冷門徒數目加增的甚多．也有許多祭司信從了這道。</a:t>
            </a:r>
          </a:p>
          <a:p>
            <a:endParaRPr lang="zh-TW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標題 1">
            <a:extLst>
              <a:ext uri="{FF2B5EF4-FFF2-40B4-BE49-F238E27FC236}">
                <a16:creationId xmlns:a16="http://schemas.microsoft.com/office/drawing/2014/main" xmlns="" id="{94AD16BD-1592-4585-AE84-E9A78E877C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u="sng">
                <a:latin typeface="Arial" panose="020B0604020202020204" pitchFamily="34" charset="0"/>
              </a:rPr>
              <a:t>應用</a:t>
            </a:r>
            <a:endParaRPr lang="zh-TW" altLang="en-US"/>
          </a:p>
        </p:txBody>
      </p:sp>
      <p:sp>
        <p:nvSpPr>
          <p:cNvPr id="10242" name="文字版面配置區 2">
            <a:extLst>
              <a:ext uri="{FF2B5EF4-FFF2-40B4-BE49-F238E27FC236}">
                <a16:creationId xmlns:a16="http://schemas.microsoft.com/office/drawing/2014/main" xmlns="" id="{546D5BFC-1591-4CA3-8209-5725D7152B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51570"/>
            <a:ext cx="8229600" cy="3643052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辨別上帝的揀選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了解實際的需要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克服權力的崇拜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建立謙讓的傳統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標題 1">
            <a:extLst>
              <a:ext uri="{FF2B5EF4-FFF2-40B4-BE49-F238E27FC236}">
                <a16:creationId xmlns:a16="http://schemas.microsoft.com/office/drawing/2014/main" xmlns="" id="{87F05E5F-2624-4D2C-A6D6-E9F615F9CF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u="sng">
                <a:latin typeface="Arial" panose="020B0604020202020204" pitchFamily="34" charset="0"/>
              </a:rPr>
              <a:t>結論</a:t>
            </a:r>
            <a:endParaRPr lang="zh-TW" altLang="en-US"/>
          </a:p>
        </p:txBody>
      </p:sp>
      <p:sp>
        <p:nvSpPr>
          <p:cNvPr id="11266" name="文字版面配置區 2">
            <a:extLst>
              <a:ext uri="{FF2B5EF4-FFF2-40B4-BE49-F238E27FC236}">
                <a16:creationId xmlns:a16="http://schemas.microsoft.com/office/drawing/2014/main" xmlns="" id="{B737CC6E-685B-4135-ABC2-C82FB36BEC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66788"/>
            <a:ext cx="8229600" cy="3627835"/>
          </a:xfrm>
        </p:spPr>
        <p:txBody>
          <a:bodyPr/>
          <a:lstStyle/>
          <a:p>
            <a:r>
              <a:rPr lang="zh-TW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讓聖靈管理並非消極被動，屬神的群體並非無罪的群體，承認我們並不完美，是</a:t>
            </a:r>
            <a:r>
              <a:rPr lang="zh-TW" altLang="en-US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尊崇上帝</a:t>
            </a:r>
            <a:r>
              <a:rPr lang="zh-TW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的主權和我們與祂的關係。我們什麼時候都需要祂的恩典。領袖更要時刻警醒，</a:t>
            </a:r>
            <a:r>
              <a:rPr lang="zh-TW" altLang="en-US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防止將權力當作偶像來崇拜</a:t>
            </a:r>
            <a:r>
              <a:rPr lang="zh-TW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。建立一種</a:t>
            </a:r>
            <a:r>
              <a:rPr lang="zh-TW" altLang="en-US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彼此順服</a:t>
            </a:r>
            <a:r>
              <a:rPr lang="zh-TW" altLang="en-US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互相委身</a:t>
            </a:r>
            <a:r>
              <a:rPr lang="zh-TW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負責的管理文化，</a:t>
            </a:r>
            <a:r>
              <a:rPr lang="zh-TW" altLang="en-US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順服聖靈</a:t>
            </a:r>
            <a:r>
              <a:rPr lang="zh-TW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的引導</a:t>
            </a:r>
            <a:r>
              <a:rPr lang="en-US" altLang="zh-TW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zh-TW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在必要時正視問題，積極作出實際而適切多變環境的行動來回應挑戰，才能讓群體健康的成長。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Pages>0</Pages>
  <Words>324</Words>
  <Characters>0</Characters>
  <Application>Microsoft Office PowerPoint</Application>
  <PresentationFormat>如螢幕大小 (16:9)</PresentationFormat>
  <Lines>0</Lines>
  <Paragraphs>39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Office 佈景主題</vt:lpstr>
      <vt:lpstr>2020年12月20日崇拜講道</vt:lpstr>
      <vt:lpstr>（１節）矛盾出現</vt:lpstr>
      <vt:lpstr>（２－４節）領袖回應</vt:lpstr>
      <vt:lpstr>正視問題，積極處理</vt:lpstr>
      <vt:lpstr>（５－６節）分享權力</vt:lpstr>
      <vt:lpstr>如何分享權力?</vt:lpstr>
      <vt:lpstr>（７節）得勝結果</vt:lpstr>
      <vt:lpstr>應用</vt:lpstr>
      <vt:lpstr>結論</vt:lpstr>
    </vt:vector>
  </TitlesOfParts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Andrew</cp:lastModifiedBy>
  <cp:revision>35</cp:revision>
  <dcterms:created xsi:type="dcterms:W3CDTF">2014-02-12T12:55:37Z</dcterms:created>
  <dcterms:modified xsi:type="dcterms:W3CDTF">2020-12-18T08:14:20Z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1028-10.8.0.6003</vt:lpwstr>
  </property>
</Properties>
</file>