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</p:sldIdLst>
  <p:sldSz cx="12192000" cy="6858000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8FF1-2C18-4A0E-91AD-C74148E4C1C5}" type="datetimeFigureOut">
              <a:rPr lang="zh-TW" altLang="en-US" smtClean="0"/>
              <a:pPr/>
              <a:t>2020/12/11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0712"/>
          </a:xfrm>
        </p:spPr>
        <p:txBody>
          <a:bodyPr/>
          <a:lstStyle/>
          <a:p>
            <a:pPr algn="ctr"/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日崇拜講道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535838"/>
            <a:ext cx="10515600" cy="4641125"/>
          </a:xfrm>
        </p:spPr>
        <p:txBody>
          <a:bodyPr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經文</a:t>
            </a:r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何西阿書六章</a:t>
            </a:r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1-11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</a:t>
            </a: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題目</a:t>
            </a:r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憐恤與祭祀</a:t>
            </a: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大綱</a:t>
            </a:r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1-3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    </a:t>
            </a:r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人的悔改</a:t>
            </a:r>
          </a:p>
          <a:p>
            <a:pPr algn="ctr"/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4-6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    </a:t>
            </a:r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神的要求</a:t>
            </a:r>
          </a:p>
          <a:p>
            <a:pPr algn="ctr"/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7-11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  </a:t>
            </a:r>
            <a:r>
              <a:rPr lang="en-US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神的審判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u="sng" dirty="0">
                <a:sym typeface="+mn-ea"/>
              </a:rPr>
              <a:t>1-3</a:t>
            </a:r>
            <a:r>
              <a:rPr lang="zh-TW" altLang="en-US" b="1" u="sng" dirty="0">
                <a:sym typeface="+mn-ea"/>
              </a:rPr>
              <a:t>節  </a:t>
            </a:r>
            <a:r>
              <a:rPr lang="en-US" altLang="zh-TW" b="1" u="sng" dirty="0">
                <a:sym typeface="+mn-ea"/>
              </a:rPr>
              <a:t>- </a:t>
            </a:r>
            <a:r>
              <a:rPr lang="zh-TW" altLang="en-US" b="1" u="sng" dirty="0">
                <a:sym typeface="+mn-ea"/>
              </a:rPr>
              <a:t>人的˹悔改˼</a:t>
            </a:r>
            <a:endParaRPr lang="zh-TW" altLang="en-US" u="sng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557020"/>
            <a:ext cx="10515600" cy="4620260"/>
          </a:xfrm>
        </p:spPr>
        <p:txBody>
          <a:bodyPr/>
          <a:lstStyle/>
          <a:p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1來罷、我們歸向耶和華‧他撕裂我們、也必醫治‧他打傷我們、也必纏裹。</a:t>
            </a:r>
          </a:p>
          <a:p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2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過兩天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他必使我們甦醒、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第三天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他必使我們興起、我們就在他面前得以存活。</a:t>
            </a:r>
          </a:p>
          <a:p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3我們務要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認識耶和華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、竭力追求認識他‧他出現確如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晨光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 他必臨到我們像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甘雨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、像滋潤田地的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春雨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u="sng" dirty="0">
                <a:sym typeface="+mn-ea"/>
              </a:rPr>
              <a:t>4-6</a:t>
            </a:r>
            <a:r>
              <a:rPr lang="zh-TW" altLang="en-US" b="1" u="sng" dirty="0">
                <a:sym typeface="+mn-ea"/>
              </a:rPr>
              <a:t>節  </a:t>
            </a:r>
            <a:r>
              <a:rPr lang="en-US" altLang="zh-TW" b="1" u="sng" dirty="0">
                <a:sym typeface="+mn-ea"/>
              </a:rPr>
              <a:t>- </a:t>
            </a:r>
            <a:r>
              <a:rPr lang="zh-TW" altLang="en-US" b="1" u="sng" dirty="0">
                <a:sym typeface="+mn-ea"/>
              </a:rPr>
              <a:t>神的要求</a:t>
            </a:r>
            <a:endParaRPr lang="zh-TW" altLang="en-US" u="sng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4主說、</a:t>
            </a:r>
            <a:r>
              <a:rPr lang="zh-TW" alt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以法蓮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哪、我可向你怎樣行呢‧</a:t>
            </a:r>
            <a:r>
              <a:rPr lang="zh-TW" alt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猶大</a:t>
            </a:r>
            <a:r>
              <a:rPr lang="zh-TW" alt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阿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、我可向你怎樣作呢‧因為你們的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良善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、如同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早晨的雲霧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、又如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速散的甘露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。</a:t>
            </a:r>
          </a:p>
          <a:p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5因此、我藉先知砍伐他們、以我口中的話殺戮他們、我施行的審判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如光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發出。</a:t>
            </a:r>
          </a:p>
          <a:p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6我喜愛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良善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、〔或作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憐恤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〕不喜愛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祭祀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、喜愛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認識　神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、勝於</a:t>
            </a:r>
            <a:r>
              <a:rPr lang="zh-TW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燔祭</a:t>
            </a:r>
            <a:r>
              <a:rPr lang="zh-TW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23291"/>
            <a:ext cx="10515600" cy="1160979"/>
          </a:xfrm>
        </p:spPr>
        <p:txBody>
          <a:bodyPr/>
          <a:lstStyle/>
          <a:p>
            <a:pPr algn="ctr"/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平衡經文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55955" y="1037690"/>
            <a:ext cx="10697845" cy="5139590"/>
          </a:xfrm>
        </p:spPr>
        <p:txBody>
          <a:bodyPr/>
          <a:lstStyle/>
          <a:p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太九章13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13經上說、『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我喜愛憐恤、不喜愛祭祀。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』這句話的意思、你們且去揣摩．我來、本不是召義人、乃是召罪人。</a:t>
            </a:r>
          </a:p>
          <a:p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太十二5-7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5再者、律法上所記的、當安息日、祭司在殿裏犯了安息日、還是沒有罪、你們沒有念過麼。6但我告訴你們、在這裏有一人比殿更大。『7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我喜愛憐恤、不喜愛祭祀。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』你們若明白這話的意思、就不將無罪的、當作有罪的了．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43172"/>
          </a:xfrm>
        </p:spPr>
        <p:txBody>
          <a:bodyPr/>
          <a:lstStyle/>
          <a:p>
            <a:pPr algn="ctr"/>
            <a:r>
              <a:rPr lang="en-US" altLang="zh-TW" b="1" u="sng" dirty="0">
                <a:sym typeface="+mn-ea"/>
              </a:rPr>
              <a:t>7-11</a:t>
            </a:r>
            <a:r>
              <a:rPr lang="zh-TW" altLang="en-US" b="1" u="sng" dirty="0">
                <a:sym typeface="+mn-ea"/>
              </a:rPr>
              <a:t>節  </a:t>
            </a:r>
            <a:r>
              <a:rPr lang="en-US" altLang="zh-TW" b="1" u="sng" dirty="0">
                <a:sym typeface="+mn-ea"/>
              </a:rPr>
              <a:t>- </a:t>
            </a:r>
            <a:r>
              <a:rPr lang="zh-TW" altLang="en-US" b="1" u="sng" dirty="0">
                <a:sym typeface="+mn-ea"/>
              </a:rPr>
              <a:t>神的審判</a:t>
            </a:r>
            <a:endParaRPr lang="zh-TW" altLang="en-US" u="sng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058238"/>
            <a:ext cx="10515600" cy="5118725"/>
          </a:xfrm>
        </p:spPr>
        <p:txBody>
          <a:bodyPr/>
          <a:lstStyle/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7他們卻如亞當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背約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、在境內向我行事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詭詐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。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8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基列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作孽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之人的城、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被血沾染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。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9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強盜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成群、怎樣埋伏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殺人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‧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祭司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結黨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、也照樣在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示劍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的路上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殺戮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、行了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邪惡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。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10在以色列家、我見了可憎的事、在以法蓮那裏有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淫行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、以色列被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玷污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。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11猶大阿、我使被擄之民歸回的時候、必有為你所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命定的收場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charset="-120"/>
                <a:ea typeface="標楷體" panose="03000509000000000000" charset="-120"/>
              </a:rPr>
              <a:t>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60979"/>
          </a:xfrm>
        </p:spPr>
        <p:txBody>
          <a:bodyPr/>
          <a:lstStyle/>
          <a:p>
            <a:pPr algn="ctr"/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應用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160981"/>
            <a:ext cx="10515600" cy="5016300"/>
          </a:xfrm>
        </p:spPr>
        <p:txBody>
          <a:bodyPr/>
          <a:lstStyle/>
          <a:p>
            <a:r>
              <a:rPr lang="en-US" altLang="zh-TW" sz="3200" dirty="0"/>
              <a:t>1.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建立靈命成長的目標</a:t>
            </a:r>
          </a:p>
          <a:p>
            <a:r>
              <a:rPr lang="zh-TW" altLang="en-US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內在生命：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靈性突破 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讀經計劃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.....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無條件原諒與你有不和的肢體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壞習慣的改善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進展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.....</a:t>
            </a:r>
          </a:p>
          <a:p>
            <a:r>
              <a:rPr lang="zh-TW" altLang="en-US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外在行為: 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服事計劃,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教會內及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或是教會外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委身一段日子操練服事和謙卑.....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2.留意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靈命成長的平衡 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永不滿足於屬靈現狀，但不會因有成果而變得驕傲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結論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0365" y="1485265"/>
            <a:ext cx="11323320" cy="4565015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良善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與祭祀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不是二取其一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，</a:t>
            </a:r>
          </a:p>
          <a:p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良善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的心是根基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外在善行是實踐和印證...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按步就班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建立生命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認識上帝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追求生命成長.</a:t>
            </a:r>
          </a:p>
          <a:p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良善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是本性，不是工具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，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委身在主裡面，才能與祂的性情有分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挑戰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滿足宗教要求，還是</a:t>
            </a:r>
            <a:r>
              <a:rPr lang="zh-TW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心裡順服神，樂意遵行祂命令？</a:t>
            </a:r>
          </a:p>
          <a:p>
            <a:endParaRPr lang="zh-TW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629</Words>
  <Application>Microsoft Office PowerPoint</Application>
  <PresentationFormat>自訂</PresentationFormat>
  <Paragraphs>39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主题</vt:lpstr>
      <vt:lpstr>2020年12月13日崇拜講道</vt:lpstr>
      <vt:lpstr>1-3節  - 人的˹悔改˼</vt:lpstr>
      <vt:lpstr>4-6節  - 神的要求</vt:lpstr>
      <vt:lpstr>平衡經文</vt:lpstr>
      <vt:lpstr>7-11節  - 神的審判</vt:lpstr>
      <vt:lpstr>應用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Andrew</cp:lastModifiedBy>
  <cp:revision>12</cp:revision>
  <dcterms:created xsi:type="dcterms:W3CDTF">2020-12-05T03:26:00Z</dcterms:created>
  <dcterms:modified xsi:type="dcterms:W3CDTF">2020-12-11T04:16:24Z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1028-10.8.0.6003</vt:lpwstr>
  </property>
</Properties>
</file>