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93395" r:id="rId1"/>
  </p:sldMasterIdLst>
  <p:notesMasterIdLst>
    <p:notesMasterId r:id="rId10"/>
  </p:notesMasterIdLst>
  <p:sldIdLst>
    <p:sldId id="6461" r:id="rId2"/>
    <p:sldId id="6462" r:id="rId3"/>
    <p:sldId id="6463" r:id="rId4"/>
    <p:sldId id="6464" r:id="rId5"/>
    <p:sldId id="6465" r:id="rId6"/>
    <p:sldId id="6466" r:id="rId7"/>
    <p:sldId id="6467" r:id="rId8"/>
    <p:sldId id="6468" r:id="rId9"/>
  </p:sldIdLst>
  <p:sldSz cx="9144000" cy="5143500" type="screen16x9"/>
  <p:notesSz cx="6858000" cy="9144000"/>
  <p:defaultTextStyle>
    <a:defPPr>
      <a:defRPr lang="zh-HK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10" autoAdjust="0"/>
    <p:restoredTop sz="94433" autoAdjust="0"/>
  </p:normalViewPr>
  <p:slideViewPr>
    <p:cSldViewPr>
      <p:cViewPr varScale="1">
        <p:scale>
          <a:sx n="103" d="100"/>
          <a:sy n="103" d="100"/>
        </p:scale>
        <p:origin x="-108" y="-6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70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B5375-4F60-45DF-BBC0-3F5DB4B46897}" type="datetimeFigureOut">
              <a:rPr lang="zh-HK" altLang="en-US" smtClean="0"/>
              <a:pPr/>
              <a:t>4/12/2020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AAF3B-5EE5-4CAE-B9DB-F322FA2B2525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="" xmlns:p14="http://schemas.microsoft.com/office/powerpoint/2010/main" val="3034510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88-0D34-4226-8B13-F02554595EA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64D7-6D48-4DFB-B130-A39A2388ECEC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917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88-0D34-4226-8B13-F02554595EA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64D7-6D48-4DFB-B130-A39A2388ECEC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8450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88-0D34-4226-8B13-F02554595EA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64D7-6D48-4DFB-B130-A39A2388ECEC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0302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88-0D34-4226-8B13-F02554595EA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64D7-6D48-4DFB-B130-A39A2388ECEC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5074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88-0D34-4226-8B13-F02554595EA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64D7-6D48-4DFB-B130-A39A2388ECEC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0259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88-0D34-4226-8B13-F02554595EA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64D7-6D48-4DFB-B130-A39A2388ECEC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205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88-0D34-4226-8B13-F02554595EA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64D7-6D48-4DFB-B130-A39A2388ECEC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7473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88-0D34-4226-8B13-F02554595EA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64D7-6D48-4DFB-B130-A39A2388ECEC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8458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88-0D34-4226-8B13-F02554595EA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64D7-6D48-4DFB-B130-A39A2388ECEC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8444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88-0D34-4226-8B13-F02554595EA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64D7-6D48-4DFB-B130-A39A2388ECEC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907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88-0D34-4226-8B13-F02554595EA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64D7-6D48-4DFB-B130-A39A2388ECEC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1404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A5D2388-0D34-4226-8B13-F02554595EA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4/12/2020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69364D7-6D48-4DFB-B130-A39A2388ECEC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332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396" r:id="rId1"/>
    <p:sldLayoutId id="2147493397" r:id="rId2"/>
    <p:sldLayoutId id="2147493398" r:id="rId3"/>
    <p:sldLayoutId id="2147493399" r:id="rId4"/>
    <p:sldLayoutId id="2147493400" r:id="rId5"/>
    <p:sldLayoutId id="2147493401" r:id="rId6"/>
    <p:sldLayoutId id="2147493402" r:id="rId7"/>
    <p:sldLayoutId id="2147493403" r:id="rId8"/>
    <p:sldLayoutId id="2147493404" r:id="rId9"/>
    <p:sldLayoutId id="2147493405" r:id="rId10"/>
    <p:sldLayoutId id="214749340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E882FC-EC27-2F4B-85E5-F1922F427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HK" b="1" dirty="0"/>
              <a:t>The Cave Church of the Zabbaleen</a:t>
            </a:r>
            <a:br>
              <a:rPr lang="en-HK" b="1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74DFF50-14AA-3D4B-928A-ED597C0F7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909084"/>
            <a:ext cx="8035556" cy="4234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23E00A-E576-CA47-9C6A-065B4FFF457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44683" y="2448147"/>
            <a:ext cx="3963113" cy="26303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528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B5DEDA-A6E8-D546-960E-B8EF3E195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45" y="853068"/>
            <a:ext cx="9085456" cy="2148316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 sz="2400" dirty="0"/>
              <a:t/>
            </a:r>
            <a:br>
              <a:rPr lang="en-US" altLang="zh-CN" sz="2400" dirty="0"/>
            </a:br>
            <a:r>
              <a:rPr lang="en-US" altLang="zh-CN" sz="2400" dirty="0"/>
              <a:t/>
            </a:r>
            <a:br>
              <a:rPr lang="en-US" altLang="zh-CN" sz="2400" dirty="0"/>
            </a:br>
            <a:r>
              <a:rPr lang="zh-CN" altLang="en-US" sz="2400" dirty="0"/>
              <a:t>第一主日：盼望之燭</a:t>
            </a:r>
            <a:r>
              <a:rPr lang="zh-TW" altLang="en-US" sz="2400" dirty="0"/>
              <a:t>  </a:t>
            </a:r>
            <a:r>
              <a:rPr lang="en-US" altLang="zh-TW" sz="2400" dirty="0"/>
              <a:t>	</a:t>
            </a:r>
            <a:r>
              <a:rPr lang="en-HK" altLang="zh-TW" sz="2400" dirty="0"/>
              <a:t>					</a:t>
            </a:r>
            <a:r>
              <a:rPr lang="zh-CN" altLang="en-US" sz="2400" dirty="0"/>
              <a:t>第三主日：喜樂之燭</a:t>
            </a:r>
            <a:br>
              <a:rPr lang="zh-CN" altLang="en-US" sz="2400" dirty="0"/>
            </a:br>
            <a:r>
              <a:rPr lang="zh-CN" altLang="en-US" sz="2400" dirty="0"/>
              <a:t/>
            </a:r>
            <a:br>
              <a:rPr lang="zh-CN" altLang="en-US" sz="2400" dirty="0"/>
            </a:br>
            <a:r>
              <a:rPr lang="en-HK" altLang="zh-CN" sz="2400" dirty="0"/>
              <a:t/>
            </a:r>
            <a:br>
              <a:rPr lang="en-HK" altLang="zh-CN" sz="2400" dirty="0"/>
            </a:br>
            <a:r>
              <a:rPr lang="zh-CN" altLang="en-US" sz="2400" dirty="0"/>
              <a:t>第二主日：信心之燭</a:t>
            </a:r>
            <a:r>
              <a:rPr lang="en-HK" altLang="zh-CN" sz="2400" dirty="0"/>
              <a:t>						</a:t>
            </a:r>
            <a:r>
              <a:rPr lang="zh-CN" altLang="en-US" sz="2400" dirty="0"/>
              <a:t>第四主日：平安之燭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8B01153-4682-ED40-B4A0-870B96A2AC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C21921DA-24D3-2F44-8F53-F11E49A4F0D9}"/>
              </a:ext>
            </a:extLst>
          </p:cNvPr>
          <p:cNvSpPr txBox="1">
            <a:spLocks/>
          </p:cNvSpPr>
          <p:nvPr/>
        </p:nvSpPr>
        <p:spPr>
          <a:xfrm>
            <a:off x="1071234" y="205980"/>
            <a:ext cx="7098022" cy="761423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prstClr val="black"/>
                </a:solidFill>
              </a:rPr>
              <a:t>將臨期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xmlns="" id="{9190F3B8-B4A0-FD4E-B4E9-1ADFE3371F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99679" y="1129060"/>
            <a:ext cx="3203188" cy="40144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897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5197"/>
            <a:ext cx="9147068" cy="51435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1"/>
            <a:ext cx="3319285" cy="2299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1763" y="2659143"/>
            <a:ext cx="3602239" cy="24036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0933" y="341811"/>
            <a:ext cx="3921949" cy="5770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zh-TW" altLang="en-US" sz="3300" dirty="0">
                <a:solidFill>
                  <a:prstClr val="white"/>
                </a:solidFill>
              </a:rPr>
              <a:t>普天同慶</a:t>
            </a:r>
            <a:endParaRPr lang="en-US" sz="3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053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72A701-67B1-3447-9F11-7AEE92C77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latin typeface="+mj-ea"/>
              </a:rPr>
              <a:t/>
            </a:r>
            <a:br>
              <a:rPr lang="en-US" altLang="zh-TW" dirty="0">
                <a:latin typeface="+mj-ea"/>
              </a:rPr>
            </a:b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5C9BEC-377C-9549-956A-2139F5AD3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002" y="64546"/>
            <a:ext cx="8331798" cy="49861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100" dirty="0">
                <a:latin typeface="+mj-ea"/>
              </a:rPr>
              <a:t>【</a:t>
            </a:r>
            <a:r>
              <a:rPr lang="zh-TW" altLang="en-US" sz="2100" dirty="0">
                <a:latin typeface="+mj-ea"/>
              </a:rPr>
              <a:t>約</a:t>
            </a:r>
            <a:r>
              <a:rPr lang="en-HK" sz="2100" dirty="0">
                <a:latin typeface="+mj-ea"/>
              </a:rPr>
              <a:t>1:14-18</a:t>
            </a:r>
            <a:r>
              <a:rPr lang="en-US" altLang="zh-TW" sz="2100" dirty="0">
                <a:latin typeface="+mj-ea"/>
              </a:rPr>
              <a:t>】</a:t>
            </a:r>
            <a:endParaRPr lang="en-US" altLang="zh-TW" sz="2100" dirty="0">
              <a:latin typeface="+mj-ea"/>
              <a:ea typeface="+mj-ea"/>
            </a:endParaRPr>
          </a:p>
          <a:p>
            <a:r>
              <a:rPr lang="zh-TW" altLang="en-US" sz="2600" dirty="0">
                <a:latin typeface="+mj-ea"/>
                <a:ea typeface="+mj-ea"/>
              </a:rPr>
              <a:t>道成了肉身，住在我們中間，充充滿滿地有恩典</a:t>
            </a:r>
            <a:endParaRPr lang="en-US" altLang="zh-TW" sz="26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en-US" altLang="zh-TW" sz="2600" dirty="0">
                <a:latin typeface="+mj-ea"/>
                <a:ea typeface="+mj-ea"/>
              </a:rPr>
              <a:t>  </a:t>
            </a:r>
            <a:r>
              <a:rPr lang="zh-TW" altLang="en-US" sz="2600" dirty="0">
                <a:latin typeface="+mj-ea"/>
                <a:ea typeface="+mj-ea"/>
              </a:rPr>
              <a:t>，有真理。我們也見過他的榮光，正是父獨生</a:t>
            </a:r>
            <a:endParaRPr lang="en-US" altLang="zh-TW" sz="26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en-US" altLang="zh-TW" sz="2600" dirty="0">
                <a:latin typeface="+mj-ea"/>
                <a:ea typeface="+mj-ea"/>
              </a:rPr>
              <a:t>   </a:t>
            </a:r>
            <a:r>
              <a:rPr lang="zh-TW" altLang="en-US" sz="2600" dirty="0">
                <a:latin typeface="+mj-ea"/>
                <a:ea typeface="+mj-ea"/>
              </a:rPr>
              <a:t>子的榮光。</a:t>
            </a:r>
            <a:endParaRPr lang="en-HK" sz="2600" dirty="0">
              <a:latin typeface="+mj-ea"/>
              <a:ea typeface="+mj-ea"/>
            </a:endParaRPr>
          </a:p>
          <a:p>
            <a:r>
              <a:rPr lang="zh-TW" altLang="en-US" sz="2600" dirty="0">
                <a:latin typeface="+mj-ea"/>
                <a:ea typeface="+mj-ea"/>
              </a:rPr>
              <a:t>約翰為他作見證，喊著說：「這就是我曾說，‘那在我以後來的，反成了在我以前的，因他本來在我以前。’」</a:t>
            </a:r>
            <a:endParaRPr lang="en-HK" sz="2600" dirty="0">
              <a:latin typeface="+mj-ea"/>
              <a:ea typeface="+mj-ea"/>
            </a:endParaRPr>
          </a:p>
          <a:p>
            <a:r>
              <a:rPr lang="zh-TW" altLang="en-US" sz="2600" dirty="0">
                <a:latin typeface="+mj-ea"/>
                <a:ea typeface="+mj-ea"/>
              </a:rPr>
              <a:t>從他豐滿的恩典里，我們都領受了，而且恩上加恩。</a:t>
            </a:r>
            <a:endParaRPr lang="en-HK" sz="2600" dirty="0">
              <a:latin typeface="+mj-ea"/>
              <a:ea typeface="+mj-ea"/>
            </a:endParaRPr>
          </a:p>
          <a:p>
            <a:r>
              <a:rPr lang="zh-TW" altLang="en-US" sz="2600" dirty="0">
                <a:latin typeface="+mj-ea"/>
                <a:ea typeface="+mj-ea"/>
              </a:rPr>
              <a:t>律法本是藉著摩西傳的，恩典和真理都是由耶穌基督來的。</a:t>
            </a:r>
            <a:endParaRPr lang="en-HK" sz="2600" dirty="0">
              <a:latin typeface="+mj-ea"/>
              <a:ea typeface="+mj-ea"/>
            </a:endParaRPr>
          </a:p>
          <a:p>
            <a:r>
              <a:rPr lang="zh-TW" altLang="en-US" sz="2600" dirty="0">
                <a:latin typeface="+mj-ea"/>
                <a:ea typeface="+mj-ea"/>
              </a:rPr>
              <a:t>從來沒有人看見神，只有在父懷裡的獨生子將他表明出來。</a:t>
            </a:r>
            <a:r>
              <a:rPr lang="en-US" altLang="zh-TW" sz="2600" dirty="0">
                <a:latin typeface="+mj-ea"/>
                <a:ea typeface="+mj-ea"/>
              </a:rPr>
              <a:t>								</a:t>
            </a:r>
            <a:endParaRPr lang="en-US" sz="18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041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7B6D2-B42B-A447-BE24-85BB9B7BC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D4549B-F05F-574D-B645-83D0F6577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3000" b="1" spc="75" dirty="0">
                <a:latin typeface="+mj-ea"/>
                <a:ea typeface="+mj-ea"/>
              </a:rPr>
              <a:t>道成了肉身，住在我們中間，</a:t>
            </a:r>
            <a:endParaRPr lang="en-HK" altLang="zh-TW" sz="3000" b="1" spc="75" dirty="0">
              <a:latin typeface="+mj-ea"/>
              <a:ea typeface="+mj-ea"/>
            </a:endParaRPr>
          </a:p>
          <a:p>
            <a:pPr marL="0" indent="0" algn="ctr">
              <a:buNone/>
            </a:pPr>
            <a:r>
              <a:rPr lang="zh-TW" altLang="en-US" sz="3000" b="1" spc="75" dirty="0">
                <a:latin typeface="+mj-ea"/>
                <a:ea typeface="+mj-ea"/>
              </a:rPr>
              <a:t>充充滿滿地有恩典，有真理。</a:t>
            </a:r>
            <a:endParaRPr lang="en-HK" altLang="zh-TW" sz="3000" b="1" spc="75" dirty="0">
              <a:latin typeface="+mj-ea"/>
              <a:ea typeface="+mj-ea"/>
            </a:endParaRPr>
          </a:p>
          <a:p>
            <a:pPr marL="0" indent="0" algn="ctr">
              <a:buNone/>
            </a:pPr>
            <a:r>
              <a:rPr lang="zh-TW" altLang="en-US" sz="3000" b="1" spc="75" dirty="0">
                <a:latin typeface="+mj-ea"/>
                <a:ea typeface="+mj-ea"/>
              </a:rPr>
              <a:t>我們也見過他的榮光，</a:t>
            </a:r>
            <a:endParaRPr lang="en-HK" altLang="zh-TW" sz="3000" b="1" spc="75" dirty="0">
              <a:latin typeface="+mj-ea"/>
              <a:ea typeface="+mj-ea"/>
            </a:endParaRPr>
          </a:p>
          <a:p>
            <a:pPr marL="0" indent="0" algn="ctr">
              <a:buNone/>
            </a:pPr>
            <a:r>
              <a:rPr lang="zh-TW" altLang="en-US" sz="3000" b="1" spc="75" dirty="0">
                <a:latin typeface="+mj-ea"/>
                <a:ea typeface="+mj-ea"/>
              </a:rPr>
              <a:t>正是父獨生子的榮光。</a:t>
            </a:r>
            <a:endParaRPr lang="en-HK" sz="3000" spc="75" dirty="0">
              <a:latin typeface="+mj-ea"/>
              <a:ea typeface="+mj-ea"/>
            </a:endParaRPr>
          </a:p>
          <a:p>
            <a:pPr marL="0" indent="0" algn="ctr">
              <a:buNone/>
            </a:pPr>
            <a:endParaRPr lang="en-US" sz="3000" spc="75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390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BEBD80-445B-DB4F-8C84-502D10D26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447" y="133817"/>
            <a:ext cx="7691554" cy="2498657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/>
              <a:t>基督</a:t>
            </a:r>
            <a:r>
              <a:rPr lang="en-HK" altLang="zh-TW" dirty="0"/>
              <a:t/>
            </a:r>
            <a:br>
              <a:rPr lang="en-HK" altLang="zh-TW" dirty="0"/>
            </a:br>
            <a:r>
              <a:rPr lang="en-HK" altLang="zh-TW" dirty="0"/>
              <a:t>			</a:t>
            </a:r>
            <a:r>
              <a:rPr lang="zh-TW" altLang="en-US" dirty="0"/>
              <a:t>道成肉身的三個理由</a:t>
            </a:r>
            <a:r>
              <a:rPr lang="en-HK" dirty="0"/>
              <a:t/>
            </a:r>
            <a:br>
              <a:rPr lang="en-HK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96355DE-350D-2841-8C3E-152BA57A64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738423"/>
            <a:ext cx="6858000" cy="3078903"/>
          </a:xfrm>
        </p:spPr>
        <p:txBody>
          <a:bodyPr>
            <a:normAutofit/>
          </a:bodyPr>
          <a:lstStyle/>
          <a:p>
            <a:pPr algn="l"/>
            <a:r>
              <a:rPr lang="en-US" altLang="zh-TW" sz="2700" dirty="0">
                <a:solidFill>
                  <a:schemeClr val="tx1"/>
                </a:solidFill>
              </a:rPr>
              <a:t>		</a:t>
            </a:r>
            <a:r>
              <a:rPr lang="zh-TW" altLang="en-US" sz="2700" dirty="0">
                <a:solidFill>
                  <a:schemeClr val="tx1"/>
                </a:solidFill>
              </a:rPr>
              <a:t>第一、神找人</a:t>
            </a:r>
            <a:r>
              <a:rPr lang="en-HK" sz="2700" dirty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altLang="zh-TW" sz="2700" dirty="0">
                <a:solidFill>
                  <a:schemeClr val="tx1"/>
                </a:solidFill>
              </a:rPr>
              <a:t>		</a:t>
            </a:r>
            <a:r>
              <a:rPr lang="zh-TW" altLang="en-US" sz="2700" dirty="0">
                <a:solidFill>
                  <a:schemeClr val="tx1"/>
                </a:solidFill>
              </a:rPr>
              <a:t>第二、神救人</a:t>
            </a:r>
            <a:r>
              <a:rPr lang="en-HK" sz="2700" dirty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altLang="zh-TW" sz="2700" dirty="0">
                <a:solidFill>
                  <a:schemeClr val="tx1"/>
                </a:solidFill>
              </a:rPr>
              <a:t>		</a:t>
            </a:r>
            <a:r>
              <a:rPr lang="zh-TW" altLang="en-US" sz="2700" dirty="0">
                <a:solidFill>
                  <a:schemeClr val="tx1"/>
                </a:solidFill>
              </a:rPr>
              <a:t>第三、神愛人</a:t>
            </a:r>
            <a:r>
              <a:rPr lang="en-HK" sz="2700" dirty="0">
                <a:solidFill>
                  <a:schemeClr val="tx1"/>
                </a:solidFill>
              </a:rPr>
              <a:t> </a:t>
            </a:r>
          </a:p>
          <a:p>
            <a:pPr algn="l"/>
            <a:endParaRPr lang="en-HK" sz="2700" dirty="0">
              <a:solidFill>
                <a:schemeClr val="tx1"/>
              </a:solidFill>
            </a:endParaRPr>
          </a:p>
          <a:p>
            <a:r>
              <a:rPr lang="zh-TW" altLang="en-US" sz="2700" b="1" dirty="0">
                <a:solidFill>
                  <a:schemeClr val="tx1"/>
                </a:solidFill>
              </a:rPr>
              <a:t>既有神的能力，也有人的屬性</a:t>
            </a:r>
            <a:r>
              <a:rPr lang="en-HK" sz="2700" dirty="0">
                <a:solidFill>
                  <a:schemeClr val="tx1"/>
                </a:solidFill>
              </a:rPr>
              <a:t> </a:t>
            </a:r>
            <a:endParaRPr lang="en-US" sz="2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851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528BFE-DAD4-0444-A2D8-134012933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E4646D-EF86-CC42-930C-16C5A76C5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B10EC4-90F5-3A40-89EA-B7FB39A02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750"/>
              </a:spcBef>
              <a:buNone/>
            </a:pPr>
            <a:r>
              <a:rPr lang="en-US" sz="3300" dirty="0" err="1">
                <a:solidFill>
                  <a:schemeClr val="bg1"/>
                </a:solidFill>
                <a:latin typeface="+mn-ea"/>
              </a:rPr>
              <a:t>讓我們的故事</a:t>
            </a:r>
            <a:endParaRPr lang="en-US" sz="3300" dirty="0">
              <a:solidFill>
                <a:schemeClr val="bg1"/>
              </a:solidFill>
              <a:latin typeface="+mn-ea"/>
            </a:endParaRPr>
          </a:p>
          <a:p>
            <a:pPr marL="0" indent="0" algn="ctr">
              <a:lnSpc>
                <a:spcPct val="90000"/>
              </a:lnSpc>
              <a:spcBef>
                <a:spcPts val="750"/>
              </a:spcBef>
              <a:buNone/>
            </a:pPr>
            <a:r>
              <a:rPr lang="en-US" sz="3300" dirty="0" err="1">
                <a:solidFill>
                  <a:schemeClr val="bg1"/>
                </a:solidFill>
                <a:latin typeface="+mn-ea"/>
              </a:rPr>
              <a:t>成為神的故事的一部分</a:t>
            </a:r>
            <a:r>
              <a:rPr lang="en-US" sz="3300" dirty="0">
                <a:solidFill>
                  <a:schemeClr val="bg1"/>
                </a:solidFill>
                <a:latin typeface="+mn-ea"/>
              </a:rPr>
              <a:t> </a:t>
            </a:r>
          </a:p>
          <a:p>
            <a:pPr marL="0" indent="0" algn="ctr">
              <a:lnSpc>
                <a:spcPct val="90000"/>
              </a:lnSpc>
              <a:spcBef>
                <a:spcPts val="750"/>
              </a:spcBef>
              <a:buNone/>
            </a:pPr>
            <a:r>
              <a:rPr lang="en-US" sz="3300" dirty="0">
                <a:solidFill>
                  <a:schemeClr val="bg1"/>
                </a:solidFill>
                <a:latin typeface="+mn-ea"/>
              </a:rPr>
              <a:t>Let our story be part of God’s story.</a:t>
            </a:r>
            <a:endParaRPr lang="en-US" sz="3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400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D4EA8E-24DD-074E-B2E4-E88F123083B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0E8051-06C5-2C4F-BF6F-CA033F78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1274"/>
            <a:ext cx="8229600" cy="1255585"/>
          </a:xfrm>
        </p:spPr>
        <p:txBody>
          <a:bodyPr/>
          <a:lstStyle/>
          <a:p>
            <a:r>
              <a:rPr lang="zh-TW" altLang="en-US" dirty="0"/>
              <a:t>願主祝福及保守大家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160114-E893-B840-8A25-FADE31F0B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HK" sz="4100" dirty="0">
              <a:latin typeface="+mj-ea"/>
            </a:endParaRPr>
          </a:p>
          <a:p>
            <a:pPr marL="0" indent="0" algn="ctr">
              <a:buNone/>
            </a:pPr>
            <a:r>
              <a:rPr lang="en-US" altLang="zh-HK" sz="4100" dirty="0">
                <a:latin typeface="+mj-ea"/>
              </a:rPr>
              <a:t>God Bless You ALL</a:t>
            </a:r>
            <a:endParaRPr lang="en-US" sz="4100" dirty="0"/>
          </a:p>
        </p:txBody>
      </p:sp>
    </p:spTree>
    <p:extLst>
      <p:ext uri="{BB962C8B-B14F-4D97-AF65-F5344CB8AC3E}">
        <p14:creationId xmlns="" xmlns:p14="http://schemas.microsoft.com/office/powerpoint/2010/main" val="364320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20019</TotalTime>
  <Words>204</Words>
  <Application>Microsoft Office PowerPoint</Application>
  <PresentationFormat>如螢幕大小 (16:9)</PresentationFormat>
  <Paragraphs>30</Paragraphs>
  <Slides>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9" baseType="lpstr">
      <vt:lpstr>3_Office 佈景主題</vt:lpstr>
      <vt:lpstr>The Cave Church of the Zabbaleen </vt:lpstr>
      <vt:lpstr>  第一主日：盼望之燭        第三主日：喜樂之燭   第二主日：信心之燭      第四主日：平安之燭</vt:lpstr>
      <vt:lpstr>投影片 3</vt:lpstr>
      <vt:lpstr> </vt:lpstr>
      <vt:lpstr>投影片 5</vt:lpstr>
      <vt:lpstr>基督    道成肉身的三個理由 </vt:lpstr>
      <vt:lpstr>投影片 7</vt:lpstr>
      <vt:lpstr>願主祝福及保守大家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Andrew</dc:creator>
  <cp:lastModifiedBy>Andrew</cp:lastModifiedBy>
  <cp:revision>1098</cp:revision>
  <dcterms:created xsi:type="dcterms:W3CDTF">2018-06-29T08:19:19Z</dcterms:created>
  <dcterms:modified xsi:type="dcterms:W3CDTF">2020-12-04T09:01:53Z</dcterms:modified>
</cp:coreProperties>
</file>