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2"/>
    <p:sldId id="271" r:id="rId3"/>
    <p:sldId id="266" r:id="rId4"/>
    <p:sldId id="267" r:id="rId5"/>
    <p:sldId id="268" r:id="rId6"/>
    <p:sldId id="277" r:id="rId7"/>
    <p:sldId id="274" r:id="rId8"/>
  </p:sldIdLst>
  <p:sldSz cx="9144000" cy="5143500" type="screen16x9"/>
  <p:notesSz cx="6858000" cy="9144000"/>
  <p:defaultTextStyle>
    <a:defPPr>
      <a:defRPr lang="zh-TW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/>
    <p:restoredTop sz="90928"/>
  </p:normalViewPr>
  <p:slideViewPr>
    <p:cSldViewPr showGuides="1">
      <p:cViewPr varScale="1">
        <p:scale>
          <a:sx n="108" d="100"/>
          <a:sy n="108" d="100"/>
        </p:scale>
        <p:origin x="-78" y="-6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3025" cy="737330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zh-TW" altLang="en-US" strike="noStrike" noProof="1"/>
              <a:t>按一下以編輯母片子標題樣式</a:t>
            </a:r>
            <a:endParaRPr lang="zh-HK" altLang="en-US" strike="noStrike" noProof="1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TW" altLang="en-US" strike="noStrike" noProof="1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fontAlgn="base"/>
            <a:r>
              <a:rPr lang="zh-TW" altLang="en-US" strike="noStrike" noProof="1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TW" altLang="en-US" strike="noStrike" noProof="1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TW" altLang="en-US" strike="noStrike" noProof="1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TW" altLang="en-US" strike="noStrike" noProof="1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fontAlgn="base"/>
            <a:endParaRPr lang="zh-HK" altLang="en-US" strike="noStrike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TW" altLang="en-US" strike="noStrike" noProof="1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ctr"/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lvl="0" indent="-342900"/>
            <a:r>
              <a:rPr lang="zh-TW" altLang="en-US"/>
              <a:t>按一下以編輯母片</a:t>
            </a:r>
          </a:p>
          <a:p>
            <a:pPr lvl="1" indent="-285750"/>
            <a:r>
              <a:rPr lang="zh-TW" altLang="en-US"/>
              <a:t>第二層</a:t>
            </a:r>
          </a:p>
          <a:p>
            <a:pPr lvl="2" indent="-228600"/>
            <a:r>
              <a:rPr lang="zh-TW" altLang="en-US"/>
              <a:t>第三層</a:t>
            </a:r>
          </a:p>
          <a:p>
            <a:pPr lvl="3" indent="-228600"/>
            <a:r>
              <a:rPr lang="zh-TW" altLang="en-US"/>
              <a:t>第四層</a:t>
            </a:r>
          </a:p>
          <a:p>
            <a:pPr lvl="4" indent="-228600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kumimoji="1" sz="1400"/>
            </a:lvl1pPr>
          </a:lstStyle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Tx/>
              <a:buNone/>
              <a:defRPr kumimoji="1" sz="1400"/>
            </a:lvl1pPr>
          </a:lstStyle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base" hangingPunct="1"/>
            <a:r>
              <a:rPr lang="en-US" altLang="zh-TW" b="1" u="sng" strike="noStrike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r>
              <a:rPr lang="zh-TW" altLang="en-US" b="1" u="sng" strike="noStrike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</a:t>
            </a:r>
            <a:r>
              <a:rPr lang="en-US" altLang="zh-TW" b="1" u="sng" strike="noStrike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zh-TW" altLang="en-US" b="1" u="sng" strike="noStrike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月</a:t>
            </a:r>
            <a:r>
              <a:rPr lang="en-US" altLang="zh-TW" b="1" u="sng" strike="noStrike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21/22</a:t>
            </a:r>
            <a:r>
              <a:rPr lang="zh-TW" altLang="en-US" b="1" u="sng" strike="noStrike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日崇拜講道</a:t>
            </a:r>
            <a:endParaRPr lang="zh-HK" altLang="en-US" b="1" u="sng" strike="noStrike" noProof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base" hangingPunct="1"/>
            <a:r>
              <a:rPr lang="zh-TW" alt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經文</a:t>
            </a:r>
            <a:r>
              <a:rPr lang="en-US" altLang="zh-TW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提摩太前書三章</a:t>
            </a:r>
            <a:r>
              <a:rPr lang="en-US" altLang="zh-TW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14-16</a:t>
            </a:r>
            <a:r>
              <a:rPr lang="zh-TW" alt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節</a:t>
            </a:r>
          </a:p>
          <a:p>
            <a:pPr eaLnBrk="1" fontAlgn="base" hangingPunct="1"/>
            <a:endParaRPr lang="zh-TW" altLang="en-US" b="1" strike="noStrike" noProof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base" hangingPunct="1"/>
            <a:r>
              <a:rPr lang="zh-TW" alt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題目</a:t>
            </a:r>
            <a:r>
              <a:rPr lang="en-US" altLang="zh-TW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永生神的家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標題 1"/>
          <p:cNvSpPr>
            <a:spLocks noGrp="1"/>
          </p:cNvSpPr>
          <p:nvPr>
            <p:ph type="title"/>
          </p:nvPr>
        </p:nvSpPr>
        <p:spPr>
          <a:xfrm>
            <a:off x="685800" y="72629"/>
            <a:ext cx="7772400" cy="937022"/>
          </a:xfrm>
        </p:spPr>
        <p:txBody>
          <a:bodyPr/>
          <a:lstStyle/>
          <a:p>
            <a:pPr eaLnBrk="1" fontAlgn="base" hangingPunct="1"/>
            <a:r>
              <a:rPr lang="zh-TW" altLang="en-US" b="1" u="sng" strike="noStrike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大綱</a:t>
            </a:r>
          </a:p>
        </p:txBody>
      </p:sp>
      <p:sp>
        <p:nvSpPr>
          <p:cNvPr id="3075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685800" y="960835"/>
            <a:ext cx="7772400" cy="3611166"/>
          </a:xfrm>
        </p:spPr>
        <p:txBody>
          <a:bodyPr/>
          <a:lstStyle/>
          <a:p>
            <a:pPr eaLnBrk="1" fontAlgn="base" hangingPunct="1">
              <a:defRPr/>
            </a:pPr>
            <a:r>
              <a:rPr kumimoji="1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14-15</a:t>
            </a:r>
            <a:r>
              <a:rPr kumimoji="1" lang="zh-TW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節上</a:t>
            </a:r>
            <a:r>
              <a:rPr kumimoji="1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	家的本質 – 承傳真愛</a:t>
            </a:r>
          </a:p>
          <a:p>
            <a:pPr eaLnBrk="1" fontAlgn="base" hangingPunct="1">
              <a:defRPr/>
            </a:pPr>
            <a:r>
              <a:rPr kumimoji="1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kumimoji="1" lang="zh-TW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節下</a:t>
            </a:r>
            <a:r>
              <a:rPr kumimoji="1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	家的見證 – </a:t>
            </a:r>
            <a:r>
              <a:rPr kumimoji="1" lang="zh-TW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順服</a:t>
            </a:r>
            <a:r>
              <a:rPr kumimoji="1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真理 </a:t>
            </a:r>
          </a:p>
          <a:p>
            <a:pPr eaLnBrk="1" fontAlgn="base" hangingPunct="1">
              <a:defRPr/>
            </a:pPr>
            <a:r>
              <a:rPr kumimoji="1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r>
              <a:rPr kumimoji="1" lang="zh-TW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節</a:t>
            </a:r>
            <a:r>
              <a:rPr kumimoji="1" lang="en-US" altLang="zh-TW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kumimoji="1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kumimoji="1" 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kumimoji="1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家的實踐 – 肉身成道</a:t>
            </a:r>
          </a:p>
          <a:p>
            <a:pPr marL="0" indent="0" eaLnBrk="1" fontAlgn="base" hangingPunct="1">
              <a:buNone/>
              <a:defRPr/>
            </a:pPr>
            <a:endParaRPr kumimoji="1" lang="en-US" altLang="zh-TW" b="1" strike="noStrike" noProof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標題 1"/>
          <p:cNvSpPr>
            <a:spLocks noGrp="1"/>
          </p:cNvSpPr>
          <p:nvPr>
            <p:ph type="title"/>
          </p:nvPr>
        </p:nvSpPr>
        <p:spPr>
          <a:xfrm>
            <a:off x="685800" y="95250"/>
            <a:ext cx="7772400" cy="951310"/>
          </a:xfrm>
        </p:spPr>
        <p:txBody>
          <a:bodyPr/>
          <a:lstStyle/>
          <a:p>
            <a:pPr eaLnBrk="1" fontAlgn="base" hangingPunct="1"/>
            <a:r>
              <a:rPr kumimoji="1"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14-15</a:t>
            </a:r>
            <a:r>
              <a:rPr kumimoji="1"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節上</a:t>
            </a:r>
            <a:r>
              <a:rPr kumimoji="1" lang="en-US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	</a:t>
            </a:r>
            <a:r>
              <a:rPr kumimoji="1" lang="zh-TW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承傳真愛</a:t>
            </a:r>
            <a:endParaRPr lang="en-US" altLang="zh-TW" b="1" u="sng" strike="noStrike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8" name="內容版面配置區 2"/>
          <p:cNvSpPr>
            <a:spLocks noGrp="1"/>
          </p:cNvSpPr>
          <p:nvPr>
            <p:ph idx="1"/>
          </p:nvPr>
        </p:nvSpPr>
        <p:spPr>
          <a:xfrm>
            <a:off x="395289" y="951310"/>
            <a:ext cx="8424863" cy="3620691"/>
          </a:xfrm>
        </p:spPr>
        <p:txBody>
          <a:bodyPr/>
          <a:lstStyle/>
          <a:p>
            <a:pPr fontAlgn="base"/>
            <a:r>
              <a:rPr altLang="zh-HK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altLang="zh-HK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指望快到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altLang="zh-HK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那裏去、所以先將這些事寫給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altLang="zh-HK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．</a:t>
            </a:r>
          </a:p>
          <a:p>
            <a:pPr fontAlgn="base"/>
            <a:r>
              <a:rPr altLang="zh-HK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15倘若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altLang="zh-HK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耽延日久、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altLang="zh-HK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也可以知道在</a:t>
            </a:r>
            <a:r>
              <a:rPr altLang="zh-HK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神的家中當怎樣行</a:t>
            </a:r>
            <a:r>
              <a:rPr altLang="zh-HK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．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標題 1"/>
          <p:cNvSpPr>
            <a:spLocks noGrp="1"/>
          </p:cNvSpPr>
          <p:nvPr>
            <p:ph type="title"/>
          </p:nvPr>
        </p:nvSpPr>
        <p:spPr>
          <a:xfrm>
            <a:off x="685800" y="39291"/>
            <a:ext cx="7772400" cy="1064419"/>
          </a:xfrm>
        </p:spPr>
        <p:txBody>
          <a:bodyPr/>
          <a:lstStyle/>
          <a:p>
            <a:pPr eaLnBrk="1" fontAlgn="base" hangingPunct="1"/>
            <a:r>
              <a:rPr kumimoji="1"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1</a:t>
            </a:r>
            <a:r>
              <a:rPr kumimoji="1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5</a:t>
            </a:r>
            <a:r>
              <a:rPr kumimoji="1" 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節下</a:t>
            </a:r>
            <a:r>
              <a:rPr kumimoji="1"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</a:t>
            </a:r>
            <a:r>
              <a:rPr kumimoji="1"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順服真理</a:t>
            </a:r>
            <a:endParaRPr lang="en-US" altLang="zh-TW" b="1" u="sng" strike="noStrike" noProof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2" name="內容版面配置區 2"/>
          <p:cNvSpPr>
            <a:spLocks noGrp="1"/>
          </p:cNvSpPr>
          <p:nvPr>
            <p:ph idx="1"/>
          </p:nvPr>
        </p:nvSpPr>
        <p:spPr>
          <a:xfrm>
            <a:off x="685800" y="1103710"/>
            <a:ext cx="7772400" cy="3468291"/>
          </a:xfrm>
        </p:spPr>
        <p:txBody>
          <a:bodyPr/>
          <a:lstStyle/>
          <a:p>
            <a:pPr fontAlgn="base"/>
            <a:r>
              <a:rPr altLang="zh-HK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這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家</a:t>
            </a:r>
            <a:r>
              <a:rPr altLang="zh-HK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就是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永生　神</a:t>
            </a:r>
            <a:r>
              <a:rPr altLang="zh-HK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的教會、真理的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柱石</a:t>
            </a:r>
            <a:r>
              <a:rPr altLang="zh-HK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根基</a:t>
            </a:r>
            <a:r>
              <a:rPr altLang="zh-HK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標題 1"/>
          <p:cNvSpPr>
            <a:spLocks noGrp="1"/>
          </p:cNvSpPr>
          <p:nvPr>
            <p:ph type="title"/>
          </p:nvPr>
        </p:nvSpPr>
        <p:spPr>
          <a:xfrm>
            <a:off x="685800" y="115491"/>
            <a:ext cx="7772400" cy="778669"/>
          </a:xfrm>
        </p:spPr>
        <p:txBody>
          <a:bodyPr/>
          <a:lstStyle/>
          <a:p>
            <a:pPr eaLnBrk="1" fontAlgn="base" hangingPunct="1"/>
            <a:r>
              <a:rPr kumimoji="1"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16</a:t>
            </a:r>
            <a:r>
              <a:rPr kumimoji="1" 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節</a:t>
            </a:r>
            <a:r>
              <a:rPr kumimoji="1" lang="en-US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	</a:t>
            </a:r>
            <a:r>
              <a:rPr kumimoji="1"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肉身成道</a:t>
            </a:r>
            <a:endParaRPr lang="en-US" altLang="zh-TW" b="1" u="sng" strike="noStrike" noProof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6" name="內容版面配置區 2"/>
          <p:cNvSpPr>
            <a:spLocks noGrp="1"/>
          </p:cNvSpPr>
          <p:nvPr>
            <p:ph idx="1"/>
          </p:nvPr>
        </p:nvSpPr>
        <p:spPr>
          <a:xfrm>
            <a:off x="204789" y="894160"/>
            <a:ext cx="8545513" cy="3677841"/>
          </a:xfrm>
        </p:spPr>
        <p:txBody>
          <a:bodyPr/>
          <a:lstStyle/>
          <a:p>
            <a:pPr eaLnBrk="1" fontAlgn="base" hangingPunct="1"/>
            <a:r>
              <a:rPr altLang="zh-HK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16大哉、敬虔的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奧祕</a:t>
            </a:r>
            <a:r>
              <a:rPr altLang="zh-HK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、無人不以為然．就是　神在肉身顯現、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被</a:t>
            </a:r>
            <a:r>
              <a:rPr altLang="zh-HK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聖靈稱義</a:t>
            </a:r>
            <a:r>
              <a:rPr altLang="zh-HK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被</a:t>
            </a:r>
            <a:r>
              <a:rPr altLang="zh-HK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天使看見、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被</a:t>
            </a:r>
            <a:r>
              <a:rPr altLang="zh-HK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傳於外邦、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被</a:t>
            </a:r>
            <a:r>
              <a:rPr altLang="zh-HK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世人信服、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被</a:t>
            </a:r>
            <a:r>
              <a:rPr altLang="zh-HK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接在榮耀裏。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164307"/>
            <a:ext cx="7772400" cy="912019"/>
          </a:xfrm>
        </p:spPr>
        <p:txBody>
          <a:bodyPr/>
          <a:lstStyle/>
          <a:p>
            <a:pPr fontAlgn="base"/>
            <a:r>
              <a:rPr lang="zh-TW" altLang="en-US" b="1" u="sng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應用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1015604"/>
            <a:ext cx="7772400" cy="3556397"/>
          </a:xfrm>
        </p:spPr>
        <p:txBody>
          <a:bodyPr/>
          <a:lstStyle/>
          <a:p>
            <a:pPr fontAlgn="base"/>
            <a:r>
              <a:rPr lang="zh-TW" altLang="en-US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消極</a:t>
            </a:r>
            <a:r>
              <a:rPr lang="en-US" altLang="zh-TW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altLang="zh-TW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時常反思什麼情慾攔阻與上帝和人的關係</a:t>
            </a:r>
            <a:r>
              <a:rPr lang="en-US" altLang="zh-TW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然後</a:t>
            </a:r>
            <a:r>
              <a:rPr lang="zh-TW" altLang="en-US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倚靠主的恩典來認真對付情慾</a:t>
            </a:r>
            <a:r>
              <a:rPr lang="en-US" altLang="zh-TW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包括禱告和邀請肢體共同守望</a:t>
            </a:r>
            <a:r>
              <a:rPr lang="en-US" altLang="zh-TW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b="1" strike="noStrike" noProof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/>
            <a:r>
              <a:rPr lang="zh-TW" altLang="en-US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積極</a:t>
            </a:r>
            <a:r>
              <a:rPr lang="en-US" altLang="zh-TW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zh-TW" alt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建立與上帝關係的紀念日子</a:t>
            </a:r>
            <a:r>
              <a:rPr lang="en-US" altLang="zh-TW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包括回顧感恩的日子並</a:t>
            </a:r>
            <a:r>
              <a:rPr lang="zh-TW" altLang="en-US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建立恆常的紀念日</a:t>
            </a:r>
            <a:r>
              <a:rPr lang="zh-TW" alt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和行動來鞏固與主的關係</a:t>
            </a:r>
            <a:r>
              <a:rPr lang="en-US" altLang="zh-HK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fontAlgn="base"/>
            <a:r>
              <a:rPr lang="zh-TW" alt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與屬靈知己和牧者</a:t>
            </a:r>
            <a:r>
              <a:rPr lang="zh-TW" altLang="en-US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建立人際支援網絡</a:t>
            </a:r>
            <a:r>
              <a:rPr lang="en-US" altLang="zh-TW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彼此守望互勉</a:t>
            </a:r>
            <a:r>
              <a:rPr lang="en-US" altLang="zh-TW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fontAlgn="base">
              <a:buNone/>
            </a:pPr>
            <a:r>
              <a:rPr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標題 1"/>
          <p:cNvSpPr>
            <a:spLocks noGrp="1"/>
          </p:cNvSpPr>
          <p:nvPr>
            <p:ph type="title"/>
          </p:nvPr>
        </p:nvSpPr>
        <p:spPr>
          <a:xfrm>
            <a:off x="685800" y="1"/>
            <a:ext cx="7772400" cy="735806"/>
          </a:xfrm>
        </p:spPr>
        <p:txBody>
          <a:bodyPr wrap="square" lIns="91440" tIns="45720" rIns="91440" bIns="45720" anchor="ctr"/>
          <a:lstStyle/>
          <a:p>
            <a:pPr eaLnBrk="1" hangingPunct="1"/>
            <a:r>
              <a:rPr lang="zh-TW" altLang="en-US" b="1" u="sng">
                <a:solidFill>
                  <a:schemeClr val="tx1"/>
                </a:solidFill>
              </a:rPr>
              <a:t>結論</a:t>
            </a:r>
            <a:endParaRPr lang="zh-HK" altLang="en-US" b="1" u="sng">
              <a:solidFill>
                <a:schemeClr val="tx1"/>
              </a:solidFill>
            </a:endParaRPr>
          </a:p>
        </p:txBody>
      </p:sp>
      <p:sp>
        <p:nvSpPr>
          <p:cNvPr id="9218" name="內容版面配置區 2"/>
          <p:cNvSpPr>
            <a:spLocks noGrp="1"/>
          </p:cNvSpPr>
          <p:nvPr>
            <p:ph idx="1"/>
          </p:nvPr>
        </p:nvSpPr>
        <p:spPr>
          <a:xfrm>
            <a:off x="20955" y="675798"/>
            <a:ext cx="9097645" cy="3908108"/>
          </a:xfrm>
        </p:spPr>
        <p:txBody>
          <a:bodyPr wrap="square" lIns="91440" tIns="45720" rIns="91440" bIns="45720" anchor="t"/>
          <a:lstStyle/>
          <a:p>
            <a:r>
              <a:rPr lang="zh-TW" altLang="zh-HK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建立神家</a:t>
            </a:r>
            <a:r>
              <a:rPr lang="en-US" altLang="zh-TW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你我有份</a:t>
            </a:r>
            <a:r>
              <a:rPr lang="en-US" altLang="zh-TW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zh-TW" altLang="zh-HK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愛與律法</a:t>
            </a:r>
            <a:r>
              <a:rPr lang="en-US" altLang="zh-TW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互相</a:t>
            </a:r>
            <a:r>
              <a:rPr lang="zh-TW" altLang="zh-HK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平衡</a:t>
            </a:r>
          </a:p>
          <a:p>
            <a:r>
              <a:rPr lang="zh-TW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渴慕成長</a:t>
            </a:r>
            <a:r>
              <a:rPr lang="en-US" altLang="zh-TW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靈命日新</a:t>
            </a:r>
          </a:p>
          <a:p>
            <a:r>
              <a:rPr lang="zh-TW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倚靠主恩</a:t>
            </a:r>
            <a:r>
              <a:rPr lang="en-US" altLang="zh-TW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步步跟隨</a:t>
            </a:r>
          </a:p>
          <a:p>
            <a:r>
              <a:rPr lang="zh-TW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抓緊上主</a:t>
            </a:r>
            <a:r>
              <a:rPr lang="en-US" altLang="zh-TW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永恆</a:t>
            </a:r>
            <a:r>
              <a:rPr lang="zh-TW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應許</a:t>
            </a:r>
            <a:r>
              <a:rPr lang="en-US" altLang="zh-TW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altLang="zh-TW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總結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altLang="zh-TW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管理教會所需要的</a:t>
            </a:r>
            <a:r>
              <a:rPr lang="en-US" altLang="zh-TW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不是更多能力和資源</a:t>
            </a:r>
            <a:r>
              <a:rPr lang="en-US" altLang="zh-TW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r>
              <a:rPr lang="zh-TW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乃是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上帝的愛和福音的盼望</a:t>
            </a:r>
            <a:r>
              <a:rPr lang="en-US" altLang="zh-TW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如螢幕大小 (16:9)</PresentationFormat>
  <Paragraphs>28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預設簡報設計</vt:lpstr>
      <vt:lpstr>2020年11月21/22日崇拜講道</vt:lpstr>
      <vt:lpstr>大綱</vt:lpstr>
      <vt:lpstr>14-15節上 承傳真愛</vt:lpstr>
      <vt:lpstr>15節下 順服真理</vt:lpstr>
      <vt:lpstr>16節 肉身成道</vt:lpstr>
      <vt:lpstr>應用</vt:lpstr>
      <vt:lpstr>結論</vt:lpstr>
    </vt:vector>
  </TitlesOfParts>
  <Company>ZionALC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Winny</dc:creator>
  <cp:lastModifiedBy>Andrew</cp:lastModifiedBy>
  <cp:revision>80</cp:revision>
  <dcterms:created xsi:type="dcterms:W3CDTF">2014-03-10T02:59:00Z</dcterms:created>
  <dcterms:modified xsi:type="dcterms:W3CDTF">2020-11-20T06:26:07Z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1028-10.8.0.6003</vt:lpwstr>
  </property>
</Properties>
</file>