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8FF1-2C18-4A0E-91AD-C74148E4C1C5}" type="datetimeFigureOut">
              <a:rPr lang="zh-TW" altLang="en-US" smtClean="0"/>
              <a:pPr/>
              <a:t>2020/11/13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AFB9F-9A76-4833-BBFA-BFD914C38B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u="sng" dirty="0"/>
              <a:t>2020</a:t>
            </a:r>
            <a:r>
              <a:rPr lang="zh-TW" altLang="en-US" b="1" u="sng" dirty="0"/>
              <a:t>年</a:t>
            </a:r>
            <a:r>
              <a:rPr lang="en-US" altLang="zh-TW" b="1" u="sng" dirty="0"/>
              <a:t>11</a:t>
            </a:r>
            <a:r>
              <a:rPr lang="zh-TW" altLang="en-US" b="1" u="sng" dirty="0"/>
              <a:t>月</a:t>
            </a:r>
            <a:r>
              <a:rPr lang="en-US" altLang="zh-TW" b="1" u="sng" dirty="0"/>
              <a:t>15</a:t>
            </a:r>
            <a:r>
              <a:rPr lang="zh-TW" altLang="en-US" b="1" u="sng" dirty="0"/>
              <a:t>日福音主日崇拜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/>
              <a:t>經文</a:t>
            </a:r>
            <a:r>
              <a:rPr lang="en-US" altLang="zh-TW" sz="3200" b="1" dirty="0"/>
              <a:t>: </a:t>
            </a:r>
            <a:r>
              <a:rPr lang="zh-TW" altLang="en-US" sz="3200" b="1" dirty="0"/>
              <a:t>使徒行傳</a:t>
            </a:r>
            <a:r>
              <a:rPr lang="en-US" altLang="zh-TW" sz="3200" b="1" dirty="0"/>
              <a:t>17:22-31</a:t>
            </a:r>
          </a:p>
          <a:p>
            <a:r>
              <a:rPr lang="zh-TW" altLang="en-US" sz="3200" b="1" dirty="0"/>
              <a:t>題目</a:t>
            </a:r>
            <a:r>
              <a:rPr lang="en-US" altLang="zh-TW" sz="3200" b="1" dirty="0"/>
              <a:t>: </a:t>
            </a:r>
            <a:r>
              <a:rPr lang="zh-TW" altLang="en-US" sz="3200" b="1" dirty="0"/>
              <a:t>黃金歲月</a:t>
            </a:r>
          </a:p>
          <a:p>
            <a:r>
              <a:rPr lang="zh-TW" altLang="en-US" sz="3200" b="1" dirty="0"/>
              <a:t>大綱</a:t>
            </a:r>
            <a:r>
              <a:rPr lang="en-US" altLang="zh-TW" sz="3200" b="1" dirty="0"/>
              <a:t>:</a:t>
            </a:r>
          </a:p>
          <a:p>
            <a:r>
              <a:rPr lang="en-US" altLang="zh-TW" sz="3200" b="1" dirty="0"/>
              <a:t>22-23	</a:t>
            </a:r>
            <a:r>
              <a:rPr lang="zh-TW" altLang="en-US" sz="3200" b="1" dirty="0"/>
              <a:t>神的奧祕</a:t>
            </a:r>
            <a:r>
              <a:rPr lang="en-US" altLang="zh-TW" sz="3200" b="1" dirty="0"/>
              <a:t>	</a:t>
            </a:r>
          </a:p>
          <a:p>
            <a:r>
              <a:rPr lang="en-US" altLang="zh-TW" sz="3200" b="1" dirty="0"/>
              <a:t>24-26	</a:t>
            </a:r>
            <a:r>
              <a:rPr lang="zh-TW" altLang="en-US" sz="3200" b="1" dirty="0"/>
              <a:t>神的慷慨</a:t>
            </a:r>
          </a:p>
          <a:p>
            <a:r>
              <a:rPr lang="en-US" altLang="zh-TW" sz="3200" b="1" dirty="0"/>
              <a:t>27-28	</a:t>
            </a:r>
            <a:r>
              <a:rPr lang="zh-TW" altLang="en-US" sz="3200" b="1" dirty="0"/>
              <a:t>神的愛顧</a:t>
            </a:r>
          </a:p>
          <a:p>
            <a:r>
              <a:rPr lang="en-US" altLang="zh-TW" sz="3200" b="1" dirty="0"/>
              <a:t>29-31	</a:t>
            </a:r>
            <a:r>
              <a:rPr lang="zh-TW" altLang="en-US" sz="3200" b="1" dirty="0"/>
              <a:t>神的呼召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1395886-5C20-43BE-818F-265F9C51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u="sng" dirty="0"/>
              <a:t>22-23	</a:t>
            </a:r>
            <a:r>
              <a:rPr lang="zh-TW" altLang="en-US" b="1" u="sng" dirty="0"/>
              <a:t>神的奧祕</a:t>
            </a:r>
            <a:endParaRPr lang="zh-HK" altLang="en-US" u="sng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D08E14B-B9D0-4BB2-B227-A03F2F6EA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保羅站在亞略巴古當中、說、眾位雅典人哪、我看你們凡事很敬畏鬼神。</a:t>
            </a:r>
            <a:endParaRPr lang="en-US" altLang="zh-TW" sz="3200" b="1" dirty="0">
              <a:solidFill>
                <a:srgbClr val="33333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我遊行的時候、觀看你們所敬拜的、遇見一座壇、上面寫着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未識之神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．你們所不認識而敬拜的、我現在告訴你們。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469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EC448F5-6E6E-4AF8-A70E-697FC6931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u="sng" dirty="0"/>
              <a:t>24-26	</a:t>
            </a:r>
            <a:r>
              <a:rPr lang="zh-TW" altLang="en-US" b="1" u="sng" dirty="0"/>
              <a:t>神的慷慨</a:t>
            </a:r>
            <a:endParaRPr lang="zh-HK" altLang="en-US" u="sng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9C9C05E-2079-4CB7-BC43-06D840EF9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創造宇宙和其中萬物的　神、既是天地的主、就不住人手所造的殿．</a:t>
            </a:r>
            <a:endParaRPr lang="en-US" altLang="zh-TW" sz="3200" b="1" dirty="0">
              <a:solidFill>
                <a:srgbClr val="33333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也不用人手服事、好像缺少甚麼、自己倒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將生命、氣息、萬物、賜給萬人。</a:t>
            </a:r>
            <a:endParaRPr lang="en-US" altLang="zh-TW" sz="3200" b="1" dirty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他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從一本造出萬族的人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〔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本有古卷作血脈</a:t>
            </a:r>
            <a:r>
              <a:rPr lang="en-US" altLang="zh-TW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〕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住在全地上、並且豫先定準他們的年限、和所住的疆界．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571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11C86F1-D7B7-4BAF-A0D4-15F8D5AE8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u="sng" dirty="0"/>
              <a:t>27-28	</a:t>
            </a:r>
            <a:r>
              <a:rPr lang="zh-TW" altLang="en-US" b="1" u="sng" dirty="0"/>
              <a:t>神的愛顧</a:t>
            </a:r>
            <a:endParaRPr lang="zh-HK" altLang="en-US" u="sng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9C4FAEF-469F-448A-8EF8-AAE8C7E88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27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要叫他們尋求　神、或者可以揣摩而得、其實他離我們各人不遠．</a:t>
            </a:r>
            <a:endParaRPr lang="en-US" altLang="zh-TW" sz="3200" b="1" dirty="0">
              <a:solidFill>
                <a:srgbClr val="33333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我們生活、動作、存留、都在乎祂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．就如你們作詩的、有人說、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我們也是祂所生的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43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410A284-2A3A-4C4D-8B61-EB2E4B39A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u="sng" dirty="0"/>
              <a:t>29-31	</a:t>
            </a:r>
            <a:r>
              <a:rPr lang="zh-TW" altLang="en-US" b="1" u="sng" dirty="0"/>
              <a:t>神的呼召</a:t>
            </a:r>
            <a:endParaRPr lang="zh-HK" altLang="en-US" u="sng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DC744DD-B99E-40B8-9CB9-8398094EB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我們既是　神所生的、就不當以為　神的　神性像人用手藝、心思、所雕刻的金、銀、石。</a:t>
            </a:r>
            <a:endParaRPr lang="en-US" altLang="zh-TW" sz="3200" b="1" dirty="0">
              <a:solidFill>
                <a:srgbClr val="33333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世人蒙昧無知的時候、　神並不監察、如今卻吩咐各處的人都要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悔改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b="1" dirty="0">
              <a:solidFill>
                <a:srgbClr val="33333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baseline="300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已經定了日子、要藉着他所設立的人、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按公義審判天下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．並且叫他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從死裏復活、給萬人作可信的憑據</a:t>
            </a:r>
            <a:r>
              <a:rPr lang="zh-TW" altLang="en-US" sz="3200" b="1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737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106</Words>
  <Application>Microsoft Office PowerPoint</Application>
  <PresentationFormat>自訂</PresentationFormat>
  <Paragraphs>22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主题</vt:lpstr>
      <vt:lpstr>2020年11月15日福音主日崇拜</vt:lpstr>
      <vt:lpstr>22-23 神的奧祕</vt:lpstr>
      <vt:lpstr>24-26 神的慷慨</vt:lpstr>
      <vt:lpstr>27-28 神的愛顧</vt:lpstr>
      <vt:lpstr>29-31 神的呼召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Andrew</cp:lastModifiedBy>
  <cp:revision>4</cp:revision>
  <dcterms:created xsi:type="dcterms:W3CDTF">2020-11-10T13:01:06Z</dcterms:created>
  <dcterms:modified xsi:type="dcterms:W3CDTF">2020-11-13T02:01:15Z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1028-10.8.0.6003</vt:lpwstr>
  </property>
</Properties>
</file>