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5" r:id="rId6"/>
    <p:sldId id="266" r:id="rId7"/>
    <p:sldId id="262" r:id="rId8"/>
  </p:sldIdLst>
  <p:sldSz cx="9144000" cy="5143500" type="screen16x9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90929"/>
  </p:normalViewPr>
  <p:slideViewPr>
    <p:cSldViewPr>
      <p:cViewPr varScale="1">
        <p:scale>
          <a:sx n="98" d="100"/>
          <a:sy n="98" d="100"/>
        </p:scale>
        <p:origin x="-108" y="-6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xmlns="" id="{C8C59BED-9C57-4441-BF12-DE8BFB40AA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50868B8D-0634-4E6E-A98E-438BD94970D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1B85E30-4653-45D0-B96E-E9A55ADD54CB}" type="datetimeFigureOut">
              <a:rPr lang="zh-TW" altLang="en-US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xmlns="" id="{E43A5A03-E914-4124-9C08-D4712696EE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xmlns="" id="{60DE5803-2D81-4443-AF85-154B7593B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BB6B7BB8-53D5-45F2-8DBB-1C23B52383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C8930DD6-5A38-425C-A5B4-3C1259F94F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9AB60A-85AB-4A92-AF90-D9BB6A4719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>
            <a:extLst>
              <a:ext uri="{FF2B5EF4-FFF2-40B4-BE49-F238E27FC236}">
                <a16:creationId xmlns:a16="http://schemas.microsoft.com/office/drawing/2014/main" xmlns="" id="{C0E11B89-FFD2-4E29-AAC0-91C8B4B123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備忘稿版面配置區 2">
            <a:extLst>
              <a:ext uri="{FF2B5EF4-FFF2-40B4-BE49-F238E27FC236}">
                <a16:creationId xmlns:a16="http://schemas.microsoft.com/office/drawing/2014/main" xmlns="" id="{833ECC7D-9895-4B90-ABBA-258FF77F4D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5124" name="投影片編號版面配置區 3">
            <a:extLst>
              <a:ext uri="{FF2B5EF4-FFF2-40B4-BE49-F238E27FC236}">
                <a16:creationId xmlns:a16="http://schemas.microsoft.com/office/drawing/2014/main" xmlns="" id="{4DD92CD6-A6DE-4C37-BF01-62AE43BFA3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A2FE270-38C9-46C1-A7D8-C40FA8DC5A9D}" type="slidenum">
              <a:rPr lang="zh-TW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1255755-5447-46D0-BECD-F9FC032F5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FBE7BAA-A0FD-44F1-8421-3887ED2A2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B486C3-DD21-4600-95FB-5806E3748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768A-E520-4E6F-B309-657CCE25A4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2605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BB05FF3-3832-4765-B330-2325EAD737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A36B889-2FF6-4825-BF95-1ACD21CFD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2F6FA00-6C67-4FDB-879F-B99916D9D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1FBB1-4CBA-4A48-82EC-80D7F6EAEB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0660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E915284-50F4-4711-ADF7-7442F1812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EB08755-56E3-4C9E-B9B6-A2A3E3D1E9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529F6A1-59DC-41E5-87DA-4962A87D3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DFB59-FCBB-4D9E-8E3C-CF829A0AD7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6965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38F220C-48DB-4031-8FF9-5EFAD0E57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71B93D2-8101-4BE7-8AA2-85BE9AB59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7E7F898-F470-42DA-B444-AABEF57B4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D988E-E51B-477A-BC18-D0A381CC7D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2178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43260DD-612E-4E6B-B021-31FEEC803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3537BE7-1F5C-4041-BED3-0D730B0F4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CA0F4FC-E3B5-4D62-9E01-03FCC54B8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B148-06BB-499A-8BEB-E90A6AFDC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3095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9EE7AF-1B48-4EA8-A514-1A1797C76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168EFFB-7DED-4CF5-8718-4BA6FF70B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D1FC54-3367-429D-BB9F-B328291DB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3F08-8955-4EBA-B19A-800E1E15FE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4662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EA21EE5-A88C-4875-A5E5-6203FA6DE5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43B0E6B3-B3BB-47EF-A2CA-ACF492464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90F4ED3-1342-4ADA-BFA2-A7F8ED50A9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7F68A-31A4-47C0-91E4-2E34AC3443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5910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75D9E72-9C69-480B-9D4E-2A9FE8BC2E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5E70111-647D-4E9D-89F9-04BDD76DF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FECBDFB-C0B9-4C22-BD62-DA434054A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C251-C64D-4674-A6A7-319B910FE2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3158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4ECC3A16-56D3-4E8C-903C-6ADC6E573D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C9DD507-2611-4C18-B430-5F0981F451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71B1BCE-A751-4AF7-86A0-523D9A5AF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52F5-3353-4282-BEAE-D759F796B4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438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1037E94-EE29-4DCB-B9DD-2F3155A09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811B737-6DAB-4A99-AEC4-1863A3E36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C5544F-E726-4A14-8FB7-1650F5BE7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6AA3-4023-4228-8082-F22AC0C7B1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0707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3E6E4A1-689D-4F92-BF1B-47C5E064EC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8EE257F-AEF9-4124-A696-3A1AACAA5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40936A2-77EA-49D4-BEA3-0351226E1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5070A-82B1-47D6-B3FB-25CFE92FDC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23771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C583DFA-1C6D-46F3-A87E-C7B101A0A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94F9DF73-DC39-44E6-922F-24AD4C73B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55180F1-15F4-447C-8D20-A501F1E009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617A784B-F789-4DA1-BFAA-66F822E73D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2E6253E-4852-4A65-88C0-C2A442C074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23F7453-B6B3-4522-8BDE-45F38A8729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B547186-1D6D-44DA-93FC-CE51C4D0B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5750"/>
            <a:ext cx="73152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日崇拜講道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經文：列王紀下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題目：卑微卻榮耀的生命</a:t>
            </a:r>
            <a:endParaRPr lang="en-US" altLang="zh-TW" sz="3600" b="1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3600" b="1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大綱：</a:t>
            </a:r>
            <a:r>
              <a:rPr lang="en-US" altLang="zh-TW" sz="28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	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常作準備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HK" sz="3600" b="1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	</a:t>
            </a:r>
            <a:r>
              <a:rPr lang="zh-TW" altLang="zh-HK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愛心服事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HK" sz="3600" b="1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	</a:t>
            </a:r>
            <a:r>
              <a:rPr lang="zh-TW" altLang="zh-HK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信心宣告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</a:t>
            </a:r>
            <a:r>
              <a:rPr lang="zh-TW" altLang="en-US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600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HK" sz="3600" b="1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TW" altLang="en-US" sz="24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2400"/>
              <a:t> 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E9A711F-7409-4EE9-A2B9-B20DF99CB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7200"/>
            <a:ext cx="79248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b="1" u="sng">
                <a:solidFill>
                  <a:srgbClr val="FFFF00"/>
                </a:solidFill>
                <a:latin typeface="新細明體" panose="02020500000000000000" pitchFamily="18" charset="-120"/>
              </a:rPr>
              <a:t>引言：</a:t>
            </a:r>
            <a:endParaRPr lang="en-US" altLang="zh-TW" sz="3600" b="1" u="sng">
              <a:solidFill>
                <a:srgbClr val="FFFF00"/>
              </a:solidFill>
              <a:latin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600" b="1" u="sng">
              <a:solidFill>
                <a:srgbClr val="FFFF00"/>
              </a:solidFill>
              <a:latin typeface="新細明體" panose="02020500000000000000" pitchFamily="18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活出來的福音</a:t>
            </a:r>
            <a:r>
              <a:rPr lang="en-US" altLang="zh-HK" sz="4400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 </a:t>
            </a:r>
            <a:endParaRPr lang="en-US" altLang="zh-TW" sz="4400" b="1" u="sng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latin typeface="新細明體" panose="02020500000000000000" pitchFamily="18" charset="-120"/>
              </a:rPr>
              <a:t>			</a:t>
            </a:r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xmlns="" id="{DC9EEE7D-4091-4CBA-A180-52214E34F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2900"/>
            <a:ext cx="73152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b="1" u="sng">
                <a:solidFill>
                  <a:srgbClr val="FFFF00"/>
                </a:solidFill>
                <a:latin typeface="新細明體" panose="02020500000000000000" pitchFamily="18" charset="-120"/>
              </a:rPr>
              <a:t>經文背景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800" b="1">
              <a:solidFill>
                <a:srgbClr val="FFFF00"/>
              </a:solidFill>
              <a:latin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</a:rPr>
              <a:t>爭戰的真實</a:t>
            </a:r>
            <a:endParaRPr lang="en-US" altLang="zh-TW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</a:rPr>
              <a:t>不幸的遭遇</a:t>
            </a:r>
            <a:endParaRPr lang="en-US" altLang="zh-TW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</a:rPr>
              <a:t>信心的倚靠</a:t>
            </a:r>
            <a:endParaRPr lang="en-US" altLang="zh-TW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DC7EE0CB-89FD-4ED9-83EF-B33FF319B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0031"/>
            <a:ext cx="7543800" cy="367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3600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常作準備</a:t>
            </a:r>
            <a:r>
              <a:rPr lang="en-US" altLang="zh-TW" sz="3600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</a:t>
            </a:r>
            <a:r>
              <a:rPr lang="zh-TW" altLang="en-US" sz="3600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600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HK" sz="3600" b="1" u="sng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 baseline="30000">
              <a:solidFill>
                <a:srgbClr val="FFFF00"/>
              </a:solidFill>
              <a:latin typeface="MS Sans Serif" charset="0"/>
            </a:endParaRPr>
          </a:p>
          <a:p>
            <a:r>
              <a:rPr lang="en-US" altLang="zh-HK" baseline="300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亞蘭王的元帥乃縵、在他主人面前為尊為大、因耶和華曾藉他使亞蘭人得勝</a:t>
            </a:r>
            <a:r>
              <a:rPr lang="en-US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他又是大能的勇士、</a:t>
            </a:r>
            <a:r>
              <a:rPr lang="zh-TW" altLang="zh-HK" sz="3600" b="1" u="sng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只是長了大痲瘋。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400" b="1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400" b="1"/>
          </a:p>
          <a:p>
            <a:pPr>
              <a:spcBef>
                <a:spcPct val="0"/>
              </a:spcBef>
              <a:buFontTx/>
              <a:buNone/>
            </a:pPr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CCC3A1F7-B627-4BBB-ADB7-020D8BE5D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"/>
            <a:ext cx="7924800" cy="428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zh-HK" sz="3600" b="1" u="sng">
                <a:solidFill>
                  <a:srgbClr val="FFFF00"/>
                </a:solidFill>
              </a:rPr>
              <a:t>愛心服事</a:t>
            </a:r>
            <a:r>
              <a:rPr lang="en-US" altLang="zh-TW" sz="3600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</a:t>
            </a:r>
            <a:r>
              <a:rPr lang="zh-TW" altLang="en-US" sz="3600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600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HK" sz="3600" b="1" u="sng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 baseline="30000">
              <a:solidFill>
                <a:srgbClr val="FFFF00"/>
              </a:solidFill>
              <a:latin typeface="MS Sans Serif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baseline="300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先前亞蘭人成群的出去、從以色列國擄了一個小女子</a:t>
            </a:r>
            <a:r>
              <a:rPr lang="en-US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這女子就</a:t>
            </a:r>
            <a:r>
              <a:rPr lang="zh-TW" altLang="zh-HK" sz="3600" b="1" u="sng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服事</a:t>
            </a:r>
            <a:r>
              <a:rPr lang="zh-TW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乃縵的妻。</a:t>
            </a:r>
            <a:endParaRPr lang="en-US" altLang="zh-TW" sz="2800" b="1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1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1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44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800" b="1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>
            <a:extLst>
              <a:ext uri="{FF2B5EF4-FFF2-40B4-BE49-F238E27FC236}">
                <a16:creationId xmlns:a16="http://schemas.microsoft.com/office/drawing/2014/main" xmlns="" id="{EE14F06F-38E7-49A6-A66B-7EA5960B0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6917"/>
            <a:ext cx="7772400" cy="810815"/>
          </a:xfrm>
        </p:spPr>
        <p:txBody>
          <a:bodyPr/>
          <a:lstStyle/>
          <a:p>
            <a:r>
              <a:rPr lang="zh-TW" altLang="zh-HK" b="1" u="sng">
                <a:solidFill>
                  <a:srgbClr val="FFFF00"/>
                </a:solidFill>
              </a:rPr>
              <a:t>信心宣告</a:t>
            </a:r>
            <a:r>
              <a:rPr lang="en-US" altLang="zh-TW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</a:t>
            </a:r>
            <a:r>
              <a:rPr lang="zh-TW" altLang="en-US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u="sng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HK" b="1" u="sng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19" name="內容版面配置區 2">
            <a:extLst>
              <a:ext uri="{FF2B5EF4-FFF2-40B4-BE49-F238E27FC236}">
                <a16:creationId xmlns:a16="http://schemas.microsoft.com/office/drawing/2014/main" xmlns="" id="{AFBD2644-36D1-4B2A-B4FF-58D7585B46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897732"/>
            <a:ext cx="7772400" cy="3674269"/>
          </a:xfrm>
        </p:spPr>
        <p:txBody>
          <a:bodyPr/>
          <a:lstStyle/>
          <a:p>
            <a:r>
              <a:rPr lang="en-US" altLang="zh-HK" baseline="300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他對主母說、</a:t>
            </a:r>
            <a:r>
              <a:rPr lang="zh-TW" altLang="zh-HK" sz="3600" b="1" u="sng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巴不得</a:t>
            </a:r>
            <a:r>
              <a:rPr lang="zh-TW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我主人去見撒瑪利亞的先知</a:t>
            </a:r>
            <a:r>
              <a:rPr lang="en-US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zh-HK" sz="3600" b="1" u="sng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必能</a:t>
            </a:r>
            <a:r>
              <a:rPr lang="zh-TW" altLang="zh-HK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治好他的大痲瘋。</a:t>
            </a:r>
            <a:endParaRPr lang="zh-TW" altLang="zh-HK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3FF9C9B7-D655-4E64-8279-0E5B9778F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5750"/>
            <a:ext cx="8534400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b="1" u="sng">
                <a:solidFill>
                  <a:srgbClr val="FFFF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結論</a:t>
            </a:r>
            <a:endParaRPr lang="zh-TW" altLang="en-US" b="1" u="sng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FFFF00"/>
                </a:solidFill>
                <a:ea typeface="細明體" panose="02020509000000000000" pitchFamily="49" charset="-120"/>
              </a:rPr>
              <a:t> </a:t>
            </a:r>
            <a:endParaRPr lang="zh-TW" altLang="en-US" sz="2400">
              <a:solidFill>
                <a:srgbClr val="FFFF00"/>
              </a:solidFill>
            </a:endParaRPr>
          </a:p>
          <a:p>
            <a:r>
              <a:rPr lang="zh-TW" altLang="zh-HK" sz="2800" b="1"/>
              <a:t>彰顯上帝榮耀的生命</a:t>
            </a:r>
            <a:r>
              <a:rPr lang="en-US" altLang="zh-HK" sz="2800" b="1"/>
              <a:t>, </a:t>
            </a:r>
            <a:r>
              <a:rPr lang="zh-TW" altLang="zh-HK" sz="2800" b="1"/>
              <a:t>不一定是很輝煌</a:t>
            </a:r>
            <a:r>
              <a:rPr lang="en-US" altLang="zh-HK" sz="2800" b="1"/>
              <a:t>, </a:t>
            </a:r>
            <a:r>
              <a:rPr lang="zh-TW" altLang="zh-HK" sz="2800" b="1"/>
              <a:t>令人羨慕的</a:t>
            </a:r>
            <a:r>
              <a:rPr lang="en-US" altLang="zh-HK" sz="2800" b="1"/>
              <a:t>, </a:t>
            </a:r>
            <a:r>
              <a:rPr lang="zh-TW" altLang="zh-HK" sz="2800" b="1"/>
              <a:t>甚至也不一定是順境</a:t>
            </a:r>
            <a:r>
              <a:rPr lang="en-US" altLang="zh-HK" sz="2800" b="1"/>
              <a:t>, </a:t>
            </a:r>
            <a:r>
              <a:rPr lang="zh-TW" altLang="zh-HK" sz="2800" b="1"/>
              <a:t>沒有困難的生命</a:t>
            </a:r>
            <a:r>
              <a:rPr lang="en-US" altLang="zh-HK" sz="2800" b="1"/>
              <a:t>. </a:t>
            </a:r>
            <a:r>
              <a:rPr lang="zh-TW" altLang="zh-HK" sz="2800" b="1"/>
              <a:t>相反來説</a:t>
            </a:r>
            <a:r>
              <a:rPr lang="en-US" altLang="zh-HK" sz="2800" b="1"/>
              <a:t>, </a:t>
            </a:r>
            <a:r>
              <a:rPr lang="zh-TW" altLang="zh-HK" sz="2800" b="1"/>
              <a:t>在危難和困境中的生命</a:t>
            </a:r>
            <a:r>
              <a:rPr lang="en-US" altLang="zh-HK" sz="2800" b="1"/>
              <a:t>, </a:t>
            </a:r>
            <a:r>
              <a:rPr lang="zh-TW" altLang="zh-HK" sz="2800" b="1" u="sng">
                <a:solidFill>
                  <a:srgbClr val="FFFF00"/>
                </a:solidFill>
              </a:rPr>
              <a:t>只要倚靠上帝</a:t>
            </a:r>
            <a:r>
              <a:rPr lang="en-US" altLang="zh-HK" sz="2800" b="1" u="sng">
                <a:solidFill>
                  <a:srgbClr val="FFFF00"/>
                </a:solidFill>
              </a:rPr>
              <a:t>, </a:t>
            </a:r>
            <a:r>
              <a:rPr lang="zh-TW" altLang="zh-HK" sz="2800" b="1" u="sng">
                <a:solidFill>
                  <a:srgbClr val="FFFF00"/>
                </a:solidFill>
              </a:rPr>
              <a:t>就能榮耀祂</a:t>
            </a:r>
            <a:r>
              <a:rPr lang="en-US" altLang="zh-HK" sz="2800" b="1" u="sng">
                <a:solidFill>
                  <a:srgbClr val="FFFF00"/>
                </a:solidFill>
              </a:rPr>
              <a:t>. </a:t>
            </a:r>
            <a:r>
              <a:rPr lang="zh-TW" altLang="zh-HK" sz="2800" b="1"/>
              <a:t>小女子雖然遭遇很大的不幸</a:t>
            </a:r>
            <a:r>
              <a:rPr lang="en-US" altLang="zh-HK" sz="2800" b="1"/>
              <a:t>, </a:t>
            </a:r>
            <a:r>
              <a:rPr lang="zh-TW" altLang="zh-HK" sz="2800" b="1"/>
              <a:t>生命落在極度艱難的境況</a:t>
            </a:r>
            <a:r>
              <a:rPr lang="en-US" altLang="zh-HK" sz="2800" b="1"/>
              <a:t>, </a:t>
            </a:r>
            <a:r>
              <a:rPr lang="zh-TW" altLang="zh-HK" sz="2800" b="1"/>
              <a:t>但因依靠上帝</a:t>
            </a:r>
            <a:r>
              <a:rPr lang="en-US" altLang="zh-HK" sz="2800" b="1"/>
              <a:t>, </a:t>
            </a:r>
            <a:r>
              <a:rPr lang="zh-TW" altLang="zh-HK" sz="2800" b="1"/>
              <a:t>並相信上帝的愛而以生命活出來</a:t>
            </a:r>
            <a:r>
              <a:rPr lang="en-US" altLang="zh-HK" sz="2800" b="1"/>
              <a:t>. </a:t>
            </a:r>
            <a:r>
              <a:rPr lang="zh-TW" altLang="zh-HK" sz="2800" b="1"/>
              <a:t>她</a:t>
            </a:r>
            <a:r>
              <a:rPr lang="zh-TW" altLang="zh-HK" sz="2800" b="1" u="sng">
                <a:solidFill>
                  <a:srgbClr val="FFFF00"/>
                </a:solidFill>
              </a:rPr>
              <a:t>不擔心自己</a:t>
            </a:r>
            <a:r>
              <a:rPr lang="en-US" altLang="zh-HK" sz="2800" b="1" u="sng">
                <a:solidFill>
                  <a:srgbClr val="FFFF00"/>
                </a:solidFill>
              </a:rPr>
              <a:t>, </a:t>
            </a:r>
            <a:r>
              <a:rPr lang="zh-TW" altLang="zh-HK" sz="2800" b="1" u="sng">
                <a:solidFill>
                  <a:srgbClr val="FFFF00"/>
                </a:solidFill>
              </a:rPr>
              <a:t>卻傾力愛身邊的人</a:t>
            </a:r>
            <a:r>
              <a:rPr lang="en-US" altLang="zh-HK" sz="2800" b="1"/>
              <a:t>, </a:t>
            </a:r>
            <a:r>
              <a:rPr lang="zh-TW" altLang="zh-HK" sz="2800" b="1"/>
              <a:t>以一個極平凡的生命</a:t>
            </a:r>
            <a:r>
              <a:rPr lang="en-US" altLang="zh-HK" sz="2800" b="1"/>
              <a:t>, </a:t>
            </a:r>
            <a:r>
              <a:rPr lang="zh-TW" altLang="zh-HK" sz="2800" b="1"/>
              <a:t>彰顯了上帝豐盛的榮耀和愛心</a:t>
            </a:r>
            <a:r>
              <a:rPr lang="en-US" altLang="zh-HK" sz="2800" b="1"/>
              <a:t>. </a:t>
            </a:r>
            <a:r>
              <a:rPr lang="zh-TW" altLang="zh-HK" sz="2800" b="1"/>
              <a:t>她成為一個</a:t>
            </a:r>
            <a:r>
              <a:rPr lang="zh-TW" altLang="en-US" sz="2800" b="1"/>
              <a:t>卑微卻榮耀的</a:t>
            </a:r>
            <a:r>
              <a:rPr lang="zh-TW" altLang="zh-HK" sz="2800" b="1"/>
              <a:t>生命的典範</a:t>
            </a:r>
            <a:r>
              <a:rPr lang="en-US" altLang="zh-HK" sz="2800" b="1"/>
              <a:t>. </a:t>
            </a:r>
            <a:r>
              <a:rPr lang="zh-TW" altLang="zh-HK" sz="2800" b="1"/>
              <a:t>我們願意效法她嗎</a:t>
            </a:r>
            <a:r>
              <a:rPr lang="en-US" altLang="zh-HK" sz="2800" b="1"/>
              <a:t>? </a:t>
            </a:r>
            <a:r>
              <a:rPr lang="zh-TW" altLang="zh-HK" sz="2800" b="1"/>
              <a:t>我們願意在任何情況下</a:t>
            </a:r>
            <a:r>
              <a:rPr lang="en-US" altLang="zh-HK" sz="2800" b="1"/>
              <a:t>, </a:t>
            </a:r>
            <a:r>
              <a:rPr lang="zh-TW" altLang="zh-HK" sz="2800" b="1"/>
              <a:t>都願意委身愛其他人嗎</a:t>
            </a:r>
            <a:r>
              <a:rPr lang="en-US" altLang="zh-HK" sz="2800" b="1"/>
              <a:t>? </a:t>
            </a:r>
            <a:r>
              <a:rPr lang="zh-TW" altLang="zh-HK" sz="2800" b="1"/>
              <a:t>我們當然不行</a:t>
            </a:r>
            <a:r>
              <a:rPr lang="en-US" altLang="zh-HK" sz="2800" b="1"/>
              <a:t>, </a:t>
            </a:r>
            <a:r>
              <a:rPr lang="zh-TW" altLang="zh-HK" sz="2800" b="1"/>
              <a:t>但上帝有能力幫助我們</a:t>
            </a:r>
            <a:r>
              <a:rPr lang="en-US" altLang="zh-HK" sz="2800" b="1"/>
              <a:t>. </a:t>
            </a:r>
            <a:r>
              <a:rPr lang="zh-TW" altLang="zh-HK" sz="2800" b="1"/>
              <a:t>你願意</a:t>
            </a:r>
            <a:r>
              <a:rPr lang="zh-TW" altLang="zh-HK" sz="2800" b="1" u="sng">
                <a:solidFill>
                  <a:srgbClr val="FFFF00"/>
                </a:solidFill>
              </a:rPr>
              <a:t>加入這個榮耀上帝的行列嗎</a:t>
            </a:r>
            <a:r>
              <a:rPr lang="en-US" altLang="zh-HK" sz="2800" b="1" u="sng">
                <a:solidFill>
                  <a:srgbClr val="FFFF00"/>
                </a:solidFill>
              </a:rPr>
              <a:t>? </a:t>
            </a:r>
            <a:endParaRPr lang="zh-TW" altLang="zh-HK" sz="2800" u="sng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167</Words>
  <Application>Microsoft Office PowerPoint</Application>
  <PresentationFormat>如螢幕大小 (16:9)</PresentationFormat>
  <Paragraphs>39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投影片 1</vt:lpstr>
      <vt:lpstr>投影片 2</vt:lpstr>
      <vt:lpstr>投影片 3</vt:lpstr>
      <vt:lpstr>投影片 4</vt:lpstr>
      <vt:lpstr>投影片 5</vt:lpstr>
      <vt:lpstr>信心宣告(3節)</vt:lpstr>
      <vt:lpstr>投影片 7</vt:lpstr>
    </vt:vector>
  </TitlesOfParts>
  <Company>ZionALC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Winny</dc:creator>
  <cp:lastModifiedBy>Andrew</cp:lastModifiedBy>
  <cp:revision>124</cp:revision>
  <dcterms:created xsi:type="dcterms:W3CDTF">2015-01-02T04:54:27Z</dcterms:created>
  <dcterms:modified xsi:type="dcterms:W3CDTF">2020-11-12T03:32:46Z</dcterms:modified>
</cp:coreProperties>
</file>