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63" r:id="rId4"/>
    <p:sldId id="264" r:id="rId5"/>
    <p:sldId id="265" r:id="rId6"/>
    <p:sldId id="266" r:id="rId7"/>
    <p:sldId id="262" r:id="rId8"/>
  </p:sldIdLst>
  <p:sldSz cx="9144000" cy="5143500" type="screen16x9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FF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132" autoAdjust="0"/>
    <p:restoredTop sz="90929"/>
  </p:normalViewPr>
  <p:slideViewPr>
    <p:cSldViewPr>
      <p:cViewPr varScale="1">
        <p:scale>
          <a:sx n="98" d="100"/>
          <a:sy n="98" d="100"/>
        </p:scale>
        <p:origin x="-108" y="-60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>
            <a:extLst>
              <a:ext uri="{FF2B5EF4-FFF2-40B4-BE49-F238E27FC236}">
                <a16:creationId xmlns:a16="http://schemas.microsoft.com/office/drawing/2014/main" xmlns="" id="{C8C59BED-9C57-4441-BF12-DE8BFB40AAD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xmlns="" id="{50868B8D-0634-4E6E-A98E-438BD94970D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1B85E30-4653-45D0-B96E-E9A55ADD54CB}" type="datetimeFigureOut">
              <a:rPr lang="zh-TW" altLang="en-US"/>
              <a:pPr>
                <a:defRPr/>
              </a:pPr>
              <a:t>2020/11/12</a:t>
            </a:fld>
            <a:endParaRPr lang="zh-TW" altLang="en-US"/>
          </a:p>
        </p:txBody>
      </p:sp>
      <p:sp>
        <p:nvSpPr>
          <p:cNvPr id="4" name="投影片圖像版面配置區 3">
            <a:extLst>
              <a:ext uri="{FF2B5EF4-FFF2-40B4-BE49-F238E27FC236}">
                <a16:creationId xmlns:a16="http://schemas.microsoft.com/office/drawing/2014/main" xmlns="" id="{E43A5A03-E914-4124-9C08-D4712696EE7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>
            <a:extLst>
              <a:ext uri="{FF2B5EF4-FFF2-40B4-BE49-F238E27FC236}">
                <a16:creationId xmlns:a16="http://schemas.microsoft.com/office/drawing/2014/main" xmlns="" id="{60DE5803-2D81-4443-AF85-154B7593BF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xmlns="" id="{BB6B7BB8-53D5-45F2-8DBB-1C23B52383A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xmlns="" id="{C8930DD6-5A38-425C-A5B4-3C1259F94F9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99AB60A-85AB-4A92-AF90-D9BB6A4719E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投影片圖像版面配置區 1">
            <a:extLst>
              <a:ext uri="{FF2B5EF4-FFF2-40B4-BE49-F238E27FC236}">
                <a16:creationId xmlns:a16="http://schemas.microsoft.com/office/drawing/2014/main" xmlns="" id="{C0E11B89-FFD2-4E29-AAC0-91C8B4B1236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備忘稿版面配置區 2">
            <a:extLst>
              <a:ext uri="{FF2B5EF4-FFF2-40B4-BE49-F238E27FC236}">
                <a16:creationId xmlns:a16="http://schemas.microsoft.com/office/drawing/2014/main" xmlns="" id="{833ECC7D-9895-4B90-ABBA-258FF77F4DA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/>
          </a:p>
        </p:txBody>
      </p:sp>
      <p:sp>
        <p:nvSpPr>
          <p:cNvPr id="5124" name="投影片編號版面配置區 3">
            <a:extLst>
              <a:ext uri="{FF2B5EF4-FFF2-40B4-BE49-F238E27FC236}">
                <a16:creationId xmlns:a16="http://schemas.microsoft.com/office/drawing/2014/main" xmlns="" id="{4DD92CD6-A6DE-4C37-BF01-62AE43BFA3F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FA2FE270-38C9-46C1-A7D8-C40FA8DC5A9D}" type="slidenum">
              <a:rPr lang="zh-TW" altLang="en-US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2</a:t>
            </a:fld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11255755-5447-46D0-BECD-F9FC032F558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1FBE7BAA-A0FD-44F1-8421-3887ED2A2EC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EB486C3-DD21-4600-95FB-5806E37481D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F9768A-E520-4E6F-B309-657CCE25A4F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526058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0BB05FF3-3832-4765-B330-2325EAD7376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5A36B889-2FF6-4825-BF95-1ACD21CFDEB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32F6FA00-6C67-4FDB-879F-B99916D9D28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D1FBB1-4CBA-4A48-82EC-80D7F6EAEB0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1806603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7E915284-50F4-4711-ADF7-7442F181272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AEB08755-56E3-4C9E-B9B6-A2A3E3D1E9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C529F6A1-59DC-41E5-87DA-4962A87D359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2DFB59-FCBB-4D9E-8E3C-CF829A0AD75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569657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F38F220C-48DB-4031-8FF9-5EFAD0E57D9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171B93D2-8101-4BE7-8AA2-85BE9AB5970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37E7F898-F470-42DA-B444-AABEF57B48F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BD988E-E51B-477A-BC18-D0A381CC7D3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2021788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143260DD-612E-4E6B-B021-31FEEC8037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A3537BE7-1F5C-4041-BED3-0D730B0F458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7CA0F4FC-E3B5-4D62-9E01-03FCC54B8F8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BBB148-06BB-499A-8BEB-E90A6AFDC0B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2230950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A9EE7AF-1B48-4EA8-A514-1A1797C7641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2168EFFB-7DED-4CF5-8718-4BA6FF70B2A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76D1FC54-3367-429D-BB9F-B328291DB59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E63F08-8955-4EBA-B19A-800E1E15FE9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1646629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9EA21EE5-A88C-4875-A5E5-6203FA6DE53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xmlns="" id="{43B0E6B3-B3BB-47EF-A2CA-ACF4924642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190F4ED3-1342-4ADA-BFA2-A7F8ED50A9B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C7F68A-31A4-47C0-91E4-2E34AC34435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459101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B75D9E72-9C69-480B-9D4E-2A9FE8BC2E8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B5E70111-647D-4E9D-89F9-04BDD76DF01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EFECBDFB-C0B9-4C22-BD62-DA434054A56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9AC251-C64D-4674-A6A7-319B910FE2E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1031588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4ECC3A16-56D3-4E8C-903C-6ADC6E573D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EC9DD507-2611-4C18-B430-5F0981F4511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A71B1BCE-A751-4AF7-86A0-523D9A5AF4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A52F5-3353-4282-BEAE-D759F796B4E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224385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A1037E94-EE29-4DCB-B9DD-2F3155A0909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6811B737-6DAB-4A99-AEC4-1863A3E3621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59C5544F-E726-4A14-8FB7-1650F5BE764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516AA3-4023-4228-8082-F22AC0C7B11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1907070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E3E6E4A1-689D-4F92-BF1B-47C5E064EC0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F8EE257F-AEF9-4124-A696-3A1AACAA5C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B40936A2-77EA-49D4-BEA3-0351226E14D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95070A-82B1-47D6-B3FB-25CFE92FDC5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4237714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FC583DFA-1C6D-46F3-A87E-C7B101A0A3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94F9DF73-DC39-44E6-922F-24AD4C73BF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155180F1-15F4-447C-8D20-A501F1E0092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xmlns="" id="{617A784B-F789-4DA1-BFAA-66F822E73D0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xmlns="" id="{92E6253E-4852-4A65-88C0-C2A442C074B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823F7453-B6B3-4522-8BDE-45F38A87297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xmlns="" id="{7B547186-1D6D-44DA-93FC-CE51C4D0B0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285750"/>
            <a:ext cx="7315200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3600" b="1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2020</a:t>
            </a:r>
            <a:r>
              <a:rPr lang="zh-TW" altLang="en-US" sz="3600" b="1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r>
              <a:rPr lang="en-US" altLang="zh-TW" sz="3600" b="1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11</a:t>
            </a:r>
            <a:r>
              <a:rPr lang="zh-TW" altLang="en-US" sz="3600" b="1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en-US" altLang="zh-TW" sz="3600" b="1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14</a:t>
            </a:r>
            <a:r>
              <a:rPr lang="zh-TW" altLang="en-US" sz="3600" b="1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日崇拜講道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3600" b="1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經文：列王紀下</a:t>
            </a:r>
            <a:r>
              <a:rPr lang="en-US" altLang="zh-TW" sz="3600" b="1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r>
            <a:r>
              <a:rPr lang="zh-TW" altLang="en-US" sz="3600" b="1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sz="3600" b="1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sz="3600" b="1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－</a:t>
            </a:r>
            <a:r>
              <a:rPr lang="en-US" altLang="zh-TW" sz="3600" b="1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zh-TW" altLang="en-US" sz="3600" b="1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題目：卑微卻榮耀的生命</a:t>
            </a:r>
            <a:endParaRPr lang="en-US" altLang="zh-TW" sz="3600" b="1">
              <a:solidFill>
                <a:srgbClr val="FFFF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en-US" altLang="zh-TW" sz="3600" b="1">
              <a:solidFill>
                <a:srgbClr val="FFFF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zh-TW" altLang="en-US" sz="3600" b="1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大綱：</a:t>
            </a:r>
            <a:r>
              <a:rPr lang="en-US" altLang="zh-TW" sz="2800" b="1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		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zh-TW" sz="2800" b="1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		</a:t>
            </a:r>
            <a:r>
              <a:rPr lang="zh-TW" altLang="en-US" sz="3600" b="1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常作準備</a:t>
            </a:r>
            <a:r>
              <a:rPr lang="en-US" altLang="zh-TW" sz="3600" b="1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(1</a:t>
            </a:r>
            <a:r>
              <a:rPr lang="zh-TW" altLang="en-US" sz="3600" b="1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節</a:t>
            </a:r>
            <a:r>
              <a:rPr lang="en-US" altLang="zh-TW" sz="3600" b="1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zh-HK" sz="3600" b="1">
              <a:solidFill>
                <a:srgbClr val="FFFF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zh-TW" sz="3600" b="1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		</a:t>
            </a:r>
            <a:r>
              <a:rPr lang="zh-TW" altLang="zh-HK" sz="3600" b="1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愛心服事</a:t>
            </a:r>
            <a:r>
              <a:rPr lang="en-US" altLang="zh-TW" sz="3600" b="1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(2</a:t>
            </a:r>
            <a:r>
              <a:rPr lang="zh-TW" altLang="en-US" sz="3600" b="1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節</a:t>
            </a:r>
            <a:r>
              <a:rPr lang="en-US" altLang="zh-TW" sz="3600" b="1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zh-HK" sz="3600" b="1">
              <a:solidFill>
                <a:srgbClr val="FFFF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zh-TW" sz="3600" b="1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		</a:t>
            </a:r>
            <a:r>
              <a:rPr lang="zh-TW" altLang="zh-HK" sz="3600" b="1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信心宣告</a:t>
            </a:r>
            <a:r>
              <a:rPr lang="en-US" altLang="zh-TW" sz="3600" b="1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(3</a:t>
            </a:r>
            <a:r>
              <a:rPr lang="zh-TW" altLang="en-US" sz="3600" b="1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節</a:t>
            </a:r>
            <a:r>
              <a:rPr lang="en-US" altLang="zh-TW" sz="3600" b="1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zh-HK" sz="3600" b="1">
              <a:solidFill>
                <a:srgbClr val="FFFF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zh-TW" altLang="en-US" sz="240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zh-TW" altLang="en-US" sz="2400"/>
              <a:t> 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zh-TW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xmlns="" id="{FE9A711F-7409-4EE9-A2B9-B20DF99CB0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457200"/>
            <a:ext cx="7924800" cy="2431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3600" b="1" u="sng">
                <a:solidFill>
                  <a:srgbClr val="FFFF00"/>
                </a:solidFill>
                <a:latin typeface="新細明體" panose="02020500000000000000" pitchFamily="18" charset="-120"/>
              </a:rPr>
              <a:t>引言：</a:t>
            </a:r>
            <a:endParaRPr lang="en-US" altLang="zh-TW" sz="3600" b="1" u="sng">
              <a:solidFill>
                <a:srgbClr val="FFFF00"/>
              </a:solidFill>
              <a:latin typeface="新細明體" panose="02020500000000000000" pitchFamily="18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TW" sz="3600" b="1" u="sng">
              <a:solidFill>
                <a:srgbClr val="FFFF00"/>
              </a:solidFill>
              <a:latin typeface="新細明體" panose="02020500000000000000" pitchFamily="18" charset="-120"/>
              <a:ea typeface="標楷體" panose="03000509000000000000" pitchFamily="65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4400" u="sng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活出來的福音</a:t>
            </a:r>
            <a:r>
              <a:rPr lang="en-US" altLang="zh-HK" sz="4400" u="sng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!! </a:t>
            </a:r>
            <a:endParaRPr lang="en-US" altLang="zh-TW" sz="4400" b="1" u="sng">
              <a:solidFill>
                <a:srgbClr val="FFFF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3600" b="1">
                <a:latin typeface="新細明體" panose="02020500000000000000" pitchFamily="18" charset="-120"/>
              </a:rPr>
              <a:t>			</a:t>
            </a:r>
            <a:endParaRPr lang="zh-TW" altLang="en-US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>
            <a:extLst>
              <a:ext uri="{FF2B5EF4-FFF2-40B4-BE49-F238E27FC236}">
                <a16:creationId xmlns:a16="http://schemas.microsoft.com/office/drawing/2014/main" xmlns="" id="{DC9EEE7D-4091-4CBA-A180-52214E34F8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42900"/>
            <a:ext cx="7315200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3600" b="1" u="sng">
                <a:solidFill>
                  <a:srgbClr val="FFFF00"/>
                </a:solidFill>
                <a:latin typeface="新細明體" panose="02020500000000000000" pitchFamily="18" charset="-120"/>
              </a:rPr>
              <a:t>經文背景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2800" b="1">
              <a:solidFill>
                <a:srgbClr val="FFFF00"/>
              </a:solidFill>
              <a:latin typeface="新細明體" panose="02020500000000000000" pitchFamily="18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TW" sz="2800" b="1">
              <a:solidFill>
                <a:srgbClr val="FFFF00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b="1">
                <a:solidFill>
                  <a:srgbClr val="FFFF00"/>
                </a:solidFill>
              </a:rPr>
              <a:t>爭戰的真實</a:t>
            </a:r>
            <a:endParaRPr lang="en-US" altLang="zh-TW" b="1">
              <a:solidFill>
                <a:srgbClr val="FFFF00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zh-TW" b="1">
              <a:solidFill>
                <a:srgbClr val="FFFF00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b="1">
                <a:solidFill>
                  <a:srgbClr val="FFFF00"/>
                </a:solidFill>
              </a:rPr>
              <a:t>不幸的遭遇</a:t>
            </a:r>
            <a:endParaRPr lang="en-US" altLang="zh-TW" b="1">
              <a:solidFill>
                <a:srgbClr val="FFFF00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zh-TW" b="1">
              <a:solidFill>
                <a:srgbClr val="FFFF00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b="1">
                <a:solidFill>
                  <a:srgbClr val="FFFF00"/>
                </a:solidFill>
              </a:rPr>
              <a:t>信心的倚靠</a:t>
            </a:r>
            <a:endParaRPr lang="en-US" altLang="zh-TW" b="1">
              <a:solidFill>
                <a:srgbClr val="FFFF00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zh-TW" sz="2800" b="1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zh-TW" altLang="en-US" sz="28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xmlns="" id="{DC7EE0CB-89FD-4ED9-83EF-B33FF319B9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50031"/>
            <a:ext cx="7543800" cy="36789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zh-TW" altLang="en-US" sz="3600" b="1" u="sng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常作準備</a:t>
            </a:r>
            <a:r>
              <a:rPr lang="en-US" altLang="zh-TW" sz="3600" b="1" u="sng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(1</a:t>
            </a:r>
            <a:r>
              <a:rPr lang="zh-TW" altLang="en-US" sz="3600" b="1" u="sng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節</a:t>
            </a:r>
            <a:r>
              <a:rPr lang="en-US" altLang="zh-TW" sz="3600" b="1" u="sng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zh-HK" sz="3600" b="1" u="sng">
              <a:solidFill>
                <a:srgbClr val="FFFF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TW" sz="2800" b="1" baseline="30000">
              <a:solidFill>
                <a:srgbClr val="FFFF00"/>
              </a:solidFill>
              <a:latin typeface="MS Sans Serif" charset="0"/>
            </a:endParaRPr>
          </a:p>
          <a:p>
            <a:r>
              <a:rPr lang="en-US" altLang="zh-HK" baseline="3000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zh-HK" b="1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亞蘭王的元帥乃縵、在他主人面前為尊為大、因耶和華曾藉他使亞蘭人得勝</a:t>
            </a:r>
            <a:r>
              <a:rPr lang="en-US" altLang="zh-HK" b="1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‧</a:t>
            </a:r>
            <a:r>
              <a:rPr lang="zh-TW" altLang="zh-HK" b="1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他又是大能的勇士、</a:t>
            </a:r>
            <a:r>
              <a:rPr lang="zh-TW" altLang="zh-HK" sz="3600" b="1" u="sng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只是長了大痲瘋。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2400" b="1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2400" b="1"/>
          </a:p>
          <a:p>
            <a:pPr>
              <a:spcBef>
                <a:spcPct val="0"/>
              </a:spcBef>
              <a:buFontTx/>
              <a:buNone/>
            </a:pPr>
            <a:endParaRPr lang="en-US" altLang="zh-TW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xmlns="" id="{CCC3A1F7-B627-4BBB-ADB7-020D8BE5DC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228600"/>
            <a:ext cx="7924800" cy="42883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zh-TW" altLang="zh-HK" sz="3600" b="1" u="sng">
                <a:solidFill>
                  <a:srgbClr val="FFFF00"/>
                </a:solidFill>
              </a:rPr>
              <a:t>愛心服事</a:t>
            </a:r>
            <a:r>
              <a:rPr lang="en-US" altLang="zh-TW" sz="3600" b="1" u="sng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(2</a:t>
            </a:r>
            <a:r>
              <a:rPr lang="zh-TW" altLang="en-US" sz="3600" b="1" u="sng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節</a:t>
            </a:r>
            <a:r>
              <a:rPr lang="en-US" altLang="zh-TW" sz="3600" b="1" u="sng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zh-HK" sz="3600" b="1" u="sng">
              <a:solidFill>
                <a:srgbClr val="FFFF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TW" sz="2800" b="1" baseline="30000">
              <a:solidFill>
                <a:srgbClr val="FFFF00"/>
              </a:solidFill>
              <a:latin typeface="MS Sans Serif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HK" baseline="3000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zh-HK" b="1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先前亞蘭人成群的出去、從以色列國擄了一個小女子</a:t>
            </a:r>
            <a:r>
              <a:rPr lang="en-US" altLang="zh-HK" b="1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‧</a:t>
            </a:r>
            <a:r>
              <a:rPr lang="zh-TW" altLang="zh-HK" b="1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這女子就</a:t>
            </a:r>
            <a:r>
              <a:rPr lang="zh-TW" altLang="zh-HK" sz="3600" b="1" u="sng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服事</a:t>
            </a:r>
            <a:r>
              <a:rPr lang="zh-TW" altLang="zh-HK" b="1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乃縵的妻。</a:t>
            </a:r>
            <a:endParaRPr lang="en-US" altLang="zh-TW" sz="2800" b="1">
              <a:solidFill>
                <a:srgbClr val="FFFF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b="1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TW" sz="1100" b="1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TW" sz="1100" b="1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4400" b="1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2800" b="1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TW" sz="24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標題 1">
            <a:extLst>
              <a:ext uri="{FF2B5EF4-FFF2-40B4-BE49-F238E27FC236}">
                <a16:creationId xmlns:a16="http://schemas.microsoft.com/office/drawing/2014/main" xmlns="" id="{EE14F06F-38E7-49A6-A66B-7EA5960B0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86917"/>
            <a:ext cx="7772400" cy="810815"/>
          </a:xfrm>
        </p:spPr>
        <p:txBody>
          <a:bodyPr/>
          <a:lstStyle/>
          <a:p>
            <a:r>
              <a:rPr lang="zh-TW" altLang="zh-HK" b="1" u="sng">
                <a:solidFill>
                  <a:srgbClr val="FFFF00"/>
                </a:solidFill>
              </a:rPr>
              <a:t>信心宣告</a:t>
            </a:r>
            <a:r>
              <a:rPr lang="en-US" altLang="zh-TW" b="1" u="sng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(3</a:t>
            </a:r>
            <a:r>
              <a:rPr lang="zh-TW" altLang="en-US" b="1" u="sng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節</a:t>
            </a:r>
            <a:r>
              <a:rPr lang="en-US" altLang="zh-TW" b="1" u="sng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zh-HK" b="1" u="sng">
              <a:solidFill>
                <a:srgbClr val="FFFF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9219" name="內容版面配置區 2">
            <a:extLst>
              <a:ext uri="{FF2B5EF4-FFF2-40B4-BE49-F238E27FC236}">
                <a16:creationId xmlns:a16="http://schemas.microsoft.com/office/drawing/2014/main" xmlns="" id="{AFBD2644-36D1-4B2A-B4FF-58D7585B46D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897732"/>
            <a:ext cx="7772400" cy="3674269"/>
          </a:xfrm>
        </p:spPr>
        <p:txBody>
          <a:bodyPr/>
          <a:lstStyle/>
          <a:p>
            <a:r>
              <a:rPr lang="en-US" altLang="zh-HK" baseline="3000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zh-HK" b="1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他對主母說、</a:t>
            </a:r>
            <a:r>
              <a:rPr lang="zh-TW" altLang="zh-HK" sz="3600" b="1" u="sng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巴不得</a:t>
            </a:r>
            <a:r>
              <a:rPr lang="zh-TW" altLang="zh-HK" b="1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我主人去見撒瑪利亞的先知</a:t>
            </a:r>
            <a:r>
              <a:rPr lang="en-US" altLang="zh-HK" b="1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‧</a:t>
            </a:r>
            <a:r>
              <a:rPr lang="zh-TW" altLang="zh-HK" sz="3600" b="1" u="sng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必能</a:t>
            </a:r>
            <a:r>
              <a:rPr lang="zh-TW" altLang="zh-HK" b="1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治好他的大痲瘋。</a:t>
            </a:r>
            <a:endParaRPr lang="zh-TW" altLang="zh-HK">
              <a:solidFill>
                <a:srgbClr val="FFFF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HK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xmlns="" id="{3FF9C9B7-D655-4E64-8279-0E5B9778FA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85750"/>
            <a:ext cx="8534400" cy="57800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b="1" u="sng">
                <a:solidFill>
                  <a:srgbClr val="FFFF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結論</a:t>
            </a:r>
            <a:endParaRPr lang="zh-TW" altLang="en-US" b="1" u="sng">
              <a:solidFill>
                <a:srgbClr val="FFFF00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zh-TW" altLang="en-US" sz="2400">
                <a:solidFill>
                  <a:srgbClr val="FFFF00"/>
                </a:solidFill>
                <a:ea typeface="細明體" panose="02020509000000000000" pitchFamily="49" charset="-120"/>
              </a:rPr>
              <a:t> </a:t>
            </a:r>
            <a:endParaRPr lang="zh-TW" altLang="en-US" sz="2400">
              <a:solidFill>
                <a:srgbClr val="FFFF00"/>
              </a:solidFill>
            </a:endParaRPr>
          </a:p>
          <a:p>
            <a:r>
              <a:rPr lang="zh-TW" altLang="zh-HK" sz="2800" b="1"/>
              <a:t>彰顯上帝榮耀的生命</a:t>
            </a:r>
            <a:r>
              <a:rPr lang="en-US" altLang="zh-HK" sz="2800" b="1"/>
              <a:t>, </a:t>
            </a:r>
            <a:r>
              <a:rPr lang="zh-TW" altLang="zh-HK" sz="2800" b="1"/>
              <a:t>不一定是很輝煌</a:t>
            </a:r>
            <a:r>
              <a:rPr lang="en-US" altLang="zh-HK" sz="2800" b="1"/>
              <a:t>, </a:t>
            </a:r>
            <a:r>
              <a:rPr lang="zh-TW" altLang="zh-HK" sz="2800" b="1"/>
              <a:t>令人羨慕的</a:t>
            </a:r>
            <a:r>
              <a:rPr lang="en-US" altLang="zh-HK" sz="2800" b="1"/>
              <a:t>, </a:t>
            </a:r>
            <a:r>
              <a:rPr lang="zh-TW" altLang="zh-HK" sz="2800" b="1"/>
              <a:t>甚至也不一定是順境</a:t>
            </a:r>
            <a:r>
              <a:rPr lang="en-US" altLang="zh-HK" sz="2800" b="1"/>
              <a:t>, </a:t>
            </a:r>
            <a:r>
              <a:rPr lang="zh-TW" altLang="zh-HK" sz="2800" b="1"/>
              <a:t>沒有困難的生命</a:t>
            </a:r>
            <a:r>
              <a:rPr lang="en-US" altLang="zh-HK" sz="2800" b="1"/>
              <a:t>. </a:t>
            </a:r>
            <a:r>
              <a:rPr lang="zh-TW" altLang="zh-HK" sz="2800" b="1"/>
              <a:t>相反來説</a:t>
            </a:r>
            <a:r>
              <a:rPr lang="en-US" altLang="zh-HK" sz="2800" b="1"/>
              <a:t>, </a:t>
            </a:r>
            <a:r>
              <a:rPr lang="zh-TW" altLang="zh-HK" sz="2800" b="1"/>
              <a:t>在危難和困境中的生命</a:t>
            </a:r>
            <a:r>
              <a:rPr lang="en-US" altLang="zh-HK" sz="2800" b="1"/>
              <a:t>, </a:t>
            </a:r>
            <a:r>
              <a:rPr lang="zh-TW" altLang="zh-HK" sz="2800" b="1" u="sng">
                <a:solidFill>
                  <a:srgbClr val="FFFF00"/>
                </a:solidFill>
              </a:rPr>
              <a:t>只要倚靠上帝</a:t>
            </a:r>
            <a:r>
              <a:rPr lang="en-US" altLang="zh-HK" sz="2800" b="1" u="sng">
                <a:solidFill>
                  <a:srgbClr val="FFFF00"/>
                </a:solidFill>
              </a:rPr>
              <a:t>, </a:t>
            </a:r>
            <a:r>
              <a:rPr lang="zh-TW" altLang="zh-HK" sz="2800" b="1" u="sng">
                <a:solidFill>
                  <a:srgbClr val="FFFF00"/>
                </a:solidFill>
              </a:rPr>
              <a:t>就能榮耀祂</a:t>
            </a:r>
            <a:r>
              <a:rPr lang="en-US" altLang="zh-HK" sz="2800" b="1" u="sng">
                <a:solidFill>
                  <a:srgbClr val="FFFF00"/>
                </a:solidFill>
              </a:rPr>
              <a:t>. </a:t>
            </a:r>
            <a:r>
              <a:rPr lang="zh-TW" altLang="zh-HK" sz="2800" b="1"/>
              <a:t>小女子雖然遭遇很大的不幸</a:t>
            </a:r>
            <a:r>
              <a:rPr lang="en-US" altLang="zh-HK" sz="2800" b="1"/>
              <a:t>, </a:t>
            </a:r>
            <a:r>
              <a:rPr lang="zh-TW" altLang="zh-HK" sz="2800" b="1"/>
              <a:t>生命落在極度艱難的境況</a:t>
            </a:r>
            <a:r>
              <a:rPr lang="en-US" altLang="zh-HK" sz="2800" b="1"/>
              <a:t>, </a:t>
            </a:r>
            <a:r>
              <a:rPr lang="zh-TW" altLang="zh-HK" sz="2800" b="1"/>
              <a:t>但因依靠上帝</a:t>
            </a:r>
            <a:r>
              <a:rPr lang="en-US" altLang="zh-HK" sz="2800" b="1"/>
              <a:t>, </a:t>
            </a:r>
            <a:r>
              <a:rPr lang="zh-TW" altLang="zh-HK" sz="2800" b="1"/>
              <a:t>並相信上帝的愛而以生命活出來</a:t>
            </a:r>
            <a:r>
              <a:rPr lang="en-US" altLang="zh-HK" sz="2800" b="1"/>
              <a:t>. </a:t>
            </a:r>
            <a:r>
              <a:rPr lang="zh-TW" altLang="zh-HK" sz="2800" b="1"/>
              <a:t>她</a:t>
            </a:r>
            <a:r>
              <a:rPr lang="zh-TW" altLang="zh-HK" sz="2800" b="1" u="sng">
                <a:solidFill>
                  <a:srgbClr val="FFFF00"/>
                </a:solidFill>
              </a:rPr>
              <a:t>不擔心自己</a:t>
            </a:r>
            <a:r>
              <a:rPr lang="en-US" altLang="zh-HK" sz="2800" b="1" u="sng">
                <a:solidFill>
                  <a:srgbClr val="FFFF00"/>
                </a:solidFill>
              </a:rPr>
              <a:t>, </a:t>
            </a:r>
            <a:r>
              <a:rPr lang="zh-TW" altLang="zh-HK" sz="2800" b="1" u="sng">
                <a:solidFill>
                  <a:srgbClr val="FFFF00"/>
                </a:solidFill>
              </a:rPr>
              <a:t>卻傾力愛身邊的人</a:t>
            </a:r>
            <a:r>
              <a:rPr lang="en-US" altLang="zh-HK" sz="2800" b="1"/>
              <a:t>, </a:t>
            </a:r>
            <a:r>
              <a:rPr lang="zh-TW" altLang="zh-HK" sz="2800" b="1"/>
              <a:t>以一個極平凡的生命</a:t>
            </a:r>
            <a:r>
              <a:rPr lang="en-US" altLang="zh-HK" sz="2800" b="1"/>
              <a:t>, </a:t>
            </a:r>
            <a:r>
              <a:rPr lang="zh-TW" altLang="zh-HK" sz="2800" b="1"/>
              <a:t>彰顯了上帝豐盛的榮耀和愛心</a:t>
            </a:r>
            <a:r>
              <a:rPr lang="en-US" altLang="zh-HK" sz="2800" b="1"/>
              <a:t>. </a:t>
            </a:r>
            <a:r>
              <a:rPr lang="zh-TW" altLang="zh-HK" sz="2800" b="1"/>
              <a:t>她成為一個</a:t>
            </a:r>
            <a:r>
              <a:rPr lang="zh-TW" altLang="en-US" sz="2800" b="1"/>
              <a:t>卑微卻榮耀的</a:t>
            </a:r>
            <a:r>
              <a:rPr lang="zh-TW" altLang="zh-HK" sz="2800" b="1"/>
              <a:t>生命的典範</a:t>
            </a:r>
            <a:r>
              <a:rPr lang="en-US" altLang="zh-HK" sz="2800" b="1"/>
              <a:t>. </a:t>
            </a:r>
            <a:r>
              <a:rPr lang="zh-TW" altLang="zh-HK" sz="2800" b="1"/>
              <a:t>我們願意效法她嗎</a:t>
            </a:r>
            <a:r>
              <a:rPr lang="en-US" altLang="zh-HK" sz="2800" b="1"/>
              <a:t>? </a:t>
            </a:r>
            <a:r>
              <a:rPr lang="zh-TW" altLang="zh-HK" sz="2800" b="1"/>
              <a:t>我們願意在任何情況下</a:t>
            </a:r>
            <a:r>
              <a:rPr lang="en-US" altLang="zh-HK" sz="2800" b="1"/>
              <a:t>, </a:t>
            </a:r>
            <a:r>
              <a:rPr lang="zh-TW" altLang="zh-HK" sz="2800" b="1"/>
              <a:t>都願意委身愛其他人嗎</a:t>
            </a:r>
            <a:r>
              <a:rPr lang="en-US" altLang="zh-HK" sz="2800" b="1"/>
              <a:t>? </a:t>
            </a:r>
            <a:r>
              <a:rPr lang="zh-TW" altLang="zh-HK" sz="2800" b="1"/>
              <a:t>我們當然不行</a:t>
            </a:r>
            <a:r>
              <a:rPr lang="en-US" altLang="zh-HK" sz="2800" b="1"/>
              <a:t>, </a:t>
            </a:r>
            <a:r>
              <a:rPr lang="zh-TW" altLang="zh-HK" sz="2800" b="1"/>
              <a:t>但上帝有能力幫助我們</a:t>
            </a:r>
            <a:r>
              <a:rPr lang="en-US" altLang="zh-HK" sz="2800" b="1"/>
              <a:t>. </a:t>
            </a:r>
            <a:r>
              <a:rPr lang="zh-TW" altLang="zh-HK" sz="2800" b="1"/>
              <a:t>你願意</a:t>
            </a:r>
            <a:r>
              <a:rPr lang="zh-TW" altLang="zh-HK" sz="2800" b="1" u="sng">
                <a:solidFill>
                  <a:srgbClr val="FFFF00"/>
                </a:solidFill>
              </a:rPr>
              <a:t>加入這個榮耀上帝的行列嗎</a:t>
            </a:r>
            <a:r>
              <a:rPr lang="en-US" altLang="zh-HK" sz="2800" b="1" u="sng">
                <a:solidFill>
                  <a:srgbClr val="FFFF00"/>
                </a:solidFill>
              </a:rPr>
              <a:t>? </a:t>
            </a:r>
            <a:endParaRPr lang="zh-TW" altLang="zh-HK" sz="2800" u="sng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預設簡報設計">
  <a:themeElements>
    <a:clrScheme name="預設簡報設計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預設簡報設計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1085</TotalTime>
  <Words>167</Words>
  <Application>Microsoft Office PowerPoint</Application>
  <PresentationFormat>如螢幕大小 (16:9)</PresentationFormat>
  <Paragraphs>39</Paragraphs>
  <Slides>7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8" baseType="lpstr">
      <vt:lpstr>預設簡報設計</vt:lpstr>
      <vt:lpstr>投影片 1</vt:lpstr>
      <vt:lpstr>投影片 2</vt:lpstr>
      <vt:lpstr>投影片 3</vt:lpstr>
      <vt:lpstr>投影片 4</vt:lpstr>
      <vt:lpstr>投影片 5</vt:lpstr>
      <vt:lpstr>信心宣告(3節)</vt:lpstr>
      <vt:lpstr>投影片 7</vt:lpstr>
    </vt:vector>
  </TitlesOfParts>
  <Company>ZionALC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Winny</dc:creator>
  <cp:lastModifiedBy>Andrew</cp:lastModifiedBy>
  <cp:revision>124</cp:revision>
  <dcterms:created xsi:type="dcterms:W3CDTF">2015-01-02T04:54:27Z</dcterms:created>
  <dcterms:modified xsi:type="dcterms:W3CDTF">2020-11-12T03:32:46Z</dcterms:modified>
</cp:coreProperties>
</file>