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319" r:id="rId3"/>
    <p:sldId id="316" r:id="rId4"/>
    <p:sldId id="263" r:id="rId5"/>
    <p:sldId id="262" r:id="rId6"/>
    <p:sldId id="257" r:id="rId7"/>
    <p:sldId id="260" r:id="rId8"/>
    <p:sldId id="259" r:id="rId9"/>
    <p:sldId id="256" r:id="rId10"/>
    <p:sldId id="326" r:id="rId11"/>
    <p:sldId id="328" r:id="rId12"/>
    <p:sldId id="329" r:id="rId13"/>
    <p:sldId id="330" r:id="rId14"/>
    <p:sldId id="331" r:id="rId15"/>
    <p:sldId id="332" r:id="rId16"/>
    <p:sldId id="327" r:id="rId17"/>
    <p:sldId id="333" r:id="rId1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-84" y="-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381313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281899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97943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62695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17049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376318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119068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7337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274871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312847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343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2388-0D34-4226-8B13-F02554595EAB}" type="datetimeFigureOut">
              <a:rPr lang="zh-HK" altLang="en-US" smtClean="0"/>
              <a:pPr/>
              <a:t>31/10/2020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364D7-6D48-4DFB-B130-A39A2388ECEC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15840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zq/xmpgp_jn2s5_ndky35dtq67c0000gn/T/com.microsoft.Word/WebArchiveCopyPasteTempFiles/20170304-Purim-small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1671C-EC8A-6E46-9DBD-7504435D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EA3B2E0-D4C7-A544-9EAF-19DAFB71E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7148" y="-70103"/>
            <a:ext cx="2856852" cy="3263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1C9C2A-20F1-5948-8B29-250FC710E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08098" cy="3378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110440-EF8D-614D-8210-3A3A4C1D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340" y="-190494"/>
            <a:ext cx="2491541" cy="3504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446322A-2B07-7E42-AA4A-B4D973F975D2}"/>
              </a:ext>
            </a:extLst>
          </p:cNvPr>
          <p:cNvSpPr txBox="1"/>
          <p:nvPr/>
        </p:nvSpPr>
        <p:spPr>
          <a:xfrm>
            <a:off x="1120698" y="4156617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667E2C-2F6E-614A-9D8E-ACC873418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3700"/>
            <a:ext cx="3162300" cy="220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7D6660-0D02-AB42-8228-80574384A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547" y="294812"/>
            <a:ext cx="1790700" cy="207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ACBDEF-A087-1D4C-BAEC-21092C78D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343" y="2543742"/>
            <a:ext cx="2357567" cy="2599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5ED74E2-47DB-8647-BA1A-9910CAD69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071" y="2501662"/>
            <a:ext cx="3265525" cy="26839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27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853293"/>
          </a:xfrm>
        </p:spPr>
        <p:txBody>
          <a:bodyPr/>
          <a:lstStyle/>
          <a:p>
            <a:r>
              <a:rPr lang="zh-TW" altLang="en-US" dirty="0"/>
              <a:t>保羅心裏最牽掛的有三樣事：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1600200"/>
            <a:ext cx="7772400" cy="324938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TW" altLang="en-US" sz="3300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如何引導人歸向基督</a:t>
            </a:r>
            <a:endParaRPr lang="en-US" altLang="zh-TW" sz="3300" dirty="0">
              <a:solidFill>
                <a:prstClr val="black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TW" altLang="en-US" sz="3300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如何盡力實現主交托的大使命</a:t>
            </a:r>
            <a:endParaRPr lang="en-US" altLang="zh-TW" sz="3300" dirty="0">
              <a:solidFill>
                <a:prstClr val="black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TW" altLang="en-US" sz="3300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如何將福音棒子傳承，使群羊得到牧養</a:t>
            </a:r>
            <a:r>
              <a:rPr lang="en-HK" sz="3300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lang="en-US" sz="3300" dirty="0">
              <a:solidFill>
                <a:prstClr val="black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="" xmlns:p14="http://schemas.microsoft.com/office/powerpoint/2010/main" val="7894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DEB33F-41FD-394C-99A4-E1DC93FD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214"/>
            <a:ext cx="8229600" cy="655014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如何引導人歸向基督</a:t>
            </a:r>
            <a:r>
              <a:rPr lang="en-US" altLang="zh-TW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US" altLang="zh-TW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D7AEAC-F5D9-7542-A733-31D29822B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1407"/>
            <a:ext cx="8229600" cy="36820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sz="3600" spc="75" dirty="0"/>
              <a:t>「他們來了，保羅就說：你們知道，自從我到亞西亞的日子以來，在你們中間始終為人如何，服事主，凡事謙卑，眼中流淚，又因猶太人的謀害，經歷試煉。你們也知道，凡與你們有益的，我沒有一樣避諱不說的，或在眾人面前，或在各人家裏，我都教導你們；又對猶太人和希利尼人證明當向神悔改，信靠我主耶穌基督。」</a:t>
            </a:r>
            <a:r>
              <a:rPr lang="en-HK" altLang="zh-TW" sz="3600" spc="75" dirty="0"/>
              <a:t>							</a:t>
            </a:r>
            <a:r>
              <a:rPr lang="zh-TW" altLang="en-US" spc="75" dirty="0"/>
              <a:t>使徒行傳</a:t>
            </a:r>
            <a:r>
              <a:rPr lang="en-US" altLang="zh-TW" spc="75" dirty="0"/>
              <a:t>18-21</a:t>
            </a:r>
            <a:endParaRPr lang="en-HK" spc="75" dirty="0"/>
          </a:p>
          <a:p>
            <a:endParaRPr lang="en-US" spc="75" dirty="0"/>
          </a:p>
        </p:txBody>
      </p:sp>
    </p:spTree>
    <p:extLst>
      <p:ext uri="{BB962C8B-B14F-4D97-AF65-F5344CB8AC3E}">
        <p14:creationId xmlns="" xmlns:p14="http://schemas.microsoft.com/office/powerpoint/2010/main" val="22242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92DAD6-E405-3747-805B-B3EB7545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保羅宣教的主題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DE61D8-6B5B-D44D-AEF9-4B02A059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sz="3600" dirty="0"/>
          </a:p>
          <a:p>
            <a:pPr marL="0" indent="0">
              <a:buNone/>
            </a:pPr>
            <a:r>
              <a:rPr lang="zh-TW" altLang="en-US" sz="3600" dirty="0"/>
              <a:t>「當向神悔改，信靠我主耶穌基督」</a:t>
            </a:r>
            <a:r>
              <a:rPr lang="en-HK" sz="3600" dirty="0"/>
              <a:t> </a:t>
            </a:r>
          </a:p>
          <a:p>
            <a:pPr marL="0" indent="0">
              <a:buNone/>
            </a:pPr>
            <a:r>
              <a:rPr lang="en-HK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								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使徒行傳</a:t>
            </a:r>
            <a:r>
              <a:rPr 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20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194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DCCCE9-E8B1-A043-9944-E7273960C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486"/>
            <a:ext cx="8229600" cy="99604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如何盡力實現主交托的大使命</a:t>
            </a:r>
            <a:r>
              <a:rPr lang="en-US" altLang="zh-TW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US" altLang="zh-TW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65BA3B-FE20-F54F-8A4D-9C7FE14C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0008"/>
            <a:ext cx="8229600" cy="34534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000" dirty="0"/>
              <a:t>　「現在我往耶路撒冷去，心甚迫切（原文是心被捆綁），不知道在那裏要遇見甚麽事；但知道聖靈在各城裏向我指證，說有捆鎖與患難等待我。我卻不以性命為念，也不看為寶貴，只要行完我的路程，成就我從主耶穌所領受的職事，證明神恩惠的福音。」</a:t>
            </a:r>
            <a:r>
              <a:rPr lang="en-US" altLang="zh-TW" sz="3000" dirty="0"/>
              <a:t>					</a:t>
            </a:r>
            <a:r>
              <a:rPr lang="zh-CN" altLang="en-US" sz="2100" dirty="0">
                <a:latin typeface="PMingLiU" panose="02020500000000000000" pitchFamily="18" charset="-120"/>
                <a:ea typeface="PMingLiU" panose="02020500000000000000" pitchFamily="18" charset="-120"/>
              </a:rPr>
              <a:t>使徒行傳</a:t>
            </a:r>
            <a:r>
              <a:rPr lang="en-US" sz="2100" dirty="0">
                <a:latin typeface="PMingLiU" panose="02020500000000000000" pitchFamily="18" charset="-120"/>
                <a:ea typeface="PMingLiU" panose="02020500000000000000" pitchFamily="18" charset="-120"/>
              </a:rPr>
              <a:t>20</a:t>
            </a:r>
            <a:r>
              <a:rPr lang="zh-TW" altLang="en-US" sz="21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sz="2100" dirty="0">
                <a:latin typeface="PMingLiU" panose="02020500000000000000" pitchFamily="18" charset="-120"/>
                <a:ea typeface="PMingLiU" panose="02020500000000000000" pitchFamily="18" charset="-120"/>
              </a:rPr>
              <a:t>20</a:t>
            </a:r>
            <a:endParaRPr lang="en-HK" sz="2100" dirty="0"/>
          </a:p>
          <a:p>
            <a:pPr marL="0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="" xmlns:p14="http://schemas.microsoft.com/office/powerpoint/2010/main" val="17568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05F09-1E64-124E-930D-91A2ACE0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49256"/>
          </a:xfrm>
        </p:spPr>
        <p:txBody>
          <a:bodyPr/>
          <a:lstStyle/>
          <a:p>
            <a:r>
              <a:rPr lang="zh-TW" altLang="en-US" dirty="0"/>
              <a:t>主耶穌在馬太福音</a:t>
            </a:r>
            <a:r>
              <a:rPr lang="en-US" altLang="zh-TW" dirty="0"/>
              <a:t>28:19-20</a:t>
            </a:r>
            <a:r>
              <a:rPr lang="zh-TW" altLang="en-US" dirty="0"/>
              <a:t>說：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15F1BF-7C8F-2F43-8947-200A94FA3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5234"/>
            <a:ext cx="8229600" cy="3139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300" dirty="0"/>
              <a:t>「所以，你們要去，使萬民作我的門徒，奉父、子、聖靈的名給他們施洗。凡我所吩咐你們的，都教訓他們遵守，我就常與你們同在，直到世界的末了。」</a:t>
            </a:r>
            <a:endParaRPr lang="en-US" sz="3300" dirty="0"/>
          </a:p>
        </p:txBody>
      </p:sp>
    </p:spTree>
    <p:extLst>
      <p:ext uri="{BB962C8B-B14F-4D97-AF65-F5344CB8AC3E}">
        <p14:creationId xmlns="" xmlns:p14="http://schemas.microsoft.com/office/powerpoint/2010/main" val="31645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6AB22C-AB49-0D42-A498-36F4DE02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5" y="391885"/>
            <a:ext cx="8552985" cy="808265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如何將福音棒子傳承，使群羊得到牧養</a:t>
            </a:r>
            <a:r>
              <a:rPr lang="en-HK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US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US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BB44BC-E9E2-BC4B-9F36-CDCB6E7E5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6914"/>
            <a:ext cx="8229600" cy="3641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000" dirty="0"/>
              <a:t>「聖靈立你們作全群的監督，你們就當為自己謹慎，也為全群謹慎，牧養神的教會，就是他用自己血所買來的（或作：救贖的）。我知道，我去之後必有兇暴的豺狼進入你們中間，不愛惜羊群。就是你們中間，也必有人起來說悖謬的話，要引誘門徒跟從他們。所以你們應當儆醒，記念我三年之久晝夜不住的流淚、勸戒你們各人。」</a:t>
            </a:r>
            <a:endParaRPr lang="en-HK" sz="3000" dirty="0"/>
          </a:p>
          <a:p>
            <a:pPr marL="0" indent="0">
              <a:buNone/>
            </a:pPr>
            <a:r>
              <a:rPr lang="en-US" altLang="zh-CN" sz="2100" dirty="0">
                <a:latin typeface="PMingLiU" panose="02020500000000000000" pitchFamily="18" charset="-120"/>
                <a:ea typeface="PMingLiU" panose="02020500000000000000" pitchFamily="18" charset="-120"/>
              </a:rPr>
              <a:t>								</a:t>
            </a:r>
            <a:r>
              <a:rPr lang="zh-CN" altLang="en-US" sz="2100" dirty="0">
                <a:latin typeface="PMingLiU" panose="02020500000000000000" pitchFamily="18" charset="-120"/>
                <a:ea typeface="PMingLiU" panose="02020500000000000000" pitchFamily="18" charset="-120"/>
              </a:rPr>
              <a:t>使徒行傳</a:t>
            </a:r>
            <a:r>
              <a:rPr lang="en-US" altLang="zh-CN" sz="2100" dirty="0">
                <a:latin typeface="PMingLiU" panose="02020500000000000000" pitchFamily="18" charset="-120"/>
                <a:ea typeface="PMingLiU" panose="02020500000000000000" pitchFamily="18" charset="-120"/>
              </a:rPr>
              <a:t>20: 28-31</a:t>
            </a:r>
            <a:endParaRPr lang="en-US" sz="21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0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57250" y="816430"/>
            <a:ext cx="6800850" cy="35024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4100" dirty="0" err="1">
                <a:solidFill>
                  <a:prstClr val="black"/>
                </a:solidFill>
                <a:latin typeface="+mn-ea"/>
              </a:rPr>
              <a:t>讓我們的故事</a:t>
            </a:r>
            <a:endParaRPr lang="en-US" sz="4100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4100" dirty="0" err="1">
                <a:solidFill>
                  <a:prstClr val="black"/>
                </a:solidFill>
                <a:latin typeface="+mn-ea"/>
              </a:rPr>
              <a:t>成為神的故事的一部分</a:t>
            </a:r>
            <a:r>
              <a:rPr lang="en-US" sz="4100" dirty="0">
                <a:solidFill>
                  <a:prstClr val="black"/>
                </a:solidFill>
                <a:latin typeface="+mn-ea"/>
              </a:rPr>
              <a:t> 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4100" dirty="0">
                <a:solidFill>
                  <a:prstClr val="black"/>
                </a:solidFill>
                <a:latin typeface="+mn-ea"/>
              </a:rPr>
              <a:t>Let our story be part of God’s story.</a:t>
            </a:r>
            <a:r>
              <a:rPr lang="en-HK" sz="4100" dirty="0">
                <a:solidFill>
                  <a:prstClr val="black"/>
                </a:solidFill>
                <a:latin typeface="+mn-ea"/>
              </a:rPr>
              <a:t> </a:t>
            </a:r>
            <a:endParaRPr lang="en-US" sz="4100" dirty="0">
              <a:solidFill>
                <a:prstClr val="black"/>
              </a:solidFill>
              <a:latin typeface="+mn-ea"/>
            </a:endParaRPr>
          </a:p>
          <a:p>
            <a:endParaRPr lang="zh-HK" altLang="en-US" dirty="0">
              <a:latin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30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D4EA8E-24DD-074E-B2E4-E88F12308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0E8051-06C5-2C4F-BF6F-CA033F781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160114-E893-B840-8A25-FADE31F0B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HK" sz="4100" dirty="0">
              <a:latin typeface="+mj-ea"/>
            </a:endParaRPr>
          </a:p>
          <a:p>
            <a:pPr marL="0" indent="0" algn="ctr">
              <a:buNone/>
            </a:pPr>
            <a:r>
              <a:rPr lang="en-US" altLang="zh-HK" sz="4100" dirty="0">
                <a:latin typeface="+mj-ea"/>
              </a:rPr>
              <a:t>God Bless You ALL</a:t>
            </a:r>
            <a:endParaRPr lang="en-US" sz="4100" dirty="0"/>
          </a:p>
        </p:txBody>
      </p:sp>
    </p:spTree>
    <p:extLst>
      <p:ext uri="{BB962C8B-B14F-4D97-AF65-F5344CB8AC3E}">
        <p14:creationId xmlns="" xmlns:p14="http://schemas.microsoft.com/office/powerpoint/2010/main" val="39826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1"/>
            <a:ext cx="9525000" cy="5153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06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9" y="-552450"/>
            <a:ext cx="10922000" cy="5695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2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9B4A85-80D7-0D41-ADED-1FB0BFEC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FDC095-CF2F-C149-9851-616C3929B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DDB4E69-BF4A-904F-8410-14CB2BCCF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08" y="0"/>
            <a:ext cx="2490107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3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8A4106-EB87-4940-80CC-EDEE4CEA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94163"/>
            <a:ext cx="8144572" cy="393855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000" spc="75" dirty="0"/>
              <a:t>凡住在以弗所的，無論是猶太人，</a:t>
            </a:r>
            <a:endParaRPr lang="en-US" altLang="zh-TW" sz="3000" spc="75" dirty="0"/>
          </a:p>
          <a:p>
            <a:pPr marL="0" indent="0">
              <a:buNone/>
            </a:pPr>
            <a:r>
              <a:rPr lang="zh-TW" altLang="en-US" sz="3000" spc="75" dirty="0"/>
              <a:t>是希利尼人，都知道這事，也都懼怕；</a:t>
            </a:r>
            <a:endParaRPr lang="en-US" altLang="zh-TW" sz="3000" spc="75" dirty="0"/>
          </a:p>
          <a:p>
            <a:pPr marL="0" indent="0">
              <a:buNone/>
            </a:pPr>
            <a:r>
              <a:rPr lang="zh-TW" altLang="en-US" sz="3000" spc="75" dirty="0"/>
              <a:t>主耶穌的名從此就尊大了。那已經信的，多有人來承認訴說自己所行的事。平素行邪術的，也有許多人把書拿來，堆積在眾人面前焚燒。他們算計書價，便知道共合五萬塊錢。主的道大大興旺，而且得勝。</a:t>
            </a:r>
            <a:r>
              <a:rPr lang="zh-TW" altLang="en-US" dirty="0"/>
              <a:t>」</a:t>
            </a:r>
            <a:r>
              <a:rPr lang="en-US" altLang="zh-TW" dirty="0"/>
              <a:t>	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使徒行傳</a:t>
            </a:r>
            <a:r>
              <a:rPr 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19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章</a:t>
            </a:r>
            <a:r>
              <a:rPr 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18-20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節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48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8BAC3F-A144-DB4D-8CC4-2FFEBD29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DBBDC3-019C-3245-BA7D-10833518D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68FFEF-54B9-1D43-BF14-023BDE121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3" y="385763"/>
            <a:ext cx="5895975" cy="4371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1874B4-9470-5E4B-9FF4-12F5393DD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0" y="-61157"/>
            <a:ext cx="8539373" cy="5204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872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81EB47-A61F-8746-93F4-9978D357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EC9C78-1099-9846-9B1B-0B68362A1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93FD2D-308F-AC49-9E4E-6FE40B87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7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83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3B58B4-4BE2-2748-ADF7-522725FA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5FAD41-D967-4D4C-9A73-DDBA6D236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21255E-0ACE-8641-B1C0-5DA8D7A87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15"/>
            <a:ext cx="9225643" cy="5220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00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23FDA02-CD26-EB42-A70A-5B147A81D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42346"/>
            <a:ext cx="19463947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1" descr="20170304 Purim small">
            <a:extLst>
              <a:ext uri="{FF2B5EF4-FFF2-40B4-BE49-F238E27FC236}">
                <a16:creationId xmlns="" xmlns:a16="http://schemas.microsoft.com/office/drawing/2014/main" id="{590194FE-827C-8F41-AB36-734F84DE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1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82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461</Words>
  <Application>Microsoft Office PowerPoint</Application>
  <PresentationFormat>如螢幕大小 (16:9)</PresentationFormat>
  <Paragraphs>25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保羅心裏最牽掛的有三樣事：</vt:lpstr>
      <vt:lpstr>如何引導人歸向基督 </vt:lpstr>
      <vt:lpstr>保羅宣教的主題</vt:lpstr>
      <vt:lpstr>如何盡力實現主交托的大使命 </vt:lpstr>
      <vt:lpstr>主耶穌在馬太福音28:19-20說：</vt:lpstr>
      <vt:lpstr>如何將福音棒子傳承，使群羊得到牧養  </vt:lpstr>
      <vt:lpstr>投影片 16</vt:lpstr>
      <vt:lpstr>投影片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benjl@mac.com</dc:creator>
  <cp:lastModifiedBy>Andrew</cp:lastModifiedBy>
  <cp:revision>17</cp:revision>
  <dcterms:created xsi:type="dcterms:W3CDTF">2020-10-29T23:16:38Z</dcterms:created>
  <dcterms:modified xsi:type="dcterms:W3CDTF">2020-10-31T02:25:16Z</dcterms:modified>
</cp:coreProperties>
</file>