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5" r:id="rId2"/>
    <p:sldId id="271" r:id="rId3"/>
    <p:sldId id="266" r:id="rId4"/>
    <p:sldId id="267" r:id="rId5"/>
    <p:sldId id="277" r:id="rId6"/>
    <p:sldId id="274" r:id="rId7"/>
    <p:sldId id="281" r:id="rId8"/>
  </p:sldIdLst>
  <p:sldSz cx="9144000" cy="5143500" type="screen16x9"/>
  <p:notesSz cx="6858000" cy="9144000"/>
  <p:defaultTextStyle>
    <a:defPPr>
      <a:defRPr lang="zh-TW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/>
    <p:restoredTop sz="90928"/>
  </p:normalViewPr>
  <p:slideViewPr>
    <p:cSldViewPr showGuides="1">
      <p:cViewPr varScale="1">
        <p:scale>
          <a:sx n="108" d="100"/>
          <a:sy n="108" d="100"/>
        </p:scale>
        <p:origin x="-78" y="-65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3025" cy="737330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pPr fontAlgn="base"/>
            <a:r>
              <a:rPr lang="zh-TW" altLang="en-US" strike="noStrike" noProof="1"/>
              <a:t>按一下以編輯母片標題樣式</a:t>
            </a:r>
            <a:endParaRPr lang="zh-HK" altLang="en-US" strike="noStrike" noProof="1"/>
          </a:p>
        </p:txBody>
      </p:sp>
      <p:sp>
        <p:nvSpPr>
          <p:cNvPr id="3" name="副標題 2"/>
          <p:cNvSpPr>
            <a:spLocks noGrp="1"/>
          </p:cNvSpPr>
          <p:nvPr>
            <p:ph type="subTitle" idx="1" hasCustomPrompt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base"/>
            <a:r>
              <a:rPr lang="zh-TW" altLang="en-US" strike="noStrike" noProof="1"/>
              <a:t>按一下以編輯母片子標題樣式</a:t>
            </a:r>
            <a:endParaRPr lang="zh-HK" altLang="en-US" strike="noStrike" noProof="1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/>
            <a:fld id="{B3FF70E1-6D06-4E9E-BE48-645EE82A41A3}" type="slidenum">
              <a:rPr lang="en-US" altLang="zh-TW" strike="noStrike" noProof="1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pPr fontAlgn="base"/>
              <a:t>‹#›</a:t>
            </a:fld>
            <a:endParaRPr lang="en-US" altLang="zh-TW" strike="noStrike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TW" altLang="en-US" strike="noStrike" noProof="1"/>
              <a:t>按一下以編輯母片標題樣式</a:t>
            </a:r>
            <a:endParaRPr lang="zh-HK" altLang="en-US" strike="noStrike" noProof="1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TW" altLang="en-US" strike="noStrike" noProof="1"/>
              <a:t>按一下以編輯母片文字樣式</a:t>
            </a:r>
          </a:p>
          <a:p>
            <a:pPr lvl="1" fontAlgn="base"/>
            <a:r>
              <a:rPr lang="zh-TW" altLang="en-US" strike="noStrike" noProof="1"/>
              <a:t>第二層</a:t>
            </a:r>
          </a:p>
          <a:p>
            <a:pPr lvl="2" fontAlgn="base"/>
            <a:r>
              <a:rPr lang="zh-TW" altLang="en-US" strike="noStrike" noProof="1"/>
              <a:t>第三層</a:t>
            </a:r>
          </a:p>
          <a:p>
            <a:pPr lvl="3" fontAlgn="base"/>
            <a:r>
              <a:rPr lang="zh-TW" altLang="en-US" strike="noStrike" noProof="1"/>
              <a:t>第四層</a:t>
            </a:r>
          </a:p>
          <a:p>
            <a:pPr lvl="4" fontAlgn="base"/>
            <a:r>
              <a:rPr lang="zh-TW" altLang="en-US" strike="noStrike" noProof="1"/>
              <a:t>第五層</a:t>
            </a:r>
            <a:endParaRPr lang="zh-HK" altLang="en-US" strike="noStrike" noProof="1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/>
            <a:fld id="{B3FF70E1-6D06-4E9E-BE48-645EE82A41A3}" type="slidenum">
              <a:rPr lang="en-US" altLang="zh-TW" strike="noStrike" noProof="1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pPr fontAlgn="base"/>
              <a:t>‹#›</a:t>
            </a:fld>
            <a:endParaRPr lang="en-US" altLang="zh-TW" strike="noStrike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pPr fontAlgn="base"/>
            <a:r>
              <a:rPr lang="zh-TW" altLang="en-US" strike="noStrike" noProof="1"/>
              <a:t>按一下以編輯母片標題樣式</a:t>
            </a:r>
            <a:endParaRPr lang="zh-HK" altLang="en-US" strike="noStrike" noProof="1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 fontAlgn="base"/>
            <a:r>
              <a:rPr lang="zh-TW" altLang="en-US" strike="noStrike" noProof="1"/>
              <a:t>按一下以編輯母片文字樣式</a:t>
            </a:r>
          </a:p>
          <a:p>
            <a:pPr lvl="1" fontAlgn="base"/>
            <a:r>
              <a:rPr lang="zh-TW" altLang="en-US" strike="noStrike" noProof="1"/>
              <a:t>第二層</a:t>
            </a:r>
          </a:p>
          <a:p>
            <a:pPr lvl="2" fontAlgn="base"/>
            <a:r>
              <a:rPr lang="zh-TW" altLang="en-US" strike="noStrike" noProof="1"/>
              <a:t>第三層</a:t>
            </a:r>
          </a:p>
          <a:p>
            <a:pPr lvl="3" fontAlgn="base"/>
            <a:r>
              <a:rPr lang="zh-TW" altLang="en-US" strike="noStrike" noProof="1"/>
              <a:t>第四層</a:t>
            </a:r>
          </a:p>
          <a:p>
            <a:pPr lvl="4" fontAlgn="base"/>
            <a:r>
              <a:rPr lang="zh-TW" altLang="en-US" strike="noStrike" noProof="1"/>
              <a:t>第五層</a:t>
            </a:r>
            <a:endParaRPr lang="zh-HK" altLang="en-US" strike="noStrike" noProof="1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/>
            <a:fld id="{B3FF70E1-6D06-4E9E-BE48-645EE82A41A3}" type="slidenum">
              <a:rPr lang="en-US" altLang="zh-TW" strike="noStrike" noProof="1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pPr fontAlgn="base"/>
              <a:t>‹#›</a:t>
            </a:fld>
            <a:endParaRPr lang="en-US" altLang="zh-TW" strike="noStrike" noProof="1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TW" altLang="en-US" strike="noStrike" noProof="1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fontAlgn="base"/>
            <a:r>
              <a:rPr lang="zh-TW" altLang="en-US" strike="noStrike" noProof="1"/>
              <a:t>按一下以編輯母片文字樣式</a:t>
            </a:r>
          </a:p>
          <a:p>
            <a:pPr lvl="1" fontAlgn="base"/>
            <a:r>
              <a:rPr lang="zh-TW" altLang="en-US" strike="noStrike" noProof="1"/>
              <a:t>第二層</a:t>
            </a:r>
          </a:p>
          <a:p>
            <a:pPr lvl="2" fontAlgn="base"/>
            <a:r>
              <a:rPr lang="zh-TW" altLang="en-US" strike="noStrike" noProof="1"/>
              <a:t>第三層</a:t>
            </a:r>
          </a:p>
          <a:p>
            <a:pPr lvl="3" fontAlgn="base"/>
            <a:r>
              <a:rPr lang="zh-TW" altLang="en-US" strike="noStrike" noProof="1"/>
              <a:t>第四層</a:t>
            </a:r>
          </a:p>
          <a:p>
            <a:pPr lvl="4" fontAlgn="base"/>
            <a:r>
              <a:rPr lang="zh-TW" altLang="en-US" strike="noStrike" noProof="1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/>
            <a:fld id="{B3FF70E1-6D06-4E9E-BE48-645EE82A41A3}" type="slidenum">
              <a:rPr lang="en-US" altLang="zh-TW" strike="noStrike" noProof="1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pPr fontAlgn="base"/>
              <a:t>‹#›</a:t>
            </a:fld>
            <a:endParaRPr lang="en-US" altLang="zh-TW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TW" altLang="en-US" strike="noStrike" noProof="1"/>
              <a:t>按一下以編輯母片標題樣式</a:t>
            </a:r>
            <a:endParaRPr lang="zh-HK" altLang="en-US" strike="noStrike" noProof="1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TW" altLang="en-US" strike="noStrike" noProof="1"/>
              <a:t>按一下以編輯母片文字樣式</a:t>
            </a:r>
          </a:p>
          <a:p>
            <a:pPr lvl="1" fontAlgn="base"/>
            <a:r>
              <a:rPr lang="zh-TW" altLang="en-US" strike="noStrike" noProof="1"/>
              <a:t>第二層</a:t>
            </a:r>
          </a:p>
          <a:p>
            <a:pPr lvl="2" fontAlgn="base"/>
            <a:r>
              <a:rPr lang="zh-TW" altLang="en-US" strike="noStrike" noProof="1"/>
              <a:t>第三層</a:t>
            </a:r>
          </a:p>
          <a:p>
            <a:pPr lvl="3" fontAlgn="base"/>
            <a:r>
              <a:rPr lang="zh-TW" altLang="en-US" strike="noStrike" noProof="1"/>
              <a:t>第四層</a:t>
            </a:r>
          </a:p>
          <a:p>
            <a:pPr lvl="4" fontAlgn="base"/>
            <a:r>
              <a:rPr lang="zh-TW" altLang="en-US" strike="noStrike" noProof="1"/>
              <a:t>第五層</a:t>
            </a:r>
            <a:endParaRPr lang="zh-HK" altLang="en-US" strike="noStrike" noProof="1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/>
            <a:fld id="{B3FF70E1-6D06-4E9E-BE48-645EE82A41A3}" type="slidenum">
              <a:rPr lang="en-US" altLang="zh-TW" strike="noStrike" noProof="1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pPr fontAlgn="base"/>
              <a:t>‹#›</a:t>
            </a:fld>
            <a:endParaRPr lang="en-US" altLang="zh-TW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pPr fontAlgn="base"/>
            <a:r>
              <a:rPr lang="zh-TW" altLang="en-US" strike="noStrike" noProof="1"/>
              <a:t>按一下以編輯母片標題樣式</a:t>
            </a:r>
            <a:endParaRPr lang="zh-HK" altLang="en-US" strike="noStrike" noProof="1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fontAlgn="base"/>
            <a:r>
              <a:rPr lang="zh-TW" altLang="en-US" strike="noStrike" noProof="1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/>
            <a:fld id="{B3FF70E1-6D06-4E9E-BE48-645EE82A41A3}" type="slidenum">
              <a:rPr lang="en-US" altLang="zh-TW" strike="noStrike" noProof="1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pPr fontAlgn="base"/>
              <a:t>‹#›</a:t>
            </a:fld>
            <a:endParaRPr lang="en-US" altLang="zh-TW" strike="noStrike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TW" altLang="en-US" strike="noStrike" noProof="1"/>
              <a:t>按一下以編輯母片標題樣式</a:t>
            </a:r>
            <a:endParaRPr lang="zh-HK" altLang="en-US" strike="noStrike" noProof="1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/>
          <a:p>
            <a:pPr lvl="0" fontAlgn="base"/>
            <a:r>
              <a:rPr lang="zh-TW" altLang="en-US" strike="noStrike" noProof="1"/>
              <a:t>按一下以編輯母片文字樣式</a:t>
            </a:r>
          </a:p>
          <a:p>
            <a:pPr lvl="1" fontAlgn="base"/>
            <a:r>
              <a:rPr lang="zh-TW" altLang="en-US" strike="noStrike" noProof="1"/>
              <a:t>第二層</a:t>
            </a:r>
          </a:p>
          <a:p>
            <a:pPr lvl="2" fontAlgn="base"/>
            <a:r>
              <a:rPr lang="zh-TW" altLang="en-US" strike="noStrike" noProof="1"/>
              <a:t>第三層</a:t>
            </a:r>
          </a:p>
          <a:p>
            <a:pPr lvl="3" fontAlgn="base"/>
            <a:r>
              <a:rPr lang="zh-TW" altLang="en-US" strike="noStrike" noProof="1"/>
              <a:t>第四層</a:t>
            </a:r>
          </a:p>
          <a:p>
            <a:pPr lvl="4" fontAlgn="base"/>
            <a:r>
              <a:rPr lang="zh-TW" altLang="en-US" strike="noStrike" noProof="1"/>
              <a:t>第五層</a:t>
            </a:r>
            <a:endParaRPr lang="zh-HK" altLang="en-US" strike="noStrike" noProof="1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/>
          <a:p>
            <a:pPr lvl="0" fontAlgn="base"/>
            <a:r>
              <a:rPr lang="zh-TW" altLang="en-US" strike="noStrike" noProof="1"/>
              <a:t>按一下以編輯母片文字樣式</a:t>
            </a:r>
          </a:p>
          <a:p>
            <a:pPr lvl="1" fontAlgn="base"/>
            <a:r>
              <a:rPr lang="zh-TW" altLang="en-US" strike="noStrike" noProof="1"/>
              <a:t>第二層</a:t>
            </a:r>
          </a:p>
          <a:p>
            <a:pPr lvl="2" fontAlgn="base"/>
            <a:r>
              <a:rPr lang="zh-TW" altLang="en-US" strike="noStrike" noProof="1"/>
              <a:t>第三層</a:t>
            </a:r>
          </a:p>
          <a:p>
            <a:pPr lvl="3" fontAlgn="base"/>
            <a:r>
              <a:rPr lang="zh-TW" altLang="en-US" strike="noStrike" noProof="1"/>
              <a:t>第四層</a:t>
            </a:r>
          </a:p>
          <a:p>
            <a:pPr lvl="4" fontAlgn="base"/>
            <a:r>
              <a:rPr lang="zh-TW" altLang="en-US" strike="noStrike" noProof="1"/>
              <a:t>第五層</a:t>
            </a:r>
            <a:endParaRPr lang="zh-HK" altLang="en-US" strike="noStrike" noProof="1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/>
            <a:fld id="{B3FF70E1-6D06-4E9E-BE48-645EE82A41A3}" type="slidenum">
              <a:rPr lang="en-US" altLang="zh-TW" strike="noStrike" noProof="1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pPr fontAlgn="base"/>
              <a:t>‹#›</a:t>
            </a:fld>
            <a:endParaRPr lang="en-US" altLang="zh-TW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273844"/>
            <a:ext cx="7886700" cy="994172"/>
          </a:xfrm>
        </p:spPr>
        <p:txBody>
          <a:bodyPr/>
          <a:lstStyle/>
          <a:p>
            <a:pPr fontAlgn="base"/>
            <a:r>
              <a:rPr lang="zh-TW" altLang="en-US" strike="noStrike" noProof="1"/>
              <a:t>按一下以編輯母片標題樣式</a:t>
            </a:r>
            <a:endParaRPr lang="zh-HK" altLang="en-US" strike="noStrike" noProof="1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9" y="1260872"/>
            <a:ext cx="3868737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TW" altLang="en-US" strike="noStrike" noProof="1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9" y="1878806"/>
            <a:ext cx="3868737" cy="2763441"/>
          </a:xfrm>
        </p:spPr>
        <p:txBody>
          <a:bodyPr/>
          <a:lstStyle/>
          <a:p>
            <a:pPr lvl="0" fontAlgn="base"/>
            <a:r>
              <a:rPr lang="zh-TW" altLang="en-US" strike="noStrike" noProof="1"/>
              <a:t>按一下以編輯母片文字樣式</a:t>
            </a:r>
          </a:p>
          <a:p>
            <a:pPr lvl="1" fontAlgn="base"/>
            <a:r>
              <a:rPr lang="zh-TW" altLang="en-US" strike="noStrike" noProof="1"/>
              <a:t>第二層</a:t>
            </a:r>
          </a:p>
          <a:p>
            <a:pPr lvl="2" fontAlgn="base"/>
            <a:r>
              <a:rPr lang="zh-TW" altLang="en-US" strike="noStrike" noProof="1"/>
              <a:t>第三層</a:t>
            </a:r>
          </a:p>
          <a:p>
            <a:pPr lvl="3" fontAlgn="base"/>
            <a:r>
              <a:rPr lang="zh-TW" altLang="en-US" strike="noStrike" noProof="1"/>
              <a:t>第四層</a:t>
            </a:r>
          </a:p>
          <a:p>
            <a:pPr lvl="4" fontAlgn="base"/>
            <a:r>
              <a:rPr lang="zh-TW" altLang="en-US" strike="noStrike" noProof="1"/>
              <a:t>第五層</a:t>
            </a:r>
            <a:endParaRPr lang="zh-HK" altLang="en-US" strike="noStrike" noProof="1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788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TW" altLang="en-US" strike="noStrike" noProof="1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788" cy="2763441"/>
          </a:xfrm>
        </p:spPr>
        <p:txBody>
          <a:bodyPr/>
          <a:lstStyle/>
          <a:p>
            <a:pPr lvl="0" fontAlgn="base"/>
            <a:r>
              <a:rPr lang="zh-TW" altLang="en-US" strike="noStrike" noProof="1"/>
              <a:t>按一下以編輯母片文字樣式</a:t>
            </a:r>
          </a:p>
          <a:p>
            <a:pPr lvl="1" fontAlgn="base"/>
            <a:r>
              <a:rPr lang="zh-TW" altLang="en-US" strike="noStrike" noProof="1"/>
              <a:t>第二層</a:t>
            </a:r>
          </a:p>
          <a:p>
            <a:pPr lvl="2" fontAlgn="base"/>
            <a:r>
              <a:rPr lang="zh-TW" altLang="en-US" strike="noStrike" noProof="1"/>
              <a:t>第三層</a:t>
            </a:r>
          </a:p>
          <a:p>
            <a:pPr lvl="3" fontAlgn="base"/>
            <a:r>
              <a:rPr lang="zh-TW" altLang="en-US" strike="noStrike" noProof="1"/>
              <a:t>第四層</a:t>
            </a:r>
          </a:p>
          <a:p>
            <a:pPr lvl="4" fontAlgn="base"/>
            <a:r>
              <a:rPr lang="zh-TW" altLang="en-US" strike="noStrike" noProof="1"/>
              <a:t>第五層</a:t>
            </a:r>
            <a:endParaRPr lang="zh-HK" altLang="en-US" strike="noStrike" noProof="1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/>
            <a:fld id="{B3FF70E1-6D06-4E9E-BE48-645EE82A41A3}" type="slidenum">
              <a:rPr lang="en-US" altLang="zh-TW" strike="noStrike" noProof="1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pPr fontAlgn="base"/>
              <a:t>‹#›</a:t>
            </a:fld>
            <a:endParaRPr lang="en-US" altLang="zh-TW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TW" altLang="en-US" strike="noStrike" noProof="1"/>
              <a:t>按一下以編輯母片標題樣式</a:t>
            </a:r>
            <a:endParaRPr lang="zh-HK" altLang="en-US" strike="noStrike" noProof="1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/>
            <a:fld id="{B3FF70E1-6D06-4E9E-BE48-645EE82A41A3}" type="slidenum">
              <a:rPr lang="en-US" altLang="zh-TW" strike="noStrike" noProof="1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pPr fontAlgn="base"/>
              <a:t>‹#›</a:t>
            </a:fld>
            <a:endParaRPr lang="en-US" altLang="zh-TW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/>
            <a:fld id="{B3FF70E1-6D06-4E9E-BE48-645EE82A41A3}" type="slidenum">
              <a:rPr lang="en-US" altLang="zh-TW" strike="noStrike" noProof="1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pPr fontAlgn="base"/>
              <a:t>‹#›</a:t>
            </a:fld>
            <a:endParaRPr lang="en-US" altLang="zh-TW" strike="noStrike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9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zh-TW" altLang="en-US" strike="noStrike" noProof="1"/>
              <a:t>按一下以編輯母片標題樣式</a:t>
            </a:r>
            <a:endParaRPr lang="zh-HK" altLang="en-US" strike="noStrike" noProof="1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740569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TW" altLang="en-US" strike="noStrike" noProof="1"/>
              <a:t>按一下以編輯母片文字樣式</a:t>
            </a:r>
          </a:p>
          <a:p>
            <a:pPr lvl="1" fontAlgn="base"/>
            <a:r>
              <a:rPr lang="zh-TW" altLang="en-US" strike="noStrike" noProof="1"/>
              <a:t>第二層</a:t>
            </a:r>
          </a:p>
          <a:p>
            <a:pPr lvl="2" fontAlgn="base"/>
            <a:r>
              <a:rPr lang="zh-TW" altLang="en-US" strike="noStrike" noProof="1"/>
              <a:t>第三層</a:t>
            </a:r>
          </a:p>
          <a:p>
            <a:pPr lvl="3" fontAlgn="base"/>
            <a:r>
              <a:rPr lang="zh-TW" altLang="en-US" strike="noStrike" noProof="1"/>
              <a:t>第四層</a:t>
            </a:r>
          </a:p>
          <a:p>
            <a:pPr lvl="4" fontAlgn="base"/>
            <a:r>
              <a:rPr lang="zh-TW" altLang="en-US" strike="noStrike" noProof="1"/>
              <a:t>第五層</a:t>
            </a:r>
            <a:endParaRPr lang="zh-HK" altLang="en-US" strike="noStrike" noProof="1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9" y="1543050"/>
            <a:ext cx="2949575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zh-TW" altLang="en-US" strike="noStrike" noProof="1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/>
            <a:fld id="{B3FF70E1-6D06-4E9E-BE48-645EE82A41A3}" type="slidenum">
              <a:rPr lang="en-US" altLang="zh-TW" strike="noStrike" noProof="1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pPr fontAlgn="base"/>
              <a:t>‹#›</a:t>
            </a:fld>
            <a:endParaRPr lang="en-US" altLang="zh-TW" strike="noStrike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9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zh-TW" altLang="en-US" strike="noStrike" noProof="1"/>
              <a:t>按一下以編輯母片標題樣式</a:t>
            </a:r>
            <a:endParaRPr lang="zh-HK" altLang="en-US" strike="noStrike" noProof="1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740569"/>
            <a:ext cx="4629150" cy="36552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 fontAlgn="base"/>
            <a:endParaRPr lang="zh-HK" altLang="en-US" strike="noStrike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9" y="1543050"/>
            <a:ext cx="2949575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zh-TW" altLang="en-US" strike="noStrike" noProof="1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/>
            <a:fld id="{B3FF70E1-6D06-4E9E-BE48-645EE82A41A3}" type="slidenum">
              <a:rPr lang="en-US" altLang="zh-TW" strike="noStrike" noProof="1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pPr fontAlgn="base"/>
              <a:t>‹#›</a:t>
            </a:fld>
            <a:endParaRPr lang="en-US" altLang="zh-TW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85725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ctr"/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685800" y="1485900"/>
            <a:ext cx="7772400" cy="308610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t"/>
          <a:lstStyle/>
          <a:p>
            <a:pPr lvl="0" indent="-342900"/>
            <a:r>
              <a:rPr lang="zh-TW" altLang="en-US"/>
              <a:t>按一下以編輯母片</a:t>
            </a:r>
          </a:p>
          <a:p>
            <a:pPr lvl="1" indent="-285750"/>
            <a:r>
              <a:rPr lang="zh-TW" altLang="en-US"/>
              <a:t>第二層</a:t>
            </a:r>
          </a:p>
          <a:p>
            <a:pPr lvl="2" indent="-228600"/>
            <a:r>
              <a:rPr lang="zh-TW" altLang="en-US"/>
              <a:t>第三層</a:t>
            </a:r>
          </a:p>
          <a:p>
            <a:pPr lvl="3" indent="-228600"/>
            <a:r>
              <a:rPr lang="zh-TW" altLang="en-US"/>
              <a:t>第四層</a:t>
            </a:r>
          </a:p>
          <a:p>
            <a:pPr lvl="4" indent="-228600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Tx/>
              <a:buNone/>
              <a:defRPr kumimoji="1" sz="1400"/>
            </a:lvl1pPr>
          </a:lstStyle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buFontTx/>
              <a:buNone/>
              <a:defRPr kumimoji="1" sz="1400"/>
            </a:lvl1pPr>
          </a:lstStyle>
          <a:p>
            <a:pPr fontAlgn="base">
              <a:defRPr/>
            </a:pPr>
            <a:endParaRPr lang="en-US" altLang="zh-TW" strike="noStrike" noProof="1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fontAlgn="base"/>
            <a:fld id="{B3FF70E1-6D06-4E9E-BE48-645EE82A41A3}" type="slidenum">
              <a:rPr lang="en-US" altLang="zh-TW" strike="noStrike" noProof="1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pPr fontAlgn="base"/>
              <a:t>‹#›</a:t>
            </a:fld>
            <a:endParaRPr lang="en-US" altLang="zh-TW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base" hangingPunct="1"/>
            <a:r>
              <a:rPr lang="en-US" altLang="zh-TW" b="1" u="sng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</a:t>
            </a:r>
            <a:r>
              <a:rPr lang="zh-TW" altLang="en-US" b="1" u="sng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年</a:t>
            </a:r>
            <a:r>
              <a:rPr lang="en-US" altLang="zh-TW" b="1" u="sng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zh-TW" altLang="en-US" b="1" u="sng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月</a:t>
            </a:r>
            <a:r>
              <a:rPr lang="en-US" altLang="zh-TW" b="1" u="sng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r>
            <a:r>
              <a:rPr lang="zh-TW" altLang="en-US" b="1" u="sng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日崇拜講道</a:t>
            </a:r>
            <a:endParaRPr lang="zh-HK" altLang="en-US" b="1" u="sng" strike="noStrike" noProof="1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0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base" hangingPunct="1"/>
            <a:r>
              <a:rPr lang="zh-TW" altLang="en-US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經文</a:t>
            </a:r>
            <a:r>
              <a:rPr lang="en-US" altLang="zh-TW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zh-TW" altLang="en-US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約翰福音</a:t>
            </a:r>
            <a:r>
              <a:rPr lang="en-US" altLang="zh-TW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zh-TW" altLang="en-US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章</a:t>
            </a:r>
            <a:r>
              <a:rPr lang="en-US" altLang="zh-TW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16-21</a:t>
            </a:r>
            <a:r>
              <a:rPr lang="zh-TW" altLang="en-US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節</a:t>
            </a:r>
            <a:endParaRPr lang="en-US" altLang="zh-TW" b="1" strike="noStrike" noProof="1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fontAlgn="base" hangingPunct="1"/>
            <a:endParaRPr lang="en-US" altLang="zh-TW" b="1" strike="noStrike" noProof="1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fontAlgn="base" hangingPunct="1"/>
            <a:r>
              <a:rPr lang="zh-TW" altLang="en-US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題目</a:t>
            </a:r>
            <a:r>
              <a:rPr lang="en-US" altLang="zh-TW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zh-TW" altLang="en-US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選擇生命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標題 1"/>
          <p:cNvSpPr>
            <a:spLocks noGrp="1"/>
          </p:cNvSpPr>
          <p:nvPr>
            <p:ph type="title"/>
          </p:nvPr>
        </p:nvSpPr>
        <p:spPr>
          <a:xfrm>
            <a:off x="685800" y="72629"/>
            <a:ext cx="7772400" cy="937022"/>
          </a:xfrm>
        </p:spPr>
        <p:txBody>
          <a:bodyPr/>
          <a:lstStyle/>
          <a:p>
            <a:pPr eaLnBrk="1" fontAlgn="base" hangingPunct="1"/>
            <a:r>
              <a:rPr lang="zh-TW" altLang="en-US" b="1" u="sng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大綱</a:t>
            </a:r>
          </a:p>
        </p:txBody>
      </p:sp>
      <p:sp>
        <p:nvSpPr>
          <p:cNvPr id="3075" name="內容版面配置區 2"/>
          <p:cNvSpPr>
            <a:spLocks noGrp="1" noChangeArrowheads="1"/>
          </p:cNvSpPr>
          <p:nvPr>
            <p:ph idx="1"/>
          </p:nvPr>
        </p:nvSpPr>
        <p:spPr>
          <a:xfrm>
            <a:off x="685800" y="1329664"/>
            <a:ext cx="7772400" cy="3242337"/>
          </a:xfrm>
        </p:spPr>
        <p:txBody>
          <a:bodyPr/>
          <a:lstStyle/>
          <a:p>
            <a:pPr eaLnBrk="1" fontAlgn="base" hangingPunct="1">
              <a:defRPr/>
            </a:pPr>
            <a:r>
              <a:rPr lang="zh-TW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anose="02020500000000000000" pitchFamily="18" charset="-120"/>
                <a:cs typeface="新細明體" panose="02020500000000000000" pitchFamily="18" charset="-120"/>
              </a:rPr>
              <a:t>出死入生的關鍵</a:t>
            </a:r>
            <a:r>
              <a:rPr lang="zh-TW" altLang="en-US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anose="02020500000000000000" pitchFamily="18" charset="-120"/>
                <a:cs typeface="新細明體" panose="02020500000000000000" pitchFamily="18" charset="-120"/>
              </a:rPr>
              <a:t>（</a:t>
            </a:r>
            <a:r>
              <a:rPr lang="en-US" altLang="zh-TW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anose="02020500000000000000" pitchFamily="18" charset="-120"/>
                <a:cs typeface="新細明體" panose="02020500000000000000" pitchFamily="18" charset="-120"/>
              </a:rPr>
              <a:t>16-18</a:t>
            </a:r>
            <a:r>
              <a:rPr lang="zh-TW" altLang="en-US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anose="02020500000000000000" pitchFamily="18" charset="-120"/>
                <a:cs typeface="新細明體" panose="02020500000000000000" pitchFamily="18" charset="-120"/>
              </a:rPr>
              <a:t>節</a:t>
            </a:r>
            <a:r>
              <a:rPr lang="en-US" altLang="zh-TW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anose="02020500000000000000" pitchFamily="18" charset="-120"/>
                <a:cs typeface="新細明體" panose="02020500000000000000" pitchFamily="18" charset="-120"/>
              </a:rPr>
              <a:t>)</a:t>
            </a:r>
          </a:p>
          <a:p>
            <a:pPr eaLnBrk="1" fontAlgn="base" hangingPunct="1">
              <a:defRPr/>
            </a:pPr>
            <a:r>
              <a:rPr lang="zh-TW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棄暗投明的抉擇</a:t>
            </a:r>
            <a:r>
              <a:rPr lang="zh-TW" altLang="en-US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（</a:t>
            </a:r>
            <a:r>
              <a:rPr lang="en-US" altLang="zh-TW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19-21</a:t>
            </a:r>
            <a:r>
              <a:rPr kumimoji="1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節</a:t>
            </a:r>
            <a:r>
              <a:rPr kumimoji="1" lang="en-US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kumimoji="1" b="1" strike="noStrike" noProof="1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標題 1"/>
          <p:cNvSpPr>
            <a:spLocks noGrp="1"/>
          </p:cNvSpPr>
          <p:nvPr>
            <p:ph type="title"/>
          </p:nvPr>
        </p:nvSpPr>
        <p:spPr>
          <a:xfrm>
            <a:off x="685800" y="1"/>
            <a:ext cx="7772400" cy="627615"/>
          </a:xfrm>
        </p:spPr>
        <p:txBody>
          <a:bodyPr/>
          <a:lstStyle/>
          <a:p>
            <a:pPr eaLnBrk="1" fontAlgn="base" hangingPunct="1">
              <a:defRPr/>
            </a:pPr>
            <a:r>
              <a:rPr lang="zh-TW" altLang="zh-HK" b="1" u="sng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anose="02020500000000000000" pitchFamily="18" charset="-120"/>
                <a:cs typeface="新細明體" panose="02020500000000000000" pitchFamily="18" charset="-120"/>
              </a:rPr>
              <a:t>出死入生的關鍵</a:t>
            </a:r>
            <a:r>
              <a:rPr lang="zh-TW" altLang="en-US" b="1" u="sng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anose="02020500000000000000" pitchFamily="18" charset="-120"/>
                <a:cs typeface="新細明體" panose="02020500000000000000" pitchFamily="18" charset="-120"/>
              </a:rPr>
              <a:t>（</a:t>
            </a:r>
            <a:r>
              <a:rPr lang="en-US" altLang="zh-TW" b="1" u="sng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anose="02020500000000000000" pitchFamily="18" charset="-120"/>
                <a:cs typeface="新細明體" panose="02020500000000000000" pitchFamily="18" charset="-120"/>
              </a:rPr>
              <a:t>16-18</a:t>
            </a:r>
            <a:r>
              <a:rPr lang="zh-TW" altLang="en-US" b="1" u="sng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anose="02020500000000000000" pitchFamily="18" charset="-120"/>
                <a:cs typeface="新細明體" panose="02020500000000000000" pitchFamily="18" charset="-120"/>
              </a:rPr>
              <a:t>節</a:t>
            </a:r>
            <a:r>
              <a:rPr lang="en-US" altLang="zh-TW" b="1" u="sng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anose="02020500000000000000" pitchFamily="18" charset="-120"/>
                <a:cs typeface="新細明體" panose="02020500000000000000" pitchFamily="18" charset="-120"/>
              </a:rPr>
              <a:t>)</a:t>
            </a:r>
          </a:p>
        </p:txBody>
      </p:sp>
      <p:sp>
        <p:nvSpPr>
          <p:cNvPr id="4098" name="內容版面配置區 2"/>
          <p:cNvSpPr>
            <a:spLocks noGrp="1"/>
          </p:cNvSpPr>
          <p:nvPr>
            <p:ph idx="1"/>
          </p:nvPr>
        </p:nvSpPr>
        <p:spPr>
          <a:xfrm>
            <a:off x="395289" y="735622"/>
            <a:ext cx="8424863" cy="3836378"/>
          </a:xfrm>
        </p:spPr>
        <p:txBody>
          <a:bodyPr/>
          <a:lstStyle/>
          <a:p>
            <a:pPr algn="just"/>
            <a:r>
              <a:rPr lang="en-US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新細明體" panose="02020500000000000000" pitchFamily="18" charset="-120"/>
                <a:cs typeface="標楷體" panose="03000509000000000000" pitchFamily="65" charset="-120"/>
              </a:rPr>
              <a:t>16</a:t>
            </a:r>
            <a:r>
              <a:rPr lang="zh-TW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神愛世人</a:t>
            </a:r>
            <a:r>
              <a:rPr lang="en-US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,</a:t>
            </a:r>
            <a:r>
              <a:rPr lang="zh-TW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甚至將祂的獨生子賜給他們</a:t>
            </a:r>
            <a:r>
              <a:rPr lang="en-US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,</a:t>
            </a:r>
            <a:r>
              <a:rPr lang="zh-TW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叫</a:t>
            </a:r>
            <a:r>
              <a:rPr lang="zh-TW" altLang="zh-HK" b="1" kern="1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一切</a:t>
            </a:r>
            <a:r>
              <a:rPr lang="zh-TW" altLang="zh-HK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信</a:t>
            </a:r>
            <a:r>
              <a:rPr lang="zh-TW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祂的</a:t>
            </a:r>
            <a:r>
              <a:rPr lang="en-US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,</a:t>
            </a:r>
            <a:r>
              <a:rPr lang="zh-TW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不至滅亡</a:t>
            </a:r>
            <a:r>
              <a:rPr lang="en-US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,</a:t>
            </a:r>
            <a:r>
              <a:rPr lang="zh-TW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反得永生</a:t>
            </a:r>
            <a:r>
              <a:rPr lang="en-US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.</a:t>
            </a:r>
            <a:endParaRPr lang="zh-TW" altLang="zh-HK" b="1" kern="1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algn="just"/>
            <a:r>
              <a:rPr lang="en-US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新細明體" panose="02020500000000000000" pitchFamily="18" charset="-120"/>
                <a:cs typeface="標楷體" panose="03000509000000000000" pitchFamily="65" charset="-120"/>
              </a:rPr>
              <a:t>17</a:t>
            </a:r>
            <a:r>
              <a:rPr lang="zh-TW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因為神差祂兒子降世</a:t>
            </a:r>
            <a:r>
              <a:rPr lang="en-US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,</a:t>
            </a:r>
            <a:r>
              <a:rPr lang="zh-TW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不是要</a:t>
            </a:r>
            <a:r>
              <a:rPr lang="zh-TW" altLang="zh-HK" b="1" kern="1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定</a:t>
            </a:r>
            <a:r>
              <a:rPr lang="zh-TW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世人的</a:t>
            </a:r>
            <a:r>
              <a:rPr lang="zh-TW" altLang="zh-HK" b="1" kern="1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罪</a:t>
            </a:r>
            <a:r>
              <a:rPr lang="en-US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,</a:t>
            </a:r>
            <a:r>
              <a:rPr lang="zh-TW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乃是要叫世人因祂</a:t>
            </a:r>
            <a:r>
              <a:rPr lang="zh-TW" altLang="zh-HK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得救</a:t>
            </a:r>
            <a:r>
              <a:rPr lang="en-US" altLang="zh-HK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. </a:t>
            </a:r>
            <a:endParaRPr lang="zh-TW" altLang="zh-HK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algn="just"/>
            <a:r>
              <a:rPr lang="en-US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新細明體" panose="02020500000000000000" pitchFamily="18" charset="-120"/>
                <a:cs typeface="標楷體" panose="03000509000000000000" pitchFamily="65" charset="-120"/>
              </a:rPr>
              <a:t>18</a:t>
            </a:r>
            <a:r>
              <a:rPr lang="zh-TW" altLang="zh-HK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信</a:t>
            </a:r>
            <a:r>
              <a:rPr lang="zh-TW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祂的人</a:t>
            </a:r>
            <a:r>
              <a:rPr lang="en-US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,</a:t>
            </a:r>
            <a:r>
              <a:rPr lang="zh-TW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不被</a:t>
            </a:r>
            <a:r>
              <a:rPr lang="zh-TW" altLang="zh-HK" b="1" kern="1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定罪</a:t>
            </a:r>
            <a:r>
              <a:rPr lang="en-US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,</a:t>
            </a:r>
            <a:r>
              <a:rPr lang="zh-TW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不</a:t>
            </a:r>
            <a:r>
              <a:rPr lang="zh-TW" altLang="zh-HK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信</a:t>
            </a:r>
            <a:r>
              <a:rPr lang="zh-TW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的人</a:t>
            </a:r>
            <a:r>
              <a:rPr lang="en-US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,</a:t>
            </a:r>
            <a:r>
              <a:rPr lang="zh-TW" altLang="zh-HK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罪</a:t>
            </a:r>
            <a:r>
              <a:rPr lang="zh-TW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已經</a:t>
            </a:r>
            <a:r>
              <a:rPr lang="zh-TW" altLang="zh-HK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定</a:t>
            </a:r>
            <a:r>
              <a:rPr lang="zh-TW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了</a:t>
            </a:r>
            <a:r>
              <a:rPr lang="en-US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,</a:t>
            </a:r>
            <a:r>
              <a:rPr lang="zh-TW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因為他不</a:t>
            </a:r>
            <a:r>
              <a:rPr lang="zh-TW" altLang="zh-HK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信</a:t>
            </a:r>
            <a:r>
              <a:rPr lang="zh-TW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神獨生子的名</a:t>
            </a:r>
            <a:r>
              <a:rPr lang="en-US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.</a:t>
            </a:r>
            <a:endParaRPr lang="zh-TW" altLang="zh-HK" b="1" kern="1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標題 1"/>
          <p:cNvSpPr>
            <a:spLocks noGrp="1"/>
          </p:cNvSpPr>
          <p:nvPr>
            <p:ph type="title"/>
          </p:nvPr>
        </p:nvSpPr>
        <p:spPr>
          <a:xfrm>
            <a:off x="685800" y="39529"/>
            <a:ext cx="7772400" cy="753428"/>
          </a:xfrm>
        </p:spPr>
        <p:txBody>
          <a:bodyPr/>
          <a:lstStyle/>
          <a:p>
            <a:pPr eaLnBrk="1" fontAlgn="base" hangingPunct="1">
              <a:defRPr/>
            </a:pPr>
            <a:r>
              <a:rPr lang="zh-TW" altLang="en-US" b="1" u="sng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棄暗投明的抉擇（</a:t>
            </a:r>
            <a:r>
              <a:rPr lang="en-US" altLang="zh-TW" b="1" u="sng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19-21</a:t>
            </a:r>
            <a:r>
              <a:rPr kumimoji="1" lang="zh-TW" altLang="en-US" b="1" u="sng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節</a:t>
            </a:r>
            <a:r>
              <a:rPr kumimoji="1" lang="en-US" altLang="zh-TW" b="1" u="sng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kumimoji="1" lang="zh-TW" altLang="en-US" b="1" u="sng" strike="noStrike" noProof="1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22" name="內容版面配置區 2"/>
          <p:cNvSpPr>
            <a:spLocks noGrp="1"/>
          </p:cNvSpPr>
          <p:nvPr>
            <p:ph idx="1"/>
          </p:nvPr>
        </p:nvSpPr>
        <p:spPr>
          <a:xfrm>
            <a:off x="539720" y="743903"/>
            <a:ext cx="7704536" cy="3828574"/>
          </a:xfrm>
        </p:spPr>
        <p:txBody>
          <a:bodyPr/>
          <a:lstStyle/>
          <a:p>
            <a:pPr algn="just"/>
            <a:r>
              <a:rPr lang="en-US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新細明體" panose="02020500000000000000" pitchFamily="18" charset="-120"/>
                <a:cs typeface="標楷體" panose="03000509000000000000" pitchFamily="65" charset="-120"/>
              </a:rPr>
              <a:t>19</a:t>
            </a:r>
            <a:r>
              <a:rPr lang="zh-TW" altLang="zh-HK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光</a:t>
            </a:r>
            <a:r>
              <a:rPr lang="zh-TW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來到世間</a:t>
            </a:r>
            <a:r>
              <a:rPr lang="en-US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,</a:t>
            </a:r>
            <a:r>
              <a:rPr lang="zh-TW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世人因自己的</a:t>
            </a:r>
            <a:r>
              <a:rPr lang="zh-TW" altLang="zh-HK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行為</a:t>
            </a:r>
            <a:r>
              <a:rPr lang="zh-TW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是惡的</a:t>
            </a:r>
            <a:r>
              <a:rPr lang="en-US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,</a:t>
            </a:r>
            <a:r>
              <a:rPr lang="zh-TW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不愛</a:t>
            </a:r>
            <a:r>
              <a:rPr lang="zh-TW" altLang="zh-HK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光</a:t>
            </a:r>
            <a:r>
              <a:rPr lang="zh-TW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倒愛黑暗</a:t>
            </a:r>
            <a:r>
              <a:rPr lang="en-US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,</a:t>
            </a:r>
            <a:r>
              <a:rPr lang="zh-TW" altLang="zh-HK" b="1" kern="1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定</a:t>
            </a:r>
            <a:r>
              <a:rPr lang="zh-TW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他們的</a:t>
            </a:r>
            <a:r>
              <a:rPr lang="zh-TW" altLang="zh-HK" b="1" kern="1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罪</a:t>
            </a:r>
            <a:r>
              <a:rPr lang="zh-TW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乃是在此</a:t>
            </a:r>
            <a:r>
              <a:rPr lang="en-US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.</a:t>
            </a:r>
            <a:endParaRPr lang="zh-TW" altLang="zh-HK" b="1" kern="1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algn="just"/>
            <a:r>
              <a:rPr lang="en-US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新細明體" panose="02020500000000000000" pitchFamily="18" charset="-120"/>
                <a:cs typeface="標楷體" panose="03000509000000000000" pitchFamily="65" charset="-120"/>
              </a:rPr>
              <a:t>20</a:t>
            </a:r>
            <a:r>
              <a:rPr lang="zh-TW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凡</a:t>
            </a:r>
            <a:r>
              <a:rPr lang="zh-TW" altLang="zh-HK" b="1" kern="1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作惡</a:t>
            </a:r>
            <a:r>
              <a:rPr lang="zh-TW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的便</a:t>
            </a:r>
            <a:r>
              <a:rPr lang="zh-TW" altLang="zh-HK" b="1" kern="1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恨</a:t>
            </a:r>
            <a:r>
              <a:rPr lang="zh-TW" altLang="zh-HK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光</a:t>
            </a:r>
            <a:r>
              <a:rPr lang="en-US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,</a:t>
            </a:r>
            <a:r>
              <a:rPr lang="zh-TW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並不來就</a:t>
            </a:r>
            <a:r>
              <a:rPr lang="zh-TW" altLang="zh-HK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光</a:t>
            </a:r>
            <a:r>
              <a:rPr lang="en-US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,</a:t>
            </a:r>
            <a:r>
              <a:rPr lang="zh-TW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恐怕自己的</a:t>
            </a:r>
            <a:r>
              <a:rPr lang="zh-TW" altLang="zh-HK" b="1" kern="1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行為</a:t>
            </a:r>
            <a:r>
              <a:rPr lang="zh-TW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受</a:t>
            </a:r>
            <a:r>
              <a:rPr lang="zh-TW" altLang="zh-HK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責備</a:t>
            </a:r>
            <a:r>
              <a:rPr lang="en-US" altLang="zh-HK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.</a:t>
            </a:r>
            <a:endParaRPr lang="zh-TW" altLang="zh-HK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algn="just"/>
            <a:r>
              <a:rPr lang="en-US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新細明體" panose="02020500000000000000" pitchFamily="18" charset="-120"/>
                <a:cs typeface="標楷體" panose="03000509000000000000" pitchFamily="65" charset="-120"/>
              </a:rPr>
              <a:t>21</a:t>
            </a:r>
            <a:r>
              <a:rPr lang="zh-TW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但</a:t>
            </a:r>
            <a:r>
              <a:rPr lang="zh-TW" altLang="zh-HK" b="1" kern="1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行真理</a:t>
            </a:r>
            <a:r>
              <a:rPr lang="zh-TW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的必來就</a:t>
            </a:r>
            <a:r>
              <a:rPr lang="zh-TW" altLang="zh-HK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光</a:t>
            </a:r>
            <a:r>
              <a:rPr lang="en-US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,</a:t>
            </a:r>
            <a:r>
              <a:rPr lang="zh-TW" altLang="zh-HK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要</a:t>
            </a:r>
            <a:r>
              <a:rPr lang="zh-TW" altLang="zh-HK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顯明</a:t>
            </a:r>
            <a:r>
              <a:rPr lang="zh-TW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他所</a:t>
            </a:r>
            <a:r>
              <a:rPr lang="zh-TW" altLang="zh-HK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行</a:t>
            </a:r>
            <a:r>
              <a:rPr lang="zh-TW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的是靠神而行</a:t>
            </a:r>
            <a:r>
              <a:rPr lang="en-US" altLang="zh-HK" b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.</a:t>
            </a:r>
            <a:endParaRPr lang="zh-TW" altLang="zh-HK" b="1" kern="1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87578"/>
            <a:ext cx="7772400" cy="483446"/>
          </a:xfrm>
        </p:spPr>
        <p:txBody>
          <a:bodyPr/>
          <a:lstStyle/>
          <a:p>
            <a:pPr fontAlgn="base"/>
            <a:r>
              <a:rPr lang="zh-TW" altLang="en-US" b="1" u="sng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應用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1700" y="519608"/>
            <a:ext cx="8496590" cy="4052869"/>
          </a:xfrm>
        </p:spPr>
        <p:txBody>
          <a:bodyPr/>
          <a:lstStyle/>
          <a:p>
            <a:pPr fontAlgn="base"/>
            <a:r>
              <a:rPr lang="zh-TW" sz="2800" b="1" u="sng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對</a:t>
            </a:r>
            <a:r>
              <a:rPr lang="zh-TW" altLang="en-US" sz="2800" b="1" u="sng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上帝的信靠</a:t>
            </a:r>
            <a:r>
              <a:rPr sz="2800" b="1" u="sng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fontAlgn="base"/>
            <a:r>
              <a:rPr lang="zh-TW" sz="2800" b="1" u="sng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全面信靠</a:t>
            </a:r>
          </a:p>
          <a:p>
            <a:pPr fontAlgn="base"/>
            <a:r>
              <a:rPr lang="zh-TW" sz="2800" b="1" u="sng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渴慕聖言</a:t>
            </a:r>
          </a:p>
          <a:p>
            <a:pPr fontAlgn="base"/>
            <a:r>
              <a:rPr sz="2800" b="1" u="sng" strike="noStrike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fontAlgn="base"/>
            <a:r>
              <a:rPr lang="zh-TW" sz="2800" b="1" u="sng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對</a:t>
            </a:r>
            <a:r>
              <a:rPr lang="zh-TW" altLang="en-US" sz="2800" b="1" u="sng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自己的生命</a:t>
            </a:r>
            <a:r>
              <a:rPr sz="2800" b="1" u="sng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fontAlgn="base"/>
            <a:r>
              <a:rPr lang="zh-TW" sz="2800" b="1" u="sng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身體力行</a:t>
            </a:r>
          </a:p>
          <a:p>
            <a:pPr fontAlgn="base"/>
            <a:r>
              <a:rPr lang="zh-TW" sz="2800" b="1" u="sng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追求成長</a:t>
            </a:r>
            <a:r>
              <a:rPr sz="2800" b="1" strike="noStrike" noProof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fontAlgn="base"/>
            <a:endParaRPr b="1" strike="noStrike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標題 1"/>
          <p:cNvSpPr>
            <a:spLocks noGrp="1"/>
          </p:cNvSpPr>
          <p:nvPr>
            <p:ph type="title"/>
          </p:nvPr>
        </p:nvSpPr>
        <p:spPr>
          <a:xfrm>
            <a:off x="685800" y="1"/>
            <a:ext cx="7772400" cy="735806"/>
          </a:xfrm>
        </p:spPr>
        <p:txBody>
          <a:bodyPr wrap="square" lIns="91440" tIns="45720" rIns="91440" bIns="45720" anchor="ctr"/>
          <a:lstStyle/>
          <a:p>
            <a:pPr eaLnBrk="1" hangingPunct="1"/>
            <a:r>
              <a:rPr lang="zh-TW" altLang="en-US" b="1" u="sng" dirty="0">
                <a:solidFill>
                  <a:schemeClr val="tx1"/>
                </a:solidFill>
              </a:rPr>
              <a:t>結論</a:t>
            </a:r>
            <a:endParaRPr lang="zh-HK" altLang="en-US" b="1" u="sng" dirty="0">
              <a:solidFill>
                <a:schemeClr val="tx1"/>
              </a:solidFill>
            </a:endParaRPr>
          </a:p>
        </p:txBody>
      </p:sp>
      <p:sp>
        <p:nvSpPr>
          <p:cNvPr id="9218" name="內容版面配置區 2"/>
          <p:cNvSpPr>
            <a:spLocks noGrp="1"/>
          </p:cNvSpPr>
          <p:nvPr>
            <p:ph idx="1"/>
          </p:nvPr>
        </p:nvSpPr>
        <p:spPr>
          <a:xfrm>
            <a:off x="155575" y="735807"/>
            <a:ext cx="8963025" cy="3848100"/>
          </a:xfrm>
        </p:spPr>
        <p:txBody>
          <a:bodyPr wrap="square" lIns="91440" tIns="45720" rIns="91440" bIns="45720" anchor="t"/>
          <a:lstStyle/>
          <a:p>
            <a:r>
              <a:rPr lang="zh-TW" altLang="zh-HK" sz="28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生命有很重要的</a:t>
            </a:r>
            <a:r>
              <a:rPr lang="zh-TW" altLang="zh-HK" sz="2800" b="1" u="sng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關鍵時刻</a:t>
            </a:r>
            <a:r>
              <a:rPr lang="en-US" altLang="zh-HK" sz="28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, </a:t>
            </a:r>
            <a:r>
              <a:rPr lang="zh-TW" altLang="zh-HK" sz="28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決定信靠主耶穌</a:t>
            </a:r>
            <a:r>
              <a:rPr lang="zh-TW" altLang="en-US" sz="28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固然</a:t>
            </a:r>
            <a:r>
              <a:rPr lang="zh-TW" altLang="zh-HK" sz="28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是生命中一個關鍵的抉擇</a:t>
            </a:r>
            <a:r>
              <a:rPr lang="en-US" altLang="zh-HK" sz="28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. </a:t>
            </a:r>
            <a:r>
              <a:rPr lang="zh-TW" altLang="zh-HK" sz="28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不過生命是有延續性的</a:t>
            </a:r>
            <a:r>
              <a:rPr lang="en-US" altLang="zh-HK" sz="28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, </a:t>
            </a:r>
            <a:r>
              <a:rPr lang="zh-TW" altLang="zh-HK" sz="28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是需要更新和長大的</a:t>
            </a:r>
            <a:r>
              <a:rPr lang="en-US" altLang="zh-HK" sz="28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. </a:t>
            </a:r>
            <a:r>
              <a:rPr lang="zh-TW" altLang="zh-HK" sz="28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生命中每天都面對抉擇</a:t>
            </a:r>
            <a:r>
              <a:rPr lang="en-US" altLang="zh-HK" sz="28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, </a:t>
            </a:r>
            <a:r>
              <a:rPr lang="zh-TW" altLang="zh-HK" sz="28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這是一個方向的問題</a:t>
            </a:r>
            <a:r>
              <a:rPr lang="en-US" altLang="zh-HK" sz="28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. </a:t>
            </a:r>
            <a:r>
              <a:rPr lang="zh-TW" altLang="zh-HK" sz="28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我們不可能在每件事情上都能選擇到最好的</a:t>
            </a:r>
            <a:r>
              <a:rPr lang="en-US" altLang="zh-HK" sz="28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. </a:t>
            </a:r>
            <a:r>
              <a:rPr lang="zh-TW" altLang="zh-HK" sz="28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但總體</a:t>
            </a:r>
            <a:r>
              <a:rPr lang="zh-TW" altLang="zh-HK" sz="2800" b="1" u="sng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生命方向</a:t>
            </a:r>
            <a:r>
              <a:rPr lang="zh-TW" altLang="zh-HK" sz="28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是很重要的</a:t>
            </a:r>
            <a:r>
              <a:rPr lang="en-US" altLang="zh-HK" sz="28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. </a:t>
            </a:r>
            <a:r>
              <a:rPr lang="zh-TW" altLang="zh-HK" sz="2800" b="1" u="sng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光明和黑暗是一個重要的分水嶺</a:t>
            </a:r>
            <a:r>
              <a:rPr lang="en-US" altLang="zh-HK" sz="2800" b="1" u="sng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.</a:t>
            </a:r>
            <a:r>
              <a:rPr lang="en-US" altLang="zh-HK" sz="28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zh-TW" altLang="zh-HK" sz="28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如果我們向著光明走</a:t>
            </a:r>
            <a:r>
              <a:rPr lang="en-US" altLang="zh-HK" sz="28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, </a:t>
            </a:r>
            <a:r>
              <a:rPr lang="zh-TW" altLang="zh-HK" sz="28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就算偶然被過犯所勝</a:t>
            </a:r>
            <a:r>
              <a:rPr lang="en-US" altLang="zh-HK" sz="28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, </a:t>
            </a:r>
            <a:r>
              <a:rPr lang="zh-TW" altLang="zh-HK" sz="28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仍然能起來再向正確目標進發</a:t>
            </a:r>
            <a:r>
              <a:rPr lang="en-US" altLang="zh-HK" sz="28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. </a:t>
            </a:r>
            <a:r>
              <a:rPr lang="zh-TW" altLang="zh-HK" sz="28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但如果我們選擇了黑暗</a:t>
            </a:r>
            <a:r>
              <a:rPr lang="en-US" altLang="zh-HK" sz="28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, </a:t>
            </a:r>
            <a:r>
              <a:rPr lang="zh-TW" altLang="zh-HK" sz="28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卻不願意回轉到光明</a:t>
            </a:r>
            <a:r>
              <a:rPr lang="en-US" altLang="zh-HK" sz="28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, </a:t>
            </a:r>
            <a:r>
              <a:rPr lang="zh-TW" altLang="zh-HK" sz="28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我們將活在黑暗和邪惡中</a:t>
            </a:r>
            <a:r>
              <a:rPr lang="en-US" altLang="zh-HK" sz="28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, </a:t>
            </a:r>
            <a:r>
              <a:rPr lang="zh-TW" altLang="zh-HK" sz="28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而這絕對不是上帝對屬祂子民的心意</a:t>
            </a:r>
            <a:r>
              <a:rPr lang="en-US" altLang="zh-HK" sz="28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. </a:t>
            </a:r>
            <a:endParaRPr lang="en-US" altLang="zh-TW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u="sng"/>
              <a:t>結束例子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背叛的影子</a:t>
            </a:r>
            <a:r>
              <a:rPr lang="en-US" altLang="zh-TW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.........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372</Words>
  <Application>Microsoft Office PowerPoint</Application>
  <PresentationFormat>如螢幕大小 (16:9)</PresentationFormat>
  <Paragraphs>27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預設簡報設計</vt:lpstr>
      <vt:lpstr>2020年10月11日崇拜講道</vt:lpstr>
      <vt:lpstr>大綱</vt:lpstr>
      <vt:lpstr>出死入生的關鍵（16-18節)</vt:lpstr>
      <vt:lpstr>棄暗投明的抉擇（19-21節)</vt:lpstr>
      <vt:lpstr>應用</vt:lpstr>
      <vt:lpstr>結論</vt:lpstr>
      <vt:lpstr>結束例子</vt:lpstr>
    </vt:vector>
  </TitlesOfParts>
  <Company>ZionALC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Winny</dc:creator>
  <cp:lastModifiedBy>Andrew</cp:lastModifiedBy>
  <cp:revision>74</cp:revision>
  <dcterms:created xsi:type="dcterms:W3CDTF">2014-03-10T02:59:00Z</dcterms:created>
  <dcterms:modified xsi:type="dcterms:W3CDTF">2020-10-08T02:53:01Z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1028-10.8.0.6003</vt:lpwstr>
  </property>
</Properties>
</file>