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71" r:id="rId3"/>
    <p:sldId id="266" r:id="rId4"/>
    <p:sldId id="279" r:id="rId5"/>
    <p:sldId id="280" r:id="rId6"/>
    <p:sldId id="267" r:id="rId7"/>
    <p:sldId id="282" r:id="rId8"/>
    <p:sldId id="268" r:id="rId9"/>
    <p:sldId id="281" r:id="rId10"/>
    <p:sldId id="269" r:id="rId11"/>
    <p:sldId id="283" r:id="rId12"/>
    <p:sldId id="277" r:id="rId13"/>
    <p:sldId id="274" r:id="rId14"/>
  </p:sldIdLst>
  <p:sldSz cx="9144000" cy="5143500" type="screen16x9"/>
  <p:notesSz cx="6858000" cy="9144000"/>
  <p:defaultTextStyle>
    <a:defPPr>
      <a:defRPr lang="zh-TW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/>
    <p:restoredTop sz="90928"/>
  </p:normalViewPr>
  <p:slideViewPr>
    <p:cSldViewPr showGuides="1">
      <p:cViewPr varScale="1">
        <p:scale>
          <a:sx n="108" d="100"/>
          <a:sy n="108" d="100"/>
        </p:scale>
        <p:origin x="-78" y="-6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TW" altLang="en-US" strike="noStrike" noProof="1"/>
              <a:t>按一下以編輯母片子標題樣式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40" y="1543051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fontAlgn="base"/>
            <a:endParaRPr lang="zh-HK" altLang="en-US" strike="noStrike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40" y="1543051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lvl="0" indent="-342900"/>
            <a:r>
              <a:rPr lang="zh-TW" altLang="en-US"/>
              <a:t>按一下以編輯母片</a:t>
            </a:r>
          </a:p>
          <a:p>
            <a:pPr lvl="1" indent="-285750"/>
            <a:r>
              <a:rPr lang="zh-TW" altLang="en-US"/>
              <a:t>第二層</a:t>
            </a:r>
          </a:p>
          <a:p>
            <a:pPr lvl="2" indent="-228600"/>
            <a:r>
              <a:rPr lang="zh-TW" altLang="en-US"/>
              <a:t>第三層</a:t>
            </a:r>
          </a:p>
          <a:p>
            <a:pPr lvl="3" indent="-228600"/>
            <a:r>
              <a:rPr lang="zh-TW" altLang="en-US"/>
              <a:t>第四層</a:t>
            </a:r>
          </a:p>
          <a:p>
            <a:pPr lvl="4" indent="-228600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base" hangingPunct="1"/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日崇拜講道</a:t>
            </a:r>
            <a:endParaRPr lang="zh-HK" altLang="en-US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base" hangingPunct="1"/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經文</a:t>
            </a:r>
            <a:r>
              <a:rPr lang="en-US" altLang="zh-TW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申命記</a:t>
            </a:r>
            <a:r>
              <a:rPr lang="en-US" altLang="zh-TW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章</a:t>
            </a:r>
            <a:r>
              <a:rPr lang="en-US" altLang="zh-TW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1-15</a:t>
            </a:r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  <a:endParaRPr lang="en-US" altLang="zh-TW"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base" hangingPunct="1"/>
            <a:endParaRPr lang="en-US" altLang="zh-TW"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base" hangingPunct="1"/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題目</a:t>
            </a:r>
            <a:r>
              <a:rPr lang="en-US" altLang="zh-TW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奉獻的雙重意義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標題 1"/>
          <p:cNvSpPr>
            <a:spLocks noGrp="1"/>
          </p:cNvSpPr>
          <p:nvPr>
            <p:ph type="title"/>
          </p:nvPr>
        </p:nvSpPr>
        <p:spPr>
          <a:xfrm>
            <a:off x="683730" y="0"/>
            <a:ext cx="7772400" cy="812483"/>
          </a:xfrm>
        </p:spPr>
        <p:txBody>
          <a:bodyPr/>
          <a:lstStyle/>
          <a:p>
            <a:pPr eaLnBrk="1" fontAlgn="base" hangingPunct="1"/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3-15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   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祈禱（2）- 盼望</a:t>
            </a:r>
          </a:p>
        </p:txBody>
      </p:sp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0" y="744857"/>
            <a:ext cx="9143999" cy="3827621"/>
          </a:xfrm>
        </p:spPr>
        <p:txBody>
          <a:bodyPr/>
          <a:lstStyle/>
          <a:p>
            <a:pPr fontAlgn="base"/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13你又要在耶和華你　神面前說、我已將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聖物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從我家裏拿出來、給了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利未人和寄居的、與孤兒寡婦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、是照你所吩咐我的一切命令、你的命令我都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沒有違背、也沒有忘記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。14我守喪的時候、沒有喫這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聖物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、不潔淨的時候、也沒有拿出來、又沒有為死人送去、我聽從了耶和華我　神的話、都照你所吩咐的行了</a:t>
            </a:r>
            <a:r>
              <a:rPr altLang="zh-HK" b="1" strike="noStrike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altLang="zh-HK" b="1" strike="noStrike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標題 1"/>
          <p:cNvSpPr>
            <a:spLocks noGrp="1"/>
          </p:cNvSpPr>
          <p:nvPr>
            <p:ph type="title"/>
          </p:nvPr>
        </p:nvSpPr>
        <p:spPr>
          <a:xfrm>
            <a:off x="685800" y="78582"/>
            <a:ext cx="7772400" cy="812483"/>
          </a:xfrm>
        </p:spPr>
        <p:txBody>
          <a:bodyPr/>
          <a:lstStyle/>
          <a:p>
            <a:pPr eaLnBrk="1" fontAlgn="base" hangingPunct="1"/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3-15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   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祈禱（2）- 盼望</a:t>
            </a:r>
          </a:p>
        </p:txBody>
      </p:sp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323851" y="744857"/>
            <a:ext cx="8569325" cy="3827621"/>
          </a:xfrm>
        </p:spPr>
        <p:txBody>
          <a:bodyPr/>
          <a:lstStyle/>
          <a:p>
            <a:pPr fontAlgn="base"/>
            <a:r>
              <a:rPr altLang="zh-HK" sz="3600" b="1" strike="noStrike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altLang="zh-HK" sz="36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求你從天上你的</a:t>
            </a:r>
            <a:r>
              <a:rPr altLang="zh-HK" sz="36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聖所</a:t>
            </a:r>
            <a:r>
              <a:rPr altLang="zh-HK" sz="36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垂看、</a:t>
            </a:r>
            <a:r>
              <a:rPr altLang="zh-HK" sz="36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賜福給你的百姓以色列、與你所賜給我們的地、就是你向我們列祖起誓賜我們流奶與蜜之地。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87579"/>
            <a:ext cx="7772400" cy="483446"/>
          </a:xfrm>
        </p:spPr>
        <p:txBody>
          <a:bodyPr/>
          <a:lstStyle/>
          <a:p>
            <a:pPr fontAlgn="base"/>
            <a:r>
              <a:rPr lang="zh-TW" altLang="en-US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700" y="519609"/>
            <a:ext cx="8496590" cy="4052869"/>
          </a:xfrm>
        </p:spPr>
        <p:txBody>
          <a:bodyPr/>
          <a:lstStyle/>
          <a:p>
            <a:pPr fontAlgn="base"/>
            <a:r>
              <a:rPr lang="zh-TW" sz="2800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對神</a:t>
            </a:r>
            <a:r>
              <a:rPr sz="2800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fontAlgn="base"/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敬畏 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奉獻是放在最優先的地位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謙卑和順服 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甘心樂意擺上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榮耀 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是感恩上帝竟然接納奉獻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r>
              <a:rPr lang="zh-TW" sz="2800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對人</a:t>
            </a:r>
            <a:r>
              <a:rPr sz="2800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fontAlgn="base"/>
            <a:r>
              <a:rPr 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正直 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賙濟絕對不能有附帶條件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sz="2800"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見證 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- </a:t>
            </a:r>
            <a:r>
              <a:rPr 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不是代替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, 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乃是代表上帝行善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.</a:t>
            </a:r>
            <a:r>
              <a:rPr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fontAlgn="base"/>
            <a:r>
              <a:rPr 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憐憫 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是愛的回應</a:t>
            </a:r>
            <a:r>
              <a:rPr lang="en-US" altLang="zh-TW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不是被需要支配</a:t>
            </a:r>
            <a:r>
              <a:rPr lang="en-US" altLang="zh-TW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fontAlgn="base"/>
            <a:endParaRPr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標題 1"/>
          <p:cNvSpPr>
            <a:spLocks noGrp="1"/>
          </p:cNvSpPr>
          <p:nvPr>
            <p:ph type="title"/>
          </p:nvPr>
        </p:nvSpPr>
        <p:spPr>
          <a:xfrm>
            <a:off x="685800" y="1"/>
            <a:ext cx="7772400" cy="735806"/>
          </a:xfrm>
        </p:spPr>
        <p:txBody>
          <a:bodyPr wrap="square" lIns="91440" tIns="45720" rIns="91440" bIns="45720" anchor="ctr"/>
          <a:lstStyle/>
          <a:p>
            <a:pPr eaLnBrk="1" hangingPunct="1"/>
            <a:r>
              <a:rPr lang="zh-TW" altLang="en-US" b="1" u="sng" dirty="0">
                <a:solidFill>
                  <a:schemeClr val="tx1"/>
                </a:solidFill>
              </a:rPr>
              <a:t>結論</a:t>
            </a:r>
            <a:endParaRPr lang="zh-HK" altLang="en-US" b="1" u="sng" dirty="0">
              <a:solidFill>
                <a:schemeClr val="tx1"/>
              </a:solidFill>
            </a:endParaRPr>
          </a:p>
        </p:txBody>
      </p:sp>
      <p:sp>
        <p:nvSpPr>
          <p:cNvPr id="9218" name="內容版面配置區 2"/>
          <p:cNvSpPr>
            <a:spLocks noGrp="1"/>
          </p:cNvSpPr>
          <p:nvPr>
            <p:ph idx="1"/>
          </p:nvPr>
        </p:nvSpPr>
        <p:spPr>
          <a:xfrm>
            <a:off x="1" y="699620"/>
            <a:ext cx="9144000" cy="3674269"/>
          </a:xfrm>
        </p:spPr>
        <p:txBody>
          <a:bodyPr wrap="square" lIns="91440" tIns="45720" rIns="91440" bIns="45720" anchor="t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愛神愛人，是神给信徒的命令和福氣。對神， 我們要存敬畏和謙卑順服的心，和一種榮耀感， 好好預備奉獻，使神在教會中得榮耀。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同樣，在賙濟上， 我們必須存正直的心，以完全無私的愛來回神的感動，像神那樣的來憐憫那些弱勢社群，見証主耶穌，履行我們的使命。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標題 1"/>
          <p:cNvSpPr>
            <a:spLocks noGrp="1"/>
          </p:cNvSpPr>
          <p:nvPr>
            <p:ph type="title"/>
          </p:nvPr>
        </p:nvSpPr>
        <p:spPr>
          <a:xfrm>
            <a:off x="685800" y="72630"/>
            <a:ext cx="7772400" cy="937022"/>
          </a:xfrm>
        </p:spPr>
        <p:txBody>
          <a:bodyPr/>
          <a:lstStyle/>
          <a:p>
            <a:pPr eaLnBrk="1" fontAlgn="base" hangingPunct="1"/>
            <a:r>
              <a:rPr lang="zh-TW" altLang="en-US" b="1" u="sng" strike="noStrike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</a:p>
        </p:txBody>
      </p:sp>
      <p:sp>
        <p:nvSpPr>
          <p:cNvPr id="3075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960835"/>
            <a:ext cx="7772400" cy="3611166"/>
          </a:xfrm>
        </p:spPr>
        <p:txBody>
          <a:bodyPr/>
          <a:lstStyle/>
          <a:p>
            <a:pPr eaLnBrk="1" fontAlgn="base" hangingPunct="1">
              <a:defRPr/>
            </a:pPr>
            <a:r>
              <a:rPr kumimoji="1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奉獻（1）- 感恩（1-4節）</a:t>
            </a:r>
          </a:p>
          <a:p>
            <a:pPr eaLnBrk="1" fontAlgn="base" hangingPunct="1">
              <a:defRPr/>
            </a:pPr>
            <a:r>
              <a:rPr kumimoji="1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祈禱（1）- 認信（5-11節）</a:t>
            </a:r>
          </a:p>
          <a:p>
            <a:pPr eaLnBrk="1" fontAlgn="base" hangingPunct="1">
              <a:defRPr/>
            </a:pPr>
            <a:r>
              <a:rPr kumimoji="1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奉獻（2）- 賙濟（12節）</a:t>
            </a:r>
          </a:p>
          <a:p>
            <a:pPr eaLnBrk="1" fontAlgn="base" hangingPunct="1">
              <a:defRPr/>
            </a:pPr>
            <a:r>
              <a:rPr kumimoji="1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祈禱（2）- 盼望（13-15節）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標題 1"/>
          <p:cNvSpPr>
            <a:spLocks noGrp="1"/>
          </p:cNvSpPr>
          <p:nvPr>
            <p:ph type="title"/>
          </p:nvPr>
        </p:nvSpPr>
        <p:spPr>
          <a:xfrm>
            <a:off x="685800" y="2"/>
            <a:ext cx="7772400" cy="627615"/>
          </a:xfrm>
        </p:spPr>
        <p:txBody>
          <a:bodyPr/>
          <a:lstStyle/>
          <a:p>
            <a:pPr eaLnBrk="1" fontAlgn="base" hangingPunct="1"/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-4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</a:t>
            </a:r>
            <a:r>
              <a:rPr kumimoji="1"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	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奉獻（1）- </a:t>
            </a:r>
            <a:r>
              <a:rPr kumimoji="1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感恩</a:t>
            </a:r>
            <a:endParaRPr kumimoji="1" lang="en-US" altLang="zh-TW" b="1" u="sng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0" y="627616"/>
            <a:ext cx="9143999" cy="3944385"/>
          </a:xfrm>
        </p:spPr>
        <p:txBody>
          <a:bodyPr/>
          <a:lstStyle/>
          <a:p>
            <a:pPr fontAlgn="base"/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1你進去得了耶和華你　神所賜你為業之地居住、2就要從耶和華你　神賜你的地上、將所收的各種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初熟的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土產、取些來、盛在筐子裏、往耶和華你　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神所選擇要立為他名的居所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去．3見當時作祭司的、對他說、我今日向耶和華你　神、明認我已來到耶和華向我們列祖起誓應許賜給我們的地。4祭司就從你手裏取過筐子來、放在耶和華你　神的壇前。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195586"/>
            <a:ext cx="7772400" cy="810056"/>
          </a:xfrm>
        </p:spPr>
        <p:txBody>
          <a:bodyPr/>
          <a:lstStyle/>
          <a:p>
            <a:r>
              <a:rPr lang="zh-TW" altLang="en-US" b="1" u="sng" dirty="0"/>
              <a:t>平衡經文</a:t>
            </a:r>
            <a:r>
              <a:rPr lang="en-US" altLang="zh-TW" b="1" u="sng" dirty="0"/>
              <a:t>(1)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730" y="843630"/>
            <a:ext cx="7772400" cy="3620363"/>
          </a:xfrm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12:5-6</a:t>
            </a: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5但耶和華你們的　神從你們各支派中、選擇何處為立他名的居所、你們就當往那裏去求問．6將你們的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燔祭平安祭、十分取一之物、和手中的舉祭、並還願祭、甘心祭、以及牛群羊群中頭生的、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都奉到那裏．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/>
              <a:t>平衡經文</a:t>
            </a:r>
            <a:r>
              <a:rPr lang="en-US" altLang="zh-TW" b="1" u="sng"/>
              <a:t>(2)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730" y="1203655"/>
            <a:ext cx="7772400" cy="3086100"/>
          </a:xfrm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12:11</a:t>
            </a: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11那時要將我所吩咐你們的燔祭平安祭十分取一之物、和手中的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舉祭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、並向耶和華許願獻的一切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美祭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、都奉到耶和華你們　神所選擇要立為他名的居所。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標題 1"/>
          <p:cNvSpPr>
            <a:spLocks noGrp="1"/>
          </p:cNvSpPr>
          <p:nvPr>
            <p:ph type="title"/>
          </p:nvPr>
        </p:nvSpPr>
        <p:spPr>
          <a:xfrm>
            <a:off x="685800" y="39529"/>
            <a:ext cx="7772400" cy="753428"/>
          </a:xfrm>
        </p:spPr>
        <p:txBody>
          <a:bodyPr/>
          <a:lstStyle/>
          <a:p>
            <a:pPr eaLnBrk="1" fontAlgn="base" hangingPunct="1"/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5-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11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	</a:t>
            </a:r>
            <a:r>
              <a:rPr kumimoji="1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祈禱（1）- 認信</a:t>
            </a:r>
            <a:endParaRPr kumimoji="1" lang="en-US" altLang="zh-TW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34926" y="743903"/>
            <a:ext cx="9106535" cy="3828574"/>
          </a:xfrm>
        </p:spPr>
        <p:txBody>
          <a:bodyPr/>
          <a:lstStyle/>
          <a:p>
            <a:pPr fontAlgn="base"/>
            <a:r>
              <a:rPr altLang="zh-HK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5你要在耶和華你　神面前說、</a:t>
            </a:r>
            <a:r>
              <a:rPr altLang="zh-HK" sz="28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我祖原是一個將亡的亞蘭人</a:t>
            </a:r>
            <a:r>
              <a:rPr altLang="zh-HK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、下到埃及寄居．他人口稀少、在那裏卻成了又大、又強、人數很多的國民。6埃及人惡待我們、苦害我們、將苦工加在我們身上．7於是我們哀求耶和華我們列祖的　神、耶和華</a:t>
            </a:r>
            <a:r>
              <a:rPr altLang="zh-HK" sz="28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聽見</a:t>
            </a:r>
            <a:r>
              <a:rPr altLang="zh-HK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我們的聲音、</a:t>
            </a:r>
            <a:r>
              <a:rPr altLang="zh-HK" sz="28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看見</a:t>
            </a:r>
            <a:r>
              <a:rPr altLang="zh-HK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我們所受的困苦、勞碌、欺壓、8他就用大能的手和伸出來的膀臂、並大可畏的事、與神蹟、奇事、</a:t>
            </a:r>
            <a:r>
              <a:rPr altLang="zh-HK" sz="28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領我們</a:t>
            </a:r>
            <a:r>
              <a:rPr altLang="zh-HK" sz="2800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出了埃及</a:t>
            </a:r>
            <a:r>
              <a:rPr altLang="zh-HK" sz="2800" b="1" strike="noStrike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．</a:t>
            </a:r>
            <a:endParaRPr altLang="zh-HK" sz="2800" b="1" strike="noStrike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標題 1"/>
          <p:cNvSpPr>
            <a:spLocks noGrp="1"/>
          </p:cNvSpPr>
          <p:nvPr>
            <p:ph type="title"/>
          </p:nvPr>
        </p:nvSpPr>
        <p:spPr>
          <a:xfrm>
            <a:off x="685800" y="39529"/>
            <a:ext cx="7772400" cy="753428"/>
          </a:xfrm>
        </p:spPr>
        <p:txBody>
          <a:bodyPr/>
          <a:lstStyle/>
          <a:p>
            <a:pPr eaLnBrk="1" fontAlgn="base" hangingPunct="1"/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5-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11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</a:t>
            </a:r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	</a:t>
            </a:r>
            <a:r>
              <a:rPr kumimoji="1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祈禱（1）- 認信</a:t>
            </a:r>
            <a:endParaRPr kumimoji="1" lang="en-US" altLang="zh-TW" b="1" u="sng" strike="noStrike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34926" y="743903"/>
            <a:ext cx="9106535" cy="3828574"/>
          </a:xfrm>
        </p:spPr>
        <p:txBody>
          <a:bodyPr/>
          <a:lstStyle/>
          <a:p>
            <a:pPr fontAlgn="base"/>
            <a:r>
              <a:rPr altLang="zh-HK" b="1" strike="noStrike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將我們領進這地方、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把這流奶與蜜之地賜給我們。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10耶和華阿、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現在我把你所賜給我地上初熟的土產奉了來．隨後你要把筐子放在耶和華你　神面前、向耶和華你的　神下拜。11你和利未人、並在你們．中間寄居的、要因耶和華你　神所賜你和你家的一切福分歡樂。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標題 1"/>
          <p:cNvSpPr>
            <a:spLocks noGrp="1"/>
          </p:cNvSpPr>
          <p:nvPr>
            <p:ph type="title"/>
          </p:nvPr>
        </p:nvSpPr>
        <p:spPr>
          <a:xfrm>
            <a:off x="685800" y="115492"/>
            <a:ext cx="7772400" cy="778669"/>
          </a:xfrm>
        </p:spPr>
        <p:txBody>
          <a:bodyPr/>
          <a:lstStyle/>
          <a:p>
            <a:pPr eaLnBrk="1" fontAlgn="base" hangingPunct="1"/>
            <a:r>
              <a:rPr kumimoji="1"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12</a:t>
            </a:r>
            <a:r>
              <a:rPr kumimoji="1" 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節</a:t>
            </a:r>
            <a:r>
              <a:rPr kumimoji="1"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	</a:t>
            </a:r>
            <a:r>
              <a:rPr kumimoji="1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奉獻（2）- 賙濟</a:t>
            </a:r>
          </a:p>
        </p:txBody>
      </p:sp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251700" y="627615"/>
            <a:ext cx="8545513" cy="3677841"/>
          </a:xfrm>
        </p:spPr>
        <p:txBody>
          <a:bodyPr/>
          <a:lstStyle/>
          <a:p>
            <a:pPr eaLnBrk="1" fontAlgn="base" hangingPunct="1"/>
            <a:endParaRPr altLang="zh-HK"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base" hangingPunct="1"/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12每逢三年、就是十分取一之年、你取完了一切土產的十分之一、要分給</a:t>
            </a:r>
            <a:r>
              <a:rPr altLang="zh-HK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利未人、和寄居的、與孤兒寡婦</a:t>
            </a:r>
            <a:r>
              <a:rPr altLang="zh-HK" b="1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、使他們在你城中可以喫得飽足。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87578"/>
            <a:ext cx="7772400" cy="810056"/>
          </a:xfrm>
        </p:spPr>
        <p:txBody>
          <a:bodyPr/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平衡經文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0" y="915635"/>
            <a:ext cx="9144000" cy="3674366"/>
          </a:xfrm>
        </p:spPr>
        <p:txBody>
          <a:bodyPr/>
          <a:lstStyle/>
          <a:p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14:28-29</a:t>
            </a:r>
          </a:p>
          <a:p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28每逢三年的末一年、你要將本年的土產十分之一、都取出來、積存在你的城中。29在你城裏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無分無業的利未人、和你城裏寄居的、並孤兒寡婦、都可以來、喫得飽足．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這樣、耶和華你的　神必在你手裏所辦的一切事上、賜福與你。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410</Words>
  <Application>Microsoft Office PowerPoint</Application>
  <PresentationFormat>如螢幕大小 (16:9)</PresentationFormat>
  <Paragraphs>43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預設簡報設計</vt:lpstr>
      <vt:lpstr>2020年9月13日崇拜講道</vt:lpstr>
      <vt:lpstr>大綱</vt:lpstr>
      <vt:lpstr>1-4節 奉獻（1）- 感恩</vt:lpstr>
      <vt:lpstr>平衡經文(1)</vt:lpstr>
      <vt:lpstr>平衡經文(2)</vt:lpstr>
      <vt:lpstr>5-11節  祈禱（1）- 認信</vt:lpstr>
      <vt:lpstr>5-11節  祈禱（1）- 認信</vt:lpstr>
      <vt:lpstr>12節 奉獻（2）- 賙濟</vt:lpstr>
      <vt:lpstr>平衡經文</vt:lpstr>
      <vt:lpstr>13-15節   祈禱（2）- 盼望</vt:lpstr>
      <vt:lpstr>13-15節   祈禱（2）- 盼望</vt:lpstr>
      <vt:lpstr>應用</vt:lpstr>
      <vt:lpstr>結論</vt:lpstr>
    </vt:vector>
  </TitlesOfParts>
  <Company>ZionALC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Winny</dc:creator>
  <cp:lastModifiedBy>Andrew</cp:lastModifiedBy>
  <cp:revision>67</cp:revision>
  <dcterms:created xsi:type="dcterms:W3CDTF">2014-03-10T02:59:00Z</dcterms:created>
  <dcterms:modified xsi:type="dcterms:W3CDTF">2020-09-10T04:25:16Z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