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  <p:sldId id="271" r:id="rId3"/>
    <p:sldId id="266" r:id="rId4"/>
    <p:sldId id="267" r:id="rId5"/>
    <p:sldId id="278" r:id="rId6"/>
    <p:sldId id="268" r:id="rId7"/>
    <p:sldId id="269" r:id="rId8"/>
    <p:sldId id="277" r:id="rId9"/>
    <p:sldId id="274" r:id="rId10"/>
  </p:sldIdLst>
  <p:sldSz cx="9144000" cy="5143500" type="screen16x9"/>
  <p:notesSz cx="6858000" cy="9144000"/>
  <p:defaultTextStyle>
    <a:defPPr>
      <a:defRPr lang="zh-TW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0928"/>
  </p:normalViewPr>
  <p:slideViewPr>
    <p:cSldViewPr showGuides="1">
      <p:cViewPr varScale="1">
        <p:scale>
          <a:sx n="108" d="100"/>
          <a:sy n="108" d="100"/>
        </p:scale>
        <p:origin x="-78" y="-6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TW" altLang="en-US" strike="noStrike" noProof="1"/>
              <a:t>按一下以編輯母片子標題樣式</a:t>
            </a:r>
            <a:endParaRPr lang="zh-HK" altLang="en-US" strike="noStrike" noProof="1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fontAlgn="base"/>
              <a:t>‹#›</a:t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fontAlgn="base"/>
              <a:t>‹#›</a:t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fontAlgn="base"/>
              <a:t>‹#›</a:t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fontAlgn="base"/>
              <a:t>‹#›</a:t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fontAlgn="base"/>
              <a:t>‹#›</a:t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fontAlgn="base"/>
              <a:t>‹#›</a:t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fontAlgn="base"/>
              <a:t>‹#›</a:t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fontAlgn="base"/>
              <a:t>‹#›</a:t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fontAlgn="base"/>
              <a:t>‹#›</a:t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fontAlgn="base"/>
              <a:t>‹#›</a:t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fontAlgn="base"/>
              <a:t>‹#›</a:t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HK" altLang="en-US" strike="noStrike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fontAlgn="base"/>
              <a:t>‹#›</a:t>
            </a:fld>
            <a:endParaRPr lang="en-US" altLang="zh-TW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-342900"/>
            <a:r>
              <a:rPr lang="zh-TW" altLang="en-US"/>
              <a:t>按一下以編輯母片</a:t>
            </a:r>
          </a:p>
          <a:p>
            <a:pPr lvl="1" indent="-285750"/>
            <a:r>
              <a:rPr lang="zh-TW" altLang="en-US"/>
              <a:t>第二層</a:t>
            </a:r>
          </a:p>
          <a:p>
            <a:pPr lvl="2" indent="-228600"/>
            <a:r>
              <a:rPr lang="zh-TW" altLang="en-US"/>
              <a:t>第三層</a:t>
            </a:r>
          </a:p>
          <a:p>
            <a:pPr lvl="3" indent="-228600"/>
            <a:r>
              <a:rPr lang="zh-TW" altLang="en-US"/>
              <a:t>第四層</a:t>
            </a:r>
          </a:p>
          <a:p>
            <a:pPr lvl="4" indent="-228600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kumimoji="1" sz="1400"/>
            </a:lvl1pPr>
          </a:lstStyle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kumimoji="1" sz="1400"/>
            </a:lvl1pPr>
          </a:lstStyle>
          <a:p>
            <a:pPr fontAlgn="base">
              <a:defRPr/>
            </a:pPr>
            <a:endParaRPr lang="en-US" altLang="zh-TW" strike="noStrike" noProof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/>
            <a:fld id="{B3FF70E1-6D06-4E9E-BE48-645EE82A41A3}" type="slidenum">
              <a:rPr lang="en-US" altLang="zh-TW" strike="noStrike" noProof="1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fontAlgn="base"/>
              <a:t>‹#›</a:t>
            </a:fld>
            <a:endParaRPr lang="en-US" altLang="zh-TW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base" hangingPunct="1"/>
            <a:r>
              <a:rPr lang="en-US" altLang="zh-TW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zh-TW" altLang="en-US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zh-TW" altLang="en-US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zh-TW" altLang="en-US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日崇拜講道</a:t>
            </a:r>
            <a:endParaRPr lang="zh-HK" altLang="en-US" b="1" u="sng" strike="noStrike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base" hangingPunct="1"/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經文</a:t>
            </a:r>
            <a:r>
              <a:rPr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提摩太前書一章</a:t>
            </a:r>
            <a:r>
              <a:rPr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3-11</a:t>
            </a:r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  <a:endParaRPr lang="en-US" altLang="zh-TW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base" hangingPunct="1"/>
            <a:endParaRPr lang="en-US" altLang="zh-TW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base" hangingPunct="1"/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題目</a:t>
            </a:r>
            <a:r>
              <a:rPr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提防靈性的滲漏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標題 1"/>
          <p:cNvSpPr>
            <a:spLocks noGrp="1"/>
          </p:cNvSpPr>
          <p:nvPr>
            <p:ph type="title"/>
          </p:nvPr>
        </p:nvSpPr>
        <p:spPr>
          <a:xfrm>
            <a:off x="685800" y="72629"/>
            <a:ext cx="7772400" cy="937022"/>
          </a:xfrm>
        </p:spPr>
        <p:txBody>
          <a:bodyPr/>
          <a:lstStyle/>
          <a:p>
            <a:pPr eaLnBrk="1" fontAlgn="base" hangingPunct="1"/>
            <a:r>
              <a:rPr lang="zh-TW" altLang="en-US" b="1" u="sng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大綱</a:t>
            </a:r>
          </a:p>
        </p:txBody>
      </p:sp>
      <p:sp>
        <p:nvSpPr>
          <p:cNvPr id="3075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85800" y="960835"/>
            <a:ext cx="7772400" cy="3611166"/>
          </a:xfrm>
        </p:spPr>
        <p:txBody>
          <a:bodyPr/>
          <a:lstStyle/>
          <a:p>
            <a:pPr eaLnBrk="1" fontAlgn="base" hangingPunct="1">
              <a:defRPr/>
            </a:pPr>
            <a:r>
              <a:rPr kumimoji="1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</a:t>
            </a:r>
            <a:r>
              <a:rPr kumimoji="1" 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  <a:r>
              <a:rPr kumimoji="1"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1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防異端滲透</a:t>
            </a:r>
          </a:p>
          <a:p>
            <a:pPr eaLnBrk="1" fontAlgn="base" hangingPunct="1">
              <a:defRPr/>
            </a:pPr>
            <a:r>
              <a:rPr kumimoji="1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5-7</a:t>
            </a:r>
            <a:r>
              <a:rPr kumimoji="1" 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  <a:r>
              <a:rPr kumimoji="1" 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kumimoji="1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總綱就是愛</a:t>
            </a:r>
          </a:p>
          <a:p>
            <a:pPr eaLnBrk="1" fontAlgn="base" hangingPunct="1">
              <a:defRPr/>
            </a:pPr>
            <a:r>
              <a:rPr kumimoji="1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8-10</a:t>
            </a:r>
            <a:r>
              <a:rPr kumimoji="1" 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  <a:r>
              <a:rPr kumimoji="1"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1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律法的意義</a:t>
            </a:r>
          </a:p>
          <a:p>
            <a:pPr eaLnBrk="1" fontAlgn="base" hangingPunct="1">
              <a:defRPr/>
            </a:pPr>
            <a:r>
              <a:rPr kumimoji="1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kumimoji="1" 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  <a:r>
              <a:rPr kumimoji="1"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1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福音的真諦</a:t>
            </a:r>
            <a:r>
              <a:rPr kumimoji="1" 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結論</a:t>
            </a:r>
            <a:r>
              <a:rPr kumimoji="1"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標題 1"/>
          <p:cNvSpPr>
            <a:spLocks noGrp="1"/>
          </p:cNvSpPr>
          <p:nvPr>
            <p:ph type="title"/>
          </p:nvPr>
        </p:nvSpPr>
        <p:spPr>
          <a:xfrm>
            <a:off x="685800" y="95250"/>
            <a:ext cx="7772400" cy="951310"/>
          </a:xfrm>
        </p:spPr>
        <p:txBody>
          <a:bodyPr/>
          <a:lstStyle/>
          <a:p>
            <a:pPr eaLnBrk="1" fontAlgn="base" hangingPunct="1"/>
            <a:r>
              <a:rPr kumimoji="1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3-4</a:t>
            </a:r>
            <a:r>
              <a:rPr kumimoji="1" 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節</a:t>
            </a:r>
            <a:r>
              <a:rPr kumimoji="1"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	</a:t>
            </a:r>
            <a:r>
              <a:rPr kumimoji="1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防異端滲透</a:t>
            </a:r>
            <a:endParaRPr lang="en-US" altLang="zh-TW" b="1" u="sng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內容版面配置區 2"/>
          <p:cNvSpPr>
            <a:spLocks noGrp="1"/>
          </p:cNvSpPr>
          <p:nvPr>
            <p:ph idx="1"/>
          </p:nvPr>
        </p:nvSpPr>
        <p:spPr>
          <a:xfrm>
            <a:off x="395289" y="951310"/>
            <a:ext cx="8424863" cy="3620691"/>
          </a:xfrm>
        </p:spPr>
        <p:txBody>
          <a:bodyPr/>
          <a:lstStyle/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3我往馬其頓去的時候、曾勸你仍住在以弗所、好囑咐那幾個人、不可傳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異教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</a:p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4也不可聽從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荒渺無憑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的話語、和無窮的家譜．這等事只生辯論、並不發明　神在信上所立的章程。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標題 1"/>
          <p:cNvSpPr>
            <a:spLocks noGrp="1"/>
          </p:cNvSpPr>
          <p:nvPr>
            <p:ph type="title"/>
          </p:nvPr>
        </p:nvSpPr>
        <p:spPr>
          <a:xfrm>
            <a:off x="685800" y="39291"/>
            <a:ext cx="7772400" cy="1064419"/>
          </a:xfrm>
        </p:spPr>
        <p:txBody>
          <a:bodyPr/>
          <a:lstStyle/>
          <a:p>
            <a:pPr eaLnBrk="1" fontAlgn="base" hangingPunct="1"/>
            <a:r>
              <a:rPr kumimoji="1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5-7</a:t>
            </a:r>
            <a:r>
              <a:rPr kumimoji="1" 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節</a:t>
            </a:r>
            <a:r>
              <a:rPr kumimoji="1"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	</a:t>
            </a:r>
            <a:r>
              <a:rPr kumimoji="1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總綱就是愛</a:t>
            </a:r>
            <a:endParaRPr lang="en-US" altLang="zh-TW" b="1" u="sng" strike="noStrike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" name="內容版面配置區 2"/>
          <p:cNvSpPr>
            <a:spLocks noGrp="1"/>
          </p:cNvSpPr>
          <p:nvPr>
            <p:ph idx="1"/>
          </p:nvPr>
        </p:nvSpPr>
        <p:spPr>
          <a:xfrm>
            <a:off x="685800" y="1103710"/>
            <a:ext cx="7772400" cy="3468291"/>
          </a:xfrm>
        </p:spPr>
        <p:txBody>
          <a:bodyPr/>
          <a:lstStyle/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5但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命令的總歸就是愛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．這愛是從清潔的心、和無虧的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良心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、無偽的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信心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、生出來的。</a:t>
            </a:r>
          </a:p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6有人偏離這些、反去講虛浮的話．</a:t>
            </a:r>
          </a:p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7想要作教法師、卻不明白自己所講說的、所論定的。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標題 1"/>
          <p:cNvSpPr>
            <a:spLocks noGrp="1"/>
          </p:cNvSpPr>
          <p:nvPr>
            <p:ph type="title"/>
          </p:nvPr>
        </p:nvSpPr>
        <p:spPr>
          <a:xfrm>
            <a:off x="685800" y="115491"/>
            <a:ext cx="7772400" cy="778669"/>
          </a:xfrm>
        </p:spPr>
        <p:txBody>
          <a:bodyPr/>
          <a:lstStyle/>
          <a:p>
            <a:pPr eaLnBrk="1" fontAlgn="base" hangingPunct="1"/>
            <a:r>
              <a:rPr kumimoji="1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8-10</a:t>
            </a:r>
            <a:r>
              <a:rPr kumimoji="1" 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節</a:t>
            </a:r>
            <a:r>
              <a:rPr kumimoji="1"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	</a:t>
            </a:r>
            <a:r>
              <a:rPr kumimoji="1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律法的意義</a:t>
            </a:r>
            <a:endParaRPr lang="en-US" altLang="zh-TW" b="1" u="sng" strike="noStrike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6" name="內容版面配置區 2"/>
          <p:cNvSpPr>
            <a:spLocks noGrp="1"/>
          </p:cNvSpPr>
          <p:nvPr>
            <p:ph idx="1"/>
          </p:nvPr>
        </p:nvSpPr>
        <p:spPr>
          <a:xfrm>
            <a:off x="204789" y="894160"/>
            <a:ext cx="8545513" cy="3677841"/>
          </a:xfrm>
        </p:spPr>
        <p:txBody>
          <a:bodyPr/>
          <a:lstStyle/>
          <a:p>
            <a:pPr eaLnBrk="1" fontAlgn="base" hangingPunct="1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8我們知道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律法原是好的、只要人用得合宜．</a:t>
            </a:r>
          </a:p>
          <a:p>
            <a:pPr eaLnBrk="1" fontAlgn="base" hangingPunct="1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9因為律法不是為義人設立的、乃是為不法和不服的、不虔誠和犯罪的、不聖潔和戀世俗的、弒父母和殺人的、</a:t>
            </a:r>
          </a:p>
          <a:p>
            <a:pPr eaLnBrk="1" fontAlgn="base" hangingPunct="1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10行淫和親男色的、搶人口和說謊話的、並起假誓的、或是為別樣敵正道的事設立的。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標題 1"/>
          <p:cNvSpPr>
            <a:spLocks noGrp="1"/>
          </p:cNvSpPr>
          <p:nvPr>
            <p:ph type="title"/>
          </p:nvPr>
        </p:nvSpPr>
        <p:spPr>
          <a:xfrm>
            <a:off x="685800" y="78581"/>
            <a:ext cx="7772400" cy="989410"/>
          </a:xfrm>
        </p:spPr>
        <p:txBody>
          <a:bodyPr/>
          <a:lstStyle/>
          <a:p>
            <a:pPr eaLnBrk="1" fontAlgn="base" hangingPunct="1"/>
            <a:r>
              <a:rPr kumimoji="1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11</a:t>
            </a:r>
            <a:r>
              <a:rPr kumimoji="1" 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節</a:t>
            </a:r>
            <a:r>
              <a:rPr kumimoji="1"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	</a:t>
            </a:r>
            <a:r>
              <a:rPr kumimoji="1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福音的真諦</a:t>
            </a:r>
            <a:r>
              <a:rPr kumimoji="1"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(</a:t>
            </a:r>
            <a:r>
              <a:rPr kumimoji="1"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結論</a:t>
            </a:r>
            <a:r>
              <a:rPr kumimoji="1"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)</a:t>
            </a:r>
            <a:endParaRPr lang="en-US" altLang="zh-TW" b="1" u="sng" strike="noStrike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170" name="內容版面配置區 2"/>
          <p:cNvSpPr>
            <a:spLocks noGrp="1"/>
          </p:cNvSpPr>
          <p:nvPr>
            <p:ph idx="1"/>
          </p:nvPr>
        </p:nvSpPr>
        <p:spPr>
          <a:xfrm>
            <a:off x="323851" y="982266"/>
            <a:ext cx="8569325" cy="3589735"/>
          </a:xfrm>
        </p:spPr>
        <p:txBody>
          <a:bodyPr/>
          <a:lstStyle/>
          <a:p>
            <a:pPr fontAlgn="base"/>
            <a:endParaRPr altLang="zh-HK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11這是照着可稱頌之　神交託我</a:t>
            </a:r>
            <a:r>
              <a:rPr altLang="zh-HK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榮耀福音</a:t>
            </a:r>
            <a:r>
              <a:rPr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說的。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64307"/>
            <a:ext cx="7772400" cy="912019"/>
          </a:xfrm>
        </p:spPr>
        <p:txBody>
          <a:bodyPr/>
          <a:lstStyle/>
          <a:p>
            <a:pPr fontAlgn="base"/>
            <a:r>
              <a:rPr lang="zh-TW" altLang="en-US" b="1" u="sng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應用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015604"/>
            <a:ext cx="7772400" cy="3556397"/>
          </a:xfrm>
        </p:spPr>
        <p:txBody>
          <a:bodyPr/>
          <a:lstStyle/>
          <a:p>
            <a:pPr fontAlgn="base"/>
            <a:r>
              <a:rPr b="1" u="sng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消極: </a:t>
            </a:r>
          </a:p>
          <a:p>
            <a:pPr fontAlgn="base"/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愛心</a:t>
            </a:r>
            <a:r>
              <a:rPr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守望, 防止</a:t>
            </a:r>
            <a:r>
              <a:rPr 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異端</a:t>
            </a:r>
            <a:r>
              <a:rPr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滲透.</a:t>
            </a:r>
            <a:endParaRPr lang="en-US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殷勤自律</a:t>
            </a:r>
            <a:r>
              <a:rPr lang="en-US"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敏銳內心罪惡</a:t>
            </a:r>
            <a:r>
              <a:rPr lang="en-US" altLang="zh-HK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b="1" u="sng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積極:</a:t>
            </a:r>
            <a:r>
              <a:rPr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base"/>
            <a:r>
              <a:rPr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讀經靈修</a:t>
            </a:r>
            <a:r>
              <a:rPr 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慎思明辨真理</a:t>
            </a:r>
            <a:r>
              <a:rPr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彼此代禱, </a:t>
            </a:r>
            <a:r>
              <a:rPr 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提昇靈命成長</a:t>
            </a:r>
            <a:r>
              <a:rPr lang="en-US" altLang="zh-TW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標題 1"/>
          <p:cNvSpPr>
            <a:spLocks noGrp="1"/>
          </p:cNvSpPr>
          <p:nvPr>
            <p:ph type="title"/>
          </p:nvPr>
        </p:nvSpPr>
        <p:spPr>
          <a:xfrm>
            <a:off x="685800" y="1"/>
            <a:ext cx="7772400" cy="735806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TW" altLang="en-US" b="1" u="sng">
                <a:solidFill>
                  <a:schemeClr val="tx1"/>
                </a:solidFill>
              </a:rPr>
              <a:t>結論</a:t>
            </a:r>
            <a:endParaRPr lang="zh-HK" altLang="en-US" b="1" u="sng">
              <a:solidFill>
                <a:schemeClr val="tx1"/>
              </a:solidFill>
            </a:endParaRPr>
          </a:p>
        </p:txBody>
      </p:sp>
      <p:sp>
        <p:nvSpPr>
          <p:cNvPr id="9218" name="內容版面配置區 2"/>
          <p:cNvSpPr>
            <a:spLocks noGrp="1"/>
          </p:cNvSpPr>
          <p:nvPr>
            <p:ph idx="1"/>
          </p:nvPr>
        </p:nvSpPr>
        <p:spPr>
          <a:xfrm>
            <a:off x="155575" y="909638"/>
            <a:ext cx="8963025" cy="3674269"/>
          </a:xfrm>
        </p:spPr>
        <p:txBody>
          <a:bodyPr wrap="square" lIns="91440" tIns="45720" rIns="91440" bIns="45720" anchor="t"/>
          <a:lstStyle/>
          <a:p>
            <a:r>
              <a:rPr lang="zh-TW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假教導</a:t>
            </a:r>
            <a:r>
              <a:rPr lang="zh-TW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是教會最大的威脅之一, 信徒必須警醒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zh-H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zh-TW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掌握福音的真諦</a:t>
            </a:r>
            <a:r>
              <a:rPr lang="zh-TW" altLang="zh-HK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使我們的生命能紮根於福音真理中</a:t>
            </a:r>
            <a:r>
              <a:rPr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從上而來的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愛心</a:t>
            </a: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必須建基於無虧的良心和無偽的信心</a:t>
            </a:r>
            <a:r>
              <a:rPr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律法</a:t>
            </a: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幫助我們明辨是非</a:t>
            </a:r>
            <a:r>
              <a:rPr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知道自己的罪</a:t>
            </a:r>
            <a:r>
              <a:rPr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並引導我們悔改</a:t>
            </a:r>
            <a:r>
              <a:rPr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求主幫助我們以祂的愛來愛祂和所有人</a:t>
            </a:r>
            <a:r>
              <a:rPr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並按照律法來約束自己</a:t>
            </a:r>
            <a:r>
              <a:rPr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建立能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見證上帝恩典和愛的生命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227</Words>
  <Application>Microsoft Office PowerPoint</Application>
  <PresentationFormat>如螢幕大小 (16:9)</PresentationFormat>
  <Paragraphs>36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預設簡報設計</vt:lpstr>
      <vt:lpstr>2020年9月27日崇拜講道</vt:lpstr>
      <vt:lpstr>大綱</vt:lpstr>
      <vt:lpstr>3-4節 防異端滲透</vt:lpstr>
      <vt:lpstr>5-7節  總綱就是愛</vt:lpstr>
      <vt:lpstr>投影片 5</vt:lpstr>
      <vt:lpstr>8-10節 律法的意義</vt:lpstr>
      <vt:lpstr>11節 福音的真諦(結論)</vt:lpstr>
      <vt:lpstr>應用</vt:lpstr>
      <vt:lpstr>結論</vt:lpstr>
    </vt:vector>
  </TitlesOfParts>
  <Company>ZionALC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Winny</dc:creator>
  <cp:lastModifiedBy>Andrew</cp:lastModifiedBy>
  <cp:revision>63</cp:revision>
  <dcterms:created xsi:type="dcterms:W3CDTF">2014-03-10T02:59:00Z</dcterms:created>
  <dcterms:modified xsi:type="dcterms:W3CDTF">2020-09-22T10:23:48Z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