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  <p:sldMasterId id="2147484068" r:id="rId2"/>
  </p:sldMasterIdLst>
  <p:notesMasterIdLst>
    <p:notesMasterId r:id="rId23"/>
  </p:notesMasterIdLst>
  <p:handoutMasterIdLst>
    <p:handoutMasterId r:id="rId24"/>
  </p:handoutMasterIdLst>
  <p:sldIdLst>
    <p:sldId id="3106" r:id="rId3"/>
    <p:sldId id="3184" r:id="rId4"/>
    <p:sldId id="3227" r:id="rId5"/>
    <p:sldId id="3241" r:id="rId6"/>
    <p:sldId id="3230" r:id="rId7"/>
    <p:sldId id="3244" r:id="rId8"/>
    <p:sldId id="3242" r:id="rId9"/>
    <p:sldId id="3245" r:id="rId10"/>
    <p:sldId id="3243" r:id="rId11"/>
    <p:sldId id="3238" r:id="rId12"/>
    <p:sldId id="3240" r:id="rId13"/>
    <p:sldId id="3239" r:id="rId14"/>
    <p:sldId id="3233" r:id="rId15"/>
    <p:sldId id="3246" r:id="rId16"/>
    <p:sldId id="3234" r:id="rId17"/>
    <p:sldId id="3199" r:id="rId18"/>
    <p:sldId id="3201" r:id="rId19"/>
    <p:sldId id="3202" r:id="rId20"/>
    <p:sldId id="3237" r:id="rId21"/>
    <p:sldId id="3236" r:id="rId22"/>
  </p:sldIdLst>
  <p:sldSz cx="9144000" cy="5143500" type="screen16x9"/>
  <p:notesSz cx="7099300" cy="10234613"/>
  <p:defaultTextStyle>
    <a:defPPr>
      <a:defRPr lang="zh-TW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9933FF"/>
    <a:srgbClr val="08101E"/>
    <a:srgbClr val="FF33CC"/>
    <a:srgbClr val="00FF00"/>
    <a:srgbClr val="66CCFF"/>
    <a:srgbClr val="FF6699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77" autoAdjust="0"/>
    <p:restoredTop sz="94670" autoAdjust="0"/>
  </p:normalViewPr>
  <p:slideViewPr>
    <p:cSldViewPr>
      <p:cViewPr varScale="1">
        <p:scale>
          <a:sx n="65" d="100"/>
          <a:sy n="65" d="100"/>
        </p:scale>
        <p:origin x="-108" y="-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66"/>
    </p:cViewPr>
  </p:sorterViewPr>
  <p:notesViewPr>
    <p:cSldViewPr>
      <p:cViewPr varScale="1">
        <p:scale>
          <a:sx n="75" d="100"/>
          <a:sy n="75" d="100"/>
        </p:scale>
        <p:origin x="-3954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0510" y="0"/>
            <a:ext cx="3077137" cy="512304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>
              <a:defRPr sz="1200"/>
            </a:lvl1pPr>
          </a:lstStyle>
          <a:p>
            <a:fld id="{8A725021-1F79-42D0-A299-13405D4F6F22}" type="datetimeFigureOut">
              <a:rPr lang="zh-HK" altLang="en-US" smtClean="0"/>
              <a:pPr/>
              <a:t>7/8/2020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0677"/>
            <a:ext cx="3077137" cy="51230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0510" y="9720677"/>
            <a:ext cx="3077137" cy="51230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>
              <a:defRPr sz="1200"/>
            </a:lvl1pPr>
          </a:lstStyle>
          <a:p>
            <a:fld id="{3BD7BBA5-D9E3-44B5-B2F2-947B649CA32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557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9" y="4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>
              <a:defRPr sz="1200"/>
            </a:lvl1pPr>
          </a:lstStyle>
          <a:p>
            <a:fld id="{37FD976A-52E1-40B4-9E4F-B3F195D02305}" type="datetimeFigureOut">
              <a:rPr lang="zh-HK" altLang="en-US" smtClean="0"/>
              <a:pPr/>
              <a:t>7/8/2020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7" tIns="47369" rIns="94737" bIns="47369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6"/>
            <a:ext cx="5679440" cy="4605576"/>
          </a:xfrm>
          <a:prstGeom prst="rect">
            <a:avLst/>
          </a:prstGeom>
        </p:spPr>
        <p:txBody>
          <a:bodyPr vert="horz" lIns="94737" tIns="47369" rIns="94737" bIns="4736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5" y="9721110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9" y="9721110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>
              <a:defRPr sz="1200"/>
            </a:lvl1pPr>
          </a:lstStyle>
          <a:p>
            <a:fld id="{5AD8BD7D-2381-4957-B45C-9CCC909C69C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35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D8BD7D-2381-4957-B45C-9CCC909C69C0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11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966E-B928-466C-8F9C-725671B3E0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70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C683F-AD2C-4AD4-8297-D28D5FD1404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32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6236D-C123-47F9-93D3-9CD31EDE359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22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55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90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40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06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0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4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70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23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82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3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43A80-41A8-4C53-91BC-31471687AFF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670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3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02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28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F9A84-85BB-43A6-9F83-E7801599DD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1240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EBA0-D54B-4CA3-8AC8-F82EBD707E1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34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D29C5-CDA9-43FE-A6B2-513943155B8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6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CC2F9-F9AE-4482-BAFC-86A0D11E03B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70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682A-0E6C-47FD-A98C-64281F79567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0942-B403-4BFE-A61D-FD5FCD60975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3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9FCA-E3A8-4305-8462-3FB07105BA9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91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1B1E4E3C-1E68-44BF-A421-4622AD4A5C98}" type="slidenum">
              <a:rPr kumimoji="1" lang="zh-TW" altLang="en-US" smtClean="0">
                <a:latin typeface="Times New Roman" pitchFamily="18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TW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44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7/8/2020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1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C:\天泉辦公室\三堂崇拜\三堂崇拜power point\PowerPoint(背景圖)\講道／聖經\103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5391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919" y="267494"/>
            <a:ext cx="9144000" cy="468051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38" tIns="45719" rIns="91438" bIns="45719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8500"/>
              </a:lnSpc>
              <a:buClr>
                <a:srgbClr val="873624"/>
              </a:buClr>
              <a:buNone/>
              <a:defRPr/>
            </a:pP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隱藏在神裡面的信心禱告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lvl="0" indent="0">
              <a:lnSpc>
                <a:spcPts val="5200"/>
              </a:lnSpc>
              <a:buClr>
                <a:srgbClr val="873624"/>
              </a:buClr>
              <a:buNone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詩篇 </a:t>
            </a:r>
            <a:r>
              <a:rPr lang="en-US" altLang="zh-TW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65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蕭仲駒牧師</a:t>
            </a:r>
          </a:p>
        </p:txBody>
      </p:sp>
    </p:spTree>
    <p:extLst>
      <p:ext uri="{BB962C8B-B14F-4D97-AF65-F5344CB8AC3E}">
        <p14:creationId xmlns:p14="http://schemas.microsoft.com/office/powerpoint/2010/main" val="25787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在神裡面作出信心的禱告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</a:t>
            </a:r>
            <a:r>
              <a:rPr lang="zh-TW" altLang="en-US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 </a:t>
            </a:r>
            <a:r>
              <a:rPr lang="zh-TW" altLang="en-US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是我的亮光</a:t>
            </a:r>
            <a:endParaRPr lang="en-US" altLang="zh-TW" sz="4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「跟隨大衛的人向大衛起誓說：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『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以後你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不可再與我們一同出戰，</a:t>
            </a:r>
            <a:r>
              <a:rPr lang="zh-TW" altLang="en-US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恐怕熄滅</a:t>
            </a:r>
            <a:endParaRPr lang="en-US" altLang="zh-TW" sz="42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lang="zh-TW" altLang="en-US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以色列的燈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。」（撒下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21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17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在神裡面作出信心的禱告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</a:t>
            </a:r>
            <a:r>
              <a:rPr lang="zh-TW" altLang="en-US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 </a:t>
            </a:r>
            <a:r>
              <a:rPr lang="zh-TW" altLang="en-US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是我的亮光</a:t>
            </a:r>
            <a:endParaRPr lang="en-US" altLang="zh-TW" sz="4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耶穌是「真光」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（約 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8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耶穌是「人的光」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（約 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耶穌是「世界的光」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（約 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8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12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耶穌是「生命的光」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（約 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8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12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4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在神裡面作出信心的禱告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 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是我的亮光</a:t>
            </a:r>
            <a:r>
              <a:rPr lang="zh-TW" altLang="en-US" sz="4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是我的拯救</a:t>
            </a:r>
            <a:r>
              <a:rPr lang="zh-TW" altLang="en-US" sz="4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endParaRPr lang="en-US" altLang="zh-TW" sz="4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我還怕誰呢？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 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是我性命的保障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〔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或作力量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〕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我還懼誰呢？（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v.1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</a:p>
          <a:p>
            <a:pPr lvl="0">
              <a:buNone/>
            </a:pP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8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在神裡面作出信心的禱告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v.7</a:t>
            </a: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詩人求神恩待他、應允他所求的。</a:t>
            </a:r>
          </a:p>
          <a:p>
            <a:pPr lvl="0"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 	 </a:t>
            </a:r>
            <a:r>
              <a:rPr lang="en-US" altLang="zh-TW" sz="2800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v.8</a:t>
            </a:r>
            <a:r>
              <a:rPr lang="en-US" altLang="zh-TW" sz="3000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3000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當神要求人「尋求他的面」，</a:t>
            </a:r>
            <a:endParaRPr lang="en-US" altLang="zh-TW" sz="3000" i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000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      </a:t>
            </a:r>
            <a:r>
              <a:rPr lang="zh-TW" altLang="en-US" sz="3000" i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詩人心裡回應：「我正要尋求你的面</a:t>
            </a:r>
            <a:r>
              <a:rPr lang="zh-TW" altLang="en-US" sz="3000" i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」。 </a:t>
            </a:r>
          </a:p>
          <a:p>
            <a:pPr lvl="0"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v.9-10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縱然父母都會離棄自己，詩人求那位不會</a:t>
            </a:r>
            <a:endParaRPr lang="en-US" altLang="zh-TW" sz="3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離棄自己的神，不要撇下他、不要離棄他。 </a:t>
            </a:r>
          </a:p>
          <a:p>
            <a:pPr lvl="0"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v.11 </a:t>
            </a:r>
            <a:r>
              <a:rPr lang="zh-TW" altLang="en-US" sz="29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詩人求神將神的道指教他、引導他走平坦的路。</a:t>
            </a:r>
          </a:p>
          <a:p>
            <a:pPr lvl="0">
              <a:buNone/>
            </a:pPr>
            <a:r>
              <a:rPr lang="en-US" altLang="zh-TW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v.12 </a:t>
            </a:r>
            <a:r>
              <a:rPr lang="zh-TW" altLang="en-US" sz="3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詩人求神不要把他交給敵人。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9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kumimoji="0" lang="en-US" altLang="zh-TW" sz="40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隱藏在神裡面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 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→ 在神裡面作出信心的禱告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10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 algn="ctr">
              <a:buNone/>
            </a:pPr>
            <a:r>
              <a:rPr lang="zh-TW" altLang="en-US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怎樣「信靠</a:t>
            </a:r>
            <a:r>
              <a:rPr lang="en-US" altLang="zh-TW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 </a:t>
            </a:r>
            <a:r>
              <a:rPr lang="zh-TW" altLang="en-US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依靠神</a:t>
            </a:r>
            <a:r>
              <a:rPr lang="zh-TW" altLang="en-US" sz="4000" b="1" i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r>
              <a:rPr kumimoji="0" lang="zh-TW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？</a:t>
            </a:r>
            <a:endParaRPr kumimoji="0" lang="en-US" altLang="zh-TW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lvl="0" indent="0" algn="ctr">
              <a:buNone/>
              <a:defRPr/>
            </a:pPr>
            <a:r>
              <a:rPr lang="en-US" altLang="zh-TW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2.  </a:t>
            </a:r>
            <a:r>
              <a:rPr lang="zh-HK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耐性等候神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lvl="0" indent="0" algn="ctr">
              <a:buNone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「要等候耶和華；當壯膽 </a:t>
            </a: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要剛強</a:t>
            </a: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，堅固你的心。」</a:t>
            </a:r>
            <a:endParaRPr lang="en-US" altLang="zh-TW" sz="3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lvl="0" indent="0" algn="ctr">
              <a:buNone/>
              <a:defRPr/>
            </a:pP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（詩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27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14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lvl="0" indent="0" algn="ctr">
              <a:buNone/>
              <a:defRPr/>
            </a:pP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「你當默然倚靠耶和華，耐性等候他</a:t>
            </a:r>
            <a:r>
              <a:rPr lang="en-US" altLang="zh-TW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…</a:t>
            </a:r>
            <a:r>
              <a:rPr lang="zh-TW" altLang="en-US" sz="3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（詩 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37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kumimoji="0" lang="zh-TW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4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（三）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見證神的恩惠慈愛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v.13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我若不信在活人之地得見耶和華的恩惠、就早已喪膽了。</a:t>
            </a:r>
            <a:endParaRPr lang="en-US" altLang="zh-TW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我還是相信，在活人之地，我可以看見</a:t>
            </a:r>
            <a:endParaRPr lang="en-US" altLang="zh-TW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lang="zh-TW" alt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耶和華的恩惠。（新譯本）</a:t>
            </a:r>
          </a:p>
          <a:p>
            <a:pPr lvl="0">
              <a:buNone/>
            </a:pP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7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en-US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—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「恩惠、平安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」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願 </a:t>
            </a:r>
            <a:r>
              <a:rPr kumimoji="1" lang="zh-TW" altLang="en-US" sz="4400" b="1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，因你們認識神和</a:t>
            </a:r>
          </a:p>
          <a:p>
            <a:pPr lvl="0">
              <a:buNone/>
            </a:pP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	我們主耶穌，多多地加給你們。 </a:t>
            </a: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（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彼後 </a:t>
            </a:r>
            <a:r>
              <a:rPr kumimoji="1" lang="en-US" altLang="zh-TW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：</a:t>
            </a:r>
            <a:r>
              <a:rPr kumimoji="1" lang="en-US" altLang="zh-TW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2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）</a:t>
            </a:r>
            <a:endParaRPr kumimoji="1" lang="zh-TW" altLang="en-US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3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en-US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—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「恩惠、平安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」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「</a:t>
            </a:r>
            <a:r>
              <a:rPr kumimoji="1" lang="zh-TW" altLang="en-US" sz="4000" b="1" i="1" kern="0" dirty="0">
                <a:solidFill>
                  <a:srgbClr val="000000"/>
                </a:solidFill>
                <a:latin typeface="Arial"/>
                <a:ea typeface="新細明體"/>
              </a:rPr>
              <a:t>奉神旨意，作基督耶穌使徒的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保羅，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寫信給在以弗所的 </a:t>
            </a:r>
            <a:r>
              <a:rPr kumimoji="1" lang="zh-TW" altLang="en-US" sz="4400" b="1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聖徒</a:t>
            </a:r>
            <a:r>
              <a:rPr kumimoji="1" lang="zh-TW" altLang="en-US" sz="4400" b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…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願 </a:t>
            </a:r>
            <a:r>
              <a:rPr kumimoji="1" lang="zh-TW" altLang="en-US" sz="4400" b="1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恩惠、平安 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Arial"/>
                <a:ea typeface="新細明體"/>
              </a:rPr>
              <a:t>從神我們的父和主</a:t>
            </a:r>
            <a:endParaRPr kumimoji="1" lang="en-US" altLang="zh-TW" sz="4000" b="1" u="sng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Arial"/>
                <a:ea typeface="新細明體"/>
              </a:rPr>
              <a:t>耶穌基督歸與你們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 」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（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弗 </a:t>
            </a:r>
            <a:r>
              <a:rPr kumimoji="1" lang="en-US" altLang="zh-TW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：</a:t>
            </a:r>
            <a:r>
              <a:rPr kumimoji="1" lang="en-US" altLang="zh-TW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1-2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）</a:t>
            </a: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82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en-US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—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「恩惠、平安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」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“I am called to find out how best I can pass grace and peace onto others.”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				</a:t>
            </a:r>
            <a:r>
              <a:rPr kumimoji="1" lang="en-US" altLang="zh-TW" sz="3600" b="1" i="1" kern="0" dirty="0">
                <a:solidFill>
                  <a:srgbClr val="000000"/>
                </a:solidFill>
                <a:latin typeface="Arial"/>
                <a:ea typeface="新細明體"/>
              </a:rPr>
              <a:t>– Eugene Peterson</a:t>
            </a:r>
            <a:endParaRPr kumimoji="1" lang="en-US" altLang="zh-TW" sz="40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「我被呼召，以找到如何最好地</a:t>
            </a:r>
            <a:endParaRPr kumimoji="1" lang="en-US" altLang="zh-TW" sz="38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 把（從神而來的）恩惠平安傳給別人！」</a:t>
            </a:r>
            <a:endParaRPr lang="zh-HK" altLang="en-US" sz="3800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36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（三）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見證神的恩惠慈愛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v.14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要等候耶和華；當壯膽（要剛強），堅固你的心。</a:t>
            </a:r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我再說，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要等候耶和華。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6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r>
              <a:rPr lang="zh-TW" altLang="en-US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詩篇 </a:t>
            </a:r>
            <a:r>
              <a:rPr lang="en-US" altLang="zh-TW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27—</a:t>
            </a:r>
            <a:r>
              <a:rPr lang="zh-TW" altLang="en-US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全篇結構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堅信的宣告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1-6 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節）</a:t>
            </a: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懇切祈求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7-12 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節）</a:t>
            </a: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見證神的恩惠慈愛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13-14 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節）</a:t>
            </a:r>
          </a:p>
          <a:p>
            <a:pPr lvl="0">
              <a:buNone/>
            </a:pP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5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（三）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見證神的恩惠慈愛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我們既然相信在地上得見神的恩惠，</a:t>
            </a:r>
            <a:endParaRPr lang="en-US" altLang="zh-TW" sz="4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就當壯膽（要剛強）和心得堅固，</a:t>
            </a:r>
            <a:endParaRPr lang="en-US" altLang="zh-TW" sz="4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等候神。</a:t>
            </a:r>
            <a:endParaRPr lang="en-US" altLang="zh-TW" sz="4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27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（一）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隱藏在神裡面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42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感到安全，得到保護 </a:t>
            </a:r>
            <a:r>
              <a:rPr lang="en-US" altLang="zh-TW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基於曾「經歷神」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詩人宣告神是他的亮光和拯救、性命的保障，並反問自己還懼怕誰呢。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來攻擊詩人的仇敵都絆跌仆倒，所以詩人不害怕、仍有信心 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仍舊安穩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2-3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5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（一）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kumimoji="0" lang="en-US" altLang="zh-TW" sz="44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隱藏在神裡面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42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感到安全，得到保護 </a:t>
            </a:r>
            <a:r>
              <a:rPr lang="en-US" altLang="zh-TW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基於曾「經歷神」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詩人尋求要一生一世住在耶和華的殿裡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瞻仰他的榮美，在他的殿中求問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；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	</a:t>
            </a:r>
            <a:r>
              <a:rPr lang="zh-TW" altLang="en-US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因為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曾</a:t>
            </a:r>
            <a:r>
              <a:rPr lang="en-US" altLang="zh-TW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r>
              <a:rPr lang="zh-TW" altLang="en-US" sz="3600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在遭難的日子</a:t>
            </a:r>
            <a:r>
              <a:rPr lang="zh-TW" altLang="en-US" sz="40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躲藏在神的</a:t>
            </a:r>
            <a:endParaRPr lang="en-US" altLang="zh-TW" sz="40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40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帳幕裡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；神又把他高舉在磐石上。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(v.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4-5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37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（一）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kumimoji="0" lang="en-US" altLang="zh-TW" sz="44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隱藏在神裡面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42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感到安全，得到保護 </a:t>
            </a:r>
            <a:r>
              <a:rPr lang="en-US" altLang="zh-TW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基於曾「經歷神」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)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詩人在仇敵之上昂首； 並要向神歡然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獻祭，唱詩歌頌神。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2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kumimoji="0" lang="en-US" altLang="zh-TW" sz="40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隱藏在神裡面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 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→ 在神裡面作出信心的禱告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10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愛慕「尋求神的面」（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= 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信靠</a:t>
            </a: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依靠神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 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   	 vs   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愛慕 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 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依靠「世界」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2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kumimoji="0" lang="en-US" altLang="zh-TW" sz="40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隱藏在神裡面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 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→ 在神裡面作出信心的禱告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10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愛慕「尋求神的面」（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= 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信靠</a:t>
            </a:r>
            <a:r>
              <a:rPr kumimoji="0" lang="en-US" altLang="zh-TW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</a:t>
            </a:r>
            <a:r>
              <a:rPr kumimoji="0" lang="zh-TW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依靠神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 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     	 vs   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愛慕 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 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依靠「世界」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 algn="ctr">
              <a:buNone/>
              <a:defRPr/>
            </a:pPr>
            <a:r>
              <a:rPr lang="zh-TW" altLang="en-US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怎樣「信靠</a:t>
            </a:r>
            <a:r>
              <a:rPr lang="en-US" altLang="zh-TW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 </a:t>
            </a:r>
            <a:r>
              <a:rPr lang="zh-TW" altLang="en-US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依靠神</a:t>
            </a:r>
            <a:r>
              <a:rPr lang="zh-TW" altLang="en-US" sz="4000" b="1" i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r>
              <a:rPr kumimoji="0" lang="zh-TW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？</a:t>
            </a:r>
            <a:endParaRPr kumimoji="0" lang="zh-TW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61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>
              <a:buNone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尋求神的面 </a:t>
            </a:r>
            <a:r>
              <a:rPr kumimoji="0" lang="en-US" altLang="zh-TW" sz="40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‧</a:t>
            </a:r>
            <a:r>
              <a:rPr lang="zh-TW" alt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隱藏在神裡面</a:t>
            </a:r>
            <a:endParaRPr lang="en-US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   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→ 在神裡面作出信心的禱告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lnSpc>
                <a:spcPts val="2000"/>
              </a:lnSpc>
              <a:buNone/>
            </a:pPr>
            <a:endParaRPr lang="en-US" altLang="zh-TW" sz="1000" b="1" u="sng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 algn="ctr">
              <a:buNone/>
            </a:pPr>
            <a:r>
              <a:rPr lang="zh-TW" altLang="en-US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怎樣「信靠</a:t>
            </a:r>
            <a:r>
              <a:rPr lang="en-US" altLang="zh-TW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/ </a:t>
            </a:r>
            <a:r>
              <a:rPr lang="zh-TW" altLang="en-US" sz="4000" b="1" i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依靠神</a:t>
            </a:r>
            <a:r>
              <a:rPr lang="zh-TW" altLang="en-US" sz="4000" b="1" i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r>
              <a:rPr kumimoji="0" lang="zh-TW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？</a:t>
            </a:r>
            <a:endParaRPr kumimoji="0" lang="en-US" altLang="zh-TW" sz="3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742950" lvl="0" indent="-742950" algn="ctr">
              <a:buAutoNum type="arabicPeriod"/>
              <a:defRPr/>
            </a:pP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非勢力、非才能，乃靠神的靈</a:t>
            </a:r>
            <a:endParaRPr lang="en-US" altLang="zh-TW" sz="3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lvl="0" indent="0" algn="ctr">
              <a:buNone/>
              <a:defRPr/>
            </a:pP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「萬軍之耶和華說：不是倚靠勢力，不是倚靠才能，乃是倚靠我的靈方能成事。」</a:t>
            </a:r>
            <a:endParaRPr lang="en-US" altLang="zh-TW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0" lvl="0" indent="0" algn="ctr">
              <a:buNone/>
              <a:defRPr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（亞 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6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1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（二）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在神裡面作出信心的禱告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 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是我的亮光</a:t>
            </a:r>
            <a:r>
              <a:rPr lang="zh-TW" altLang="en-US" sz="4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是我的拯救</a:t>
            </a:r>
            <a:r>
              <a:rPr lang="zh-TW" altLang="en-US" sz="4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endParaRPr lang="en-US" altLang="zh-TW" sz="4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我還怕誰呢？</a:t>
            </a: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耶和華 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是我性命的保障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〔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或作力量</a:t>
            </a:r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〕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，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我還懼誰呢？（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v.1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）</a:t>
            </a:r>
          </a:p>
          <a:p>
            <a:pPr lvl="0">
              <a:buNone/>
            </a:pPr>
            <a:endParaRPr lang="en-US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8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87554</TotalTime>
  <Words>406</Words>
  <Application>Microsoft Office PowerPoint</Application>
  <PresentationFormat>如螢幕大小 (16:9)</PresentationFormat>
  <Paragraphs>143</Paragraphs>
  <Slides>20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22" baseType="lpstr">
      <vt:lpstr>6_Office 佈景主題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</vt:lpstr>
      <vt:lpstr> </vt:lpstr>
      <vt:lpstr> 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Vho</cp:lastModifiedBy>
  <cp:revision>1859</cp:revision>
  <cp:lastPrinted>2020-02-13T03:54:49Z</cp:lastPrinted>
  <dcterms:created xsi:type="dcterms:W3CDTF">2013-12-07T04:13:27Z</dcterms:created>
  <dcterms:modified xsi:type="dcterms:W3CDTF">2020-08-07T03:26:23Z</dcterms:modified>
</cp:coreProperties>
</file>