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  <p:sldMasterId id="2147484068" r:id="rId2"/>
  </p:sldMasterIdLst>
  <p:notesMasterIdLst>
    <p:notesMasterId r:id="rId23"/>
  </p:notesMasterIdLst>
  <p:handoutMasterIdLst>
    <p:handoutMasterId r:id="rId24"/>
  </p:handoutMasterIdLst>
  <p:sldIdLst>
    <p:sldId id="3106" r:id="rId3"/>
    <p:sldId id="3184" r:id="rId4"/>
    <p:sldId id="3227" r:id="rId5"/>
    <p:sldId id="3241" r:id="rId6"/>
    <p:sldId id="3230" r:id="rId7"/>
    <p:sldId id="3244" r:id="rId8"/>
    <p:sldId id="3242" r:id="rId9"/>
    <p:sldId id="3245" r:id="rId10"/>
    <p:sldId id="3243" r:id="rId11"/>
    <p:sldId id="3238" r:id="rId12"/>
    <p:sldId id="3240" r:id="rId13"/>
    <p:sldId id="3239" r:id="rId14"/>
    <p:sldId id="3233" r:id="rId15"/>
    <p:sldId id="3246" r:id="rId16"/>
    <p:sldId id="3234" r:id="rId17"/>
    <p:sldId id="3199" r:id="rId18"/>
    <p:sldId id="3201" r:id="rId19"/>
    <p:sldId id="3202" r:id="rId20"/>
    <p:sldId id="3237" r:id="rId21"/>
    <p:sldId id="3236" r:id="rId22"/>
  </p:sldIdLst>
  <p:sldSz cx="9144000" cy="5143500" type="screen16x9"/>
  <p:notesSz cx="7099300" cy="10234613"/>
  <p:defaultTextStyle>
    <a:defPPr>
      <a:defRPr lang="zh-TW"/>
    </a:defPPr>
    <a:lvl1pPr marL="0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8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0000FF"/>
    <a:srgbClr val="9933FF"/>
    <a:srgbClr val="08101E"/>
    <a:srgbClr val="FF33CC"/>
    <a:srgbClr val="00FF00"/>
    <a:srgbClr val="66CCFF"/>
    <a:srgbClr val="FF6699"/>
    <a:srgbClr val="FFFFCC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77" autoAdjust="0"/>
    <p:restoredTop sz="94670" autoAdjust="0"/>
  </p:normalViewPr>
  <p:slideViewPr>
    <p:cSldViewPr>
      <p:cViewPr varScale="1">
        <p:scale>
          <a:sx n="65" d="100"/>
          <a:sy n="65" d="100"/>
        </p:scale>
        <p:origin x="-108" y="-36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7566"/>
    </p:cViewPr>
  </p:sorterViewPr>
  <p:notesViewPr>
    <p:cSldViewPr>
      <p:cViewPr varScale="1">
        <p:scale>
          <a:sx n="75" d="100"/>
          <a:sy n="75" d="100"/>
        </p:scale>
        <p:origin x="-3954" y="-108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2304"/>
          </a:xfrm>
          <a:prstGeom prst="rect">
            <a:avLst/>
          </a:prstGeom>
        </p:spPr>
        <p:txBody>
          <a:bodyPr vert="horz" lIns="94737" tIns="47369" rIns="94737" bIns="47369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4020510" y="0"/>
            <a:ext cx="3077137" cy="512304"/>
          </a:xfrm>
          <a:prstGeom prst="rect">
            <a:avLst/>
          </a:prstGeom>
        </p:spPr>
        <p:txBody>
          <a:bodyPr vert="horz" lIns="94737" tIns="47369" rIns="94737" bIns="47369" rtlCol="0"/>
          <a:lstStyle>
            <a:lvl1pPr algn="r">
              <a:defRPr sz="1200"/>
            </a:lvl1pPr>
          </a:lstStyle>
          <a:p>
            <a:fld id="{8A725021-1F79-42D0-A299-13405D4F6F22}" type="datetimeFigureOut">
              <a:rPr lang="zh-HK" altLang="en-US" smtClean="0"/>
              <a:pPr/>
              <a:t>7/8/2020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720677"/>
            <a:ext cx="3077137" cy="512303"/>
          </a:xfrm>
          <a:prstGeom prst="rect">
            <a:avLst/>
          </a:prstGeom>
        </p:spPr>
        <p:txBody>
          <a:bodyPr vert="horz" lIns="94737" tIns="47369" rIns="94737" bIns="47369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4020510" y="9720677"/>
            <a:ext cx="3077137" cy="512303"/>
          </a:xfrm>
          <a:prstGeom prst="rect">
            <a:avLst/>
          </a:prstGeom>
        </p:spPr>
        <p:txBody>
          <a:bodyPr vert="horz" lIns="94737" tIns="47369" rIns="94737" bIns="47369" rtlCol="0" anchor="b"/>
          <a:lstStyle>
            <a:lvl1pPr algn="r">
              <a:defRPr sz="1200"/>
            </a:lvl1pPr>
          </a:lstStyle>
          <a:p>
            <a:fld id="{3BD7BBA5-D9E3-44B5-B2F2-947B649CA320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35578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5" y="4"/>
            <a:ext cx="3076363" cy="511731"/>
          </a:xfrm>
          <a:prstGeom prst="rect">
            <a:avLst/>
          </a:prstGeom>
        </p:spPr>
        <p:txBody>
          <a:bodyPr vert="horz" lIns="94737" tIns="47369" rIns="94737" bIns="47369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4021299" y="4"/>
            <a:ext cx="3076363" cy="511731"/>
          </a:xfrm>
          <a:prstGeom prst="rect">
            <a:avLst/>
          </a:prstGeom>
        </p:spPr>
        <p:txBody>
          <a:bodyPr vert="horz" lIns="94737" tIns="47369" rIns="94737" bIns="47369" rtlCol="0"/>
          <a:lstStyle>
            <a:lvl1pPr algn="r">
              <a:defRPr sz="1200"/>
            </a:lvl1pPr>
          </a:lstStyle>
          <a:p>
            <a:fld id="{37FD976A-52E1-40B4-9E4F-B3F195D02305}" type="datetimeFigureOut">
              <a:rPr lang="zh-HK" altLang="en-US" smtClean="0"/>
              <a:pPr/>
              <a:t>7/8/2020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37" tIns="47369" rIns="94737" bIns="47369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709931" y="4861446"/>
            <a:ext cx="5679440" cy="4605576"/>
          </a:xfrm>
          <a:prstGeom prst="rect">
            <a:avLst/>
          </a:prstGeom>
        </p:spPr>
        <p:txBody>
          <a:bodyPr vert="horz" lIns="94737" tIns="47369" rIns="94737" bIns="47369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5" y="9721110"/>
            <a:ext cx="3076363" cy="511731"/>
          </a:xfrm>
          <a:prstGeom prst="rect">
            <a:avLst/>
          </a:prstGeom>
        </p:spPr>
        <p:txBody>
          <a:bodyPr vert="horz" lIns="94737" tIns="47369" rIns="94737" bIns="47369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4021299" y="9721110"/>
            <a:ext cx="3076363" cy="511731"/>
          </a:xfrm>
          <a:prstGeom prst="rect">
            <a:avLst/>
          </a:prstGeom>
        </p:spPr>
        <p:txBody>
          <a:bodyPr vert="horz" lIns="94737" tIns="47369" rIns="94737" bIns="47369" rtlCol="0" anchor="b"/>
          <a:lstStyle>
            <a:lvl1pPr algn="r">
              <a:defRPr sz="1200"/>
            </a:lvl1pPr>
          </a:lstStyle>
          <a:p>
            <a:fld id="{5AD8BD7D-2381-4957-B45C-9CCC909C69C0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73504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8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D8BD7D-2381-4957-B45C-9CCC909C69C0}" type="slidenum">
              <a:rPr kumimoji="0" lang="zh-HK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3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HK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2117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D1E479FD-483C-48AF-868D-EE281EA56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C5F8632-3EB9-4FE5-811F-FD7E6C0D4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ECF1E69A-21CB-4ECE-A31A-BE400873A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7E966E-B928-466C-8F9C-725671B3E0C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7708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D1E479FD-483C-48AF-868D-EE281EA56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C5F8632-3EB9-4FE5-811F-FD7E6C0D4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ECF1E69A-21CB-4ECE-A31A-BE400873A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9C683F-AD2C-4AD4-8297-D28D5FD14040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3328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D1E479FD-483C-48AF-868D-EE281EA56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C5F8632-3EB9-4FE5-811F-FD7E6C0D4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ECF1E69A-21CB-4ECE-A31A-BE400873A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76236D-C123-47F9-93D3-9CD31EDE359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9223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55"/>
            <a:ext cx="7772400" cy="110251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7/8/2020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9904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7/8/2020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2409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7/8/2020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3061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7/8/2020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608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34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34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7/8/2020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944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7/8/2020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1702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7/8/2020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4237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04824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7/8/2020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734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D1E479FD-483C-48AF-868D-EE281EA56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C5F8632-3EB9-4FE5-811F-FD7E6C0D4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ECF1E69A-21CB-4ECE-A31A-BE400873A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843A80-41A8-4C53-91BC-31471687AFF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36705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025539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7/8/2020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5021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7/8/2020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7289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7/8/2020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518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D1E479FD-483C-48AF-868D-EE281EA56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C5F8632-3EB9-4FE5-811F-FD7E6C0D4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ECF1E69A-21CB-4ECE-A31A-BE400873A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4F9A84-85BB-43A6-9F83-E7801599DD02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0124029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xmlns="" id="{D1E479FD-483C-48AF-868D-EE281EA56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xmlns="" id="{0C5F8632-3EB9-4FE5-811F-FD7E6C0D4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xmlns="" id="{ECF1E69A-21CB-4ECE-A31A-BE400873A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F1EBA0-D54B-4CA3-8AC8-F82EBD707E1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5343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3">
            <a:extLst>
              <a:ext uri="{FF2B5EF4-FFF2-40B4-BE49-F238E27FC236}">
                <a16:creationId xmlns:a16="http://schemas.microsoft.com/office/drawing/2014/main" xmlns="" id="{D1E479FD-483C-48AF-868D-EE281EA56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4">
            <a:extLst>
              <a:ext uri="{FF2B5EF4-FFF2-40B4-BE49-F238E27FC236}">
                <a16:creationId xmlns:a16="http://schemas.microsoft.com/office/drawing/2014/main" xmlns="" id="{0C5F8632-3EB9-4FE5-811F-FD7E6C0D4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5">
            <a:extLst>
              <a:ext uri="{FF2B5EF4-FFF2-40B4-BE49-F238E27FC236}">
                <a16:creationId xmlns:a16="http://schemas.microsoft.com/office/drawing/2014/main" xmlns="" id="{ECF1E69A-21CB-4ECE-A31A-BE400873A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9D29C5-CDA9-43FE-A6B2-513943155B89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3691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3">
            <a:extLst>
              <a:ext uri="{FF2B5EF4-FFF2-40B4-BE49-F238E27FC236}">
                <a16:creationId xmlns:a16="http://schemas.microsoft.com/office/drawing/2014/main" xmlns="" id="{D1E479FD-483C-48AF-868D-EE281EA56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4">
            <a:extLst>
              <a:ext uri="{FF2B5EF4-FFF2-40B4-BE49-F238E27FC236}">
                <a16:creationId xmlns:a16="http://schemas.microsoft.com/office/drawing/2014/main" xmlns="" id="{0C5F8632-3EB9-4FE5-811F-FD7E6C0D4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xmlns="" id="{ECF1E69A-21CB-4ECE-A31A-BE400873A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2CC2F9-F9AE-4482-BAFC-86A0D11E03B0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7700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>
            <a:extLst>
              <a:ext uri="{FF2B5EF4-FFF2-40B4-BE49-F238E27FC236}">
                <a16:creationId xmlns:a16="http://schemas.microsoft.com/office/drawing/2014/main" xmlns="" id="{D1E479FD-483C-48AF-868D-EE281EA56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4">
            <a:extLst>
              <a:ext uri="{FF2B5EF4-FFF2-40B4-BE49-F238E27FC236}">
                <a16:creationId xmlns:a16="http://schemas.microsoft.com/office/drawing/2014/main" xmlns="" id="{0C5F8632-3EB9-4FE5-811F-FD7E6C0D4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xmlns="" id="{ECF1E69A-21CB-4ECE-A31A-BE400873A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63682A-0E6C-47FD-A98C-64281F79567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1452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xmlns="" id="{D1E479FD-483C-48AF-868D-EE281EA56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xmlns="" id="{0C5F8632-3EB9-4FE5-811F-FD7E6C0D4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xmlns="" id="{ECF1E69A-21CB-4ECE-A31A-BE400873A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D0942-B403-4BFE-A61D-FD5FCD609750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9329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HK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xmlns="" id="{D1E479FD-483C-48AF-868D-EE281EA56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xmlns="" id="{0C5F8632-3EB9-4FE5-811F-FD7E6C0D4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xmlns="" id="{ECF1E69A-21CB-4ECE-A31A-BE400873A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809FCA-E3A8-4305-8462-3FB07105BA9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8916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D1E479FD-483C-48AF-868D-EE281EA56B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新細明體" charset="-12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C5F8632-3EB9-4FE5-811F-FD7E6C0D42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新細明體" charset="-12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ECF1E69A-21CB-4ECE-A31A-BE400873A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1B1E4E3C-1E68-44BF-A421-4622AD4A5C98}" type="slidenum">
              <a:rPr kumimoji="1" lang="zh-TW" altLang="en-US" smtClean="0">
                <a:latin typeface="Times New Roman" pitchFamily="18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zh-TW" alt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442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38" tIns="45719" rIns="91438" bIns="45719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7/8/2020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100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xStyles>
    <p:titleStyle>
      <a:lvl1pPr algn="ctr" defTabSz="914378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2" indent="-342892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1" indent="-285743" algn="l" defTabSz="914378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2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8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3" name="Picture 5" descr="C:\天泉辦公室\三堂崇拜\三堂崇拜power point\PowerPoint(背景圖)\講道／聖經\1035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53918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9919" y="267494"/>
            <a:ext cx="9144000" cy="4680519"/>
          </a:xfrm>
          <a:prstGeom prst="rect">
            <a:avLst/>
          </a:prstGeom>
          <a:solidFill>
            <a:schemeClr val="bg1">
              <a:lumMod val="95000"/>
              <a:alpha val="0"/>
            </a:schemeClr>
          </a:solidFill>
        </p:spPr>
        <p:txBody>
          <a:bodyPr vert="horz" lIns="91438" tIns="45719" rIns="91438" bIns="45719" rtlCol="0">
            <a:norm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ts val="8500"/>
              </a:lnSpc>
              <a:buClr>
                <a:srgbClr val="873624"/>
              </a:buClr>
              <a:buNone/>
              <a:defRPr/>
            </a:pPr>
            <a:r>
              <a:rPr lang="zh-TW" altLang="en-US" sz="54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隱藏在神裡面的信心禱告</a:t>
            </a:r>
            <a:endParaRPr kumimoji="0" lang="en-US" altLang="zh-TW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0" lvl="0" indent="0">
              <a:lnSpc>
                <a:spcPts val="5200"/>
              </a:lnSpc>
              <a:buClr>
                <a:srgbClr val="873624"/>
              </a:buClr>
              <a:buNone/>
              <a:defRPr/>
            </a:pP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</a:t>
            </a:r>
            <a:r>
              <a:rPr lang="zh-TW" altLang="en-US" sz="54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詩篇 </a:t>
            </a:r>
            <a:r>
              <a:rPr lang="en-US" altLang="zh-TW" sz="54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27</a:t>
            </a:r>
            <a:endParaRPr kumimoji="0" lang="en-US" altLang="zh-TW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6500"/>
              </a:lnSpc>
              <a:spcBef>
                <a:spcPct val="20000"/>
              </a:spcBef>
              <a:spcAft>
                <a:spcPts val="0"/>
              </a:spcAft>
              <a:buClr>
                <a:srgbClr val="873624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蕭仲駒牧師</a:t>
            </a:r>
          </a:p>
        </p:txBody>
      </p:sp>
    </p:spTree>
    <p:extLst>
      <p:ext uri="{BB962C8B-B14F-4D97-AF65-F5344CB8AC3E}">
        <p14:creationId xmlns:p14="http://schemas.microsoft.com/office/powerpoint/2010/main" val="257870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-11293"/>
            <a:ext cx="912166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0" y="11293"/>
            <a:ext cx="9121665" cy="5120914"/>
          </a:xfr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（二）</a:t>
            </a: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在神裡面作出信心的禱告</a:t>
            </a:r>
            <a:endParaRPr kumimoji="0" lang="en-US" altLang="zh-TW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zh-TW" altLang="en-US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  </a:t>
            </a:r>
            <a:endParaRPr lang="en-US" altLang="zh-TW" sz="36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  </a:t>
            </a:r>
            <a:r>
              <a:rPr lang="zh-TW" altLang="en-US" sz="3600" u="sng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耶和華 </a:t>
            </a:r>
            <a:r>
              <a:rPr lang="zh-TW" altLang="en-US" sz="4200" b="1" u="sng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是我的亮光</a:t>
            </a:r>
            <a:endParaRPr lang="en-US" altLang="zh-TW" sz="42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zh-TW" altLang="en-US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  「跟隨大衛的人向大衛起誓說：</a:t>
            </a:r>
            <a:r>
              <a:rPr lang="en-US" altLang="zh-TW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『</a:t>
            </a:r>
            <a:r>
              <a:rPr lang="zh-TW" altLang="en-US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以後你</a:t>
            </a:r>
            <a:endParaRPr lang="en-US" altLang="zh-TW" sz="36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  </a:t>
            </a:r>
            <a:r>
              <a:rPr lang="zh-TW" altLang="en-US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不可再與我們一同出戰，</a:t>
            </a:r>
            <a:r>
              <a:rPr lang="zh-TW" altLang="en-US" sz="3600" u="sng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恐怕熄滅</a:t>
            </a:r>
            <a:endParaRPr lang="en-US" altLang="zh-TW" sz="4200" b="1" u="sng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4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  </a:t>
            </a:r>
            <a:r>
              <a:rPr lang="zh-TW" altLang="en-US" sz="4200" b="1" u="sng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以色列的燈</a:t>
            </a:r>
            <a:r>
              <a:rPr lang="zh-TW" altLang="en-US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。」（撒下</a:t>
            </a:r>
            <a:r>
              <a:rPr lang="en-US" altLang="zh-TW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21</a:t>
            </a:r>
            <a:r>
              <a:rPr lang="zh-TW" altLang="en-US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：</a:t>
            </a:r>
            <a:r>
              <a:rPr lang="en-US" altLang="zh-TW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17</a:t>
            </a:r>
            <a:r>
              <a:rPr lang="zh-TW" altLang="en-US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）</a:t>
            </a:r>
            <a:endParaRPr lang="en-US" altLang="zh-TW" sz="36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endParaRPr lang="en-US" altLang="zh-TW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	</a:t>
            </a:r>
            <a:endParaRPr lang="en-US" altLang="zh-TW" sz="4400" b="1" i="1" dirty="0"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394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-11293"/>
            <a:ext cx="912166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0" y="11293"/>
            <a:ext cx="9121665" cy="5120914"/>
          </a:xfr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（二）</a:t>
            </a: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在神裡面作出信心的禱告</a:t>
            </a:r>
            <a:endParaRPr kumimoji="0" lang="en-US" altLang="zh-TW" sz="4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altLang="zh-TW" sz="1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zh-TW" altLang="en-US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  </a:t>
            </a:r>
            <a:r>
              <a:rPr lang="zh-TW" altLang="en-US" sz="3600" u="sng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耶和華 </a:t>
            </a:r>
            <a:r>
              <a:rPr lang="zh-TW" altLang="en-US" sz="4200" b="1" u="sng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是我的亮光</a:t>
            </a:r>
            <a:endParaRPr lang="en-US" altLang="zh-TW" sz="42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zh-TW" altLang="en-US" sz="4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 耶穌是「真光」</a:t>
            </a:r>
            <a:r>
              <a:rPr lang="zh-TW" altLang="en-US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（約 </a:t>
            </a:r>
            <a:r>
              <a:rPr lang="en-US" altLang="zh-TW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1</a:t>
            </a:r>
            <a:r>
              <a:rPr lang="zh-TW" altLang="en-US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：</a:t>
            </a:r>
            <a:r>
              <a:rPr lang="en-US" altLang="zh-TW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8</a:t>
            </a:r>
            <a:r>
              <a:rPr lang="zh-TW" altLang="en-US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）</a:t>
            </a:r>
            <a:endParaRPr lang="en-US" altLang="zh-TW" sz="36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zh-TW" altLang="en-US" sz="4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 耶穌是「人的光」</a:t>
            </a:r>
            <a:r>
              <a:rPr lang="zh-TW" altLang="en-US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（約 </a:t>
            </a:r>
            <a:r>
              <a:rPr lang="en-US" altLang="zh-TW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1</a:t>
            </a:r>
            <a:r>
              <a:rPr lang="zh-TW" altLang="en-US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：</a:t>
            </a:r>
            <a:r>
              <a:rPr lang="en-US" altLang="zh-TW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4</a:t>
            </a:r>
            <a:r>
              <a:rPr lang="zh-TW" altLang="en-US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）</a:t>
            </a:r>
            <a:endParaRPr lang="en-US" altLang="zh-TW" sz="36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zh-TW" altLang="en-US" sz="4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 耶穌是「世界的光」</a:t>
            </a:r>
            <a:r>
              <a:rPr lang="zh-TW" altLang="en-US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（約 </a:t>
            </a:r>
            <a:r>
              <a:rPr lang="en-US" altLang="zh-TW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8</a:t>
            </a:r>
            <a:r>
              <a:rPr lang="zh-TW" altLang="en-US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：</a:t>
            </a:r>
            <a:r>
              <a:rPr lang="en-US" altLang="zh-TW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12</a:t>
            </a:r>
            <a:r>
              <a:rPr lang="zh-TW" altLang="en-US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）</a:t>
            </a:r>
            <a:endParaRPr lang="en-US" altLang="zh-TW" sz="36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zh-TW" altLang="en-US" sz="4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 耶穌是「生命的光」</a:t>
            </a:r>
            <a:r>
              <a:rPr lang="zh-TW" altLang="en-US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（約 </a:t>
            </a:r>
            <a:r>
              <a:rPr lang="en-US" altLang="zh-TW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8</a:t>
            </a:r>
            <a:r>
              <a:rPr lang="zh-TW" altLang="en-US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：</a:t>
            </a:r>
            <a:r>
              <a:rPr lang="en-US" altLang="zh-TW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12</a:t>
            </a:r>
            <a:r>
              <a:rPr lang="zh-TW" altLang="en-US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）</a:t>
            </a:r>
            <a:endParaRPr lang="en-US" altLang="zh-TW" sz="36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endParaRPr lang="en-US" altLang="zh-TW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	</a:t>
            </a:r>
            <a:endParaRPr lang="en-US" altLang="zh-TW" sz="4400" b="1" i="1" dirty="0"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7248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-11293"/>
            <a:ext cx="912166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0" y="11293"/>
            <a:ext cx="9121665" cy="5120914"/>
          </a:xfr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（二）</a:t>
            </a: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在神裡面作出信心的禱告</a:t>
            </a:r>
            <a:endParaRPr kumimoji="0" lang="en-US" altLang="zh-TW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endParaRPr lang="zh-TW" altLang="en-US" sz="36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</a:t>
            </a:r>
            <a:r>
              <a:rPr lang="zh-TW" altLang="en-US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耶和華 </a:t>
            </a:r>
            <a:r>
              <a:rPr lang="zh-TW" altLang="en-US" sz="4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是我的亮光</a:t>
            </a:r>
            <a:r>
              <a:rPr lang="zh-TW" altLang="en-US" sz="4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，</a:t>
            </a:r>
            <a:r>
              <a:rPr lang="zh-TW" altLang="en-US" sz="4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是我的拯救</a:t>
            </a:r>
            <a:r>
              <a:rPr lang="zh-TW" altLang="en-US" sz="4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，</a:t>
            </a:r>
            <a:endParaRPr lang="en-US" altLang="zh-TW" sz="42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</a:t>
            </a:r>
            <a:r>
              <a:rPr lang="zh-TW" altLang="en-US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我還怕誰呢？</a:t>
            </a:r>
          </a:p>
          <a:p>
            <a:pPr lvl="0">
              <a:buNone/>
            </a:pPr>
            <a:r>
              <a:rPr lang="en-US" altLang="zh-TW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</a:t>
            </a:r>
            <a:r>
              <a:rPr lang="zh-TW" altLang="en-US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耶和華 </a:t>
            </a:r>
            <a:r>
              <a:rPr lang="zh-TW" altLang="en-US" sz="4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是我性命的保障</a:t>
            </a:r>
            <a:r>
              <a:rPr lang="en-US" altLang="zh-TW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〔</a:t>
            </a:r>
            <a:r>
              <a:rPr lang="zh-TW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或作力量</a:t>
            </a:r>
            <a:r>
              <a:rPr lang="en-US" altLang="zh-TW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〕</a:t>
            </a:r>
            <a:r>
              <a:rPr lang="zh-TW" altLang="en-US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，</a:t>
            </a:r>
            <a:endParaRPr lang="en-US" altLang="zh-TW" sz="36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</a:t>
            </a:r>
            <a:r>
              <a:rPr lang="zh-TW" altLang="en-US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我還懼誰呢？（</a:t>
            </a:r>
            <a:r>
              <a:rPr lang="en-US" altLang="zh-TW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v.1</a:t>
            </a:r>
            <a:r>
              <a:rPr lang="zh-TW" altLang="en-US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）</a:t>
            </a:r>
          </a:p>
          <a:p>
            <a:pPr lvl="0">
              <a:buNone/>
            </a:pPr>
            <a:endParaRPr lang="en-US" altLang="zh-TW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	</a:t>
            </a:r>
            <a:endParaRPr lang="en-US" altLang="zh-TW" sz="4400" b="1" i="1" dirty="0"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4081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-11293"/>
            <a:ext cx="912166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0" y="11293"/>
            <a:ext cx="9121665" cy="5120914"/>
          </a:xfrm>
        </p:spPr>
        <p:txBody>
          <a:bodyPr/>
          <a:lstStyle/>
          <a:p>
            <a:pPr lvl="0">
              <a:buNone/>
            </a:pPr>
            <a:r>
              <a:rPr lang="zh-TW" alt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（二）</a:t>
            </a:r>
            <a:r>
              <a:rPr lang="zh-TW" alt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在神裡面作出信心的禱告</a:t>
            </a:r>
            <a:endParaRPr lang="en-US" altLang="zh-TW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4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r>
              <a:rPr lang="en-US" altLang="zh-TW" sz="2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v.7</a:t>
            </a:r>
            <a:r>
              <a:rPr lang="en-US" altLang="zh-TW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</a:t>
            </a:r>
            <a:r>
              <a:rPr lang="zh-TW" altLang="en-US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詩人求神恩待他、應允他所求的。</a:t>
            </a:r>
          </a:p>
          <a:p>
            <a:pPr lvl="0">
              <a:buNone/>
            </a:pPr>
            <a:r>
              <a:rPr lang="en-US" altLang="zh-TW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   	 </a:t>
            </a:r>
            <a:r>
              <a:rPr lang="en-US" altLang="zh-TW" sz="2800" i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v.8</a:t>
            </a:r>
            <a:r>
              <a:rPr lang="en-US" altLang="zh-TW" sz="3000" i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</a:t>
            </a:r>
            <a:r>
              <a:rPr lang="zh-TW" altLang="en-US" sz="3000" i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當神要求人「尋求他的面」，</a:t>
            </a:r>
            <a:endParaRPr lang="en-US" altLang="zh-TW" sz="3000" i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3000" i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	        </a:t>
            </a:r>
            <a:r>
              <a:rPr lang="zh-TW" altLang="en-US" sz="3000" i="1" u="sng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詩人心裡回應：「我正要尋求你的面</a:t>
            </a:r>
            <a:r>
              <a:rPr lang="zh-TW" altLang="en-US" sz="3000" i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」。 </a:t>
            </a:r>
          </a:p>
          <a:p>
            <a:pPr lvl="0">
              <a:buNone/>
            </a:pPr>
            <a:r>
              <a:rPr lang="en-US" altLang="zh-TW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r>
              <a:rPr lang="en-US" altLang="zh-TW" sz="2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v.9-10  </a:t>
            </a:r>
            <a:r>
              <a:rPr lang="zh-TW" altLang="en-US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縱然父母都會離棄自己，詩人求那位不會</a:t>
            </a:r>
            <a:endParaRPr lang="en-US" altLang="zh-TW" sz="30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	  </a:t>
            </a:r>
            <a:r>
              <a:rPr lang="zh-TW" altLang="en-US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離棄自己的神，不要撇下他、不要離棄他。 </a:t>
            </a:r>
          </a:p>
          <a:p>
            <a:pPr lvl="0">
              <a:buNone/>
            </a:pPr>
            <a:r>
              <a:rPr lang="en-US" altLang="zh-TW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r>
              <a:rPr lang="en-US" altLang="zh-TW" sz="2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v.11 </a:t>
            </a:r>
            <a:r>
              <a:rPr lang="zh-TW" altLang="en-US" sz="29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詩人求神將神的道指教他、引導他走平坦的路。</a:t>
            </a:r>
          </a:p>
          <a:p>
            <a:pPr lvl="0">
              <a:buNone/>
            </a:pPr>
            <a:r>
              <a:rPr lang="en-US" altLang="zh-TW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r>
              <a:rPr lang="en-US" altLang="zh-TW" sz="2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v.12 </a:t>
            </a:r>
            <a:r>
              <a:rPr lang="zh-TW" altLang="en-US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詩人求神不要把他交給敵人。</a:t>
            </a:r>
          </a:p>
          <a:p>
            <a:pPr lvl="0">
              <a:buNone/>
            </a:pPr>
            <a:r>
              <a:rPr lang="en-US" altLang="zh-TW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lang="en-US" altLang="zh-TW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	</a:t>
            </a:r>
            <a:endParaRPr lang="en-US" altLang="zh-TW" sz="4400" b="1" i="1" dirty="0"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496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-11293"/>
            <a:ext cx="912166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0" y="11293"/>
            <a:ext cx="9121665" cy="5120914"/>
          </a:xfrm>
        </p:spPr>
        <p:txBody>
          <a:bodyPr/>
          <a:lstStyle/>
          <a:p>
            <a:pPr lvl="0">
              <a:buNone/>
            </a:pPr>
            <a:r>
              <a:rPr lang="zh-TW" alt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（二）</a:t>
            </a:r>
            <a:r>
              <a:rPr lang="zh-TW" altLang="en-US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尋求神的面 </a:t>
            </a:r>
            <a:r>
              <a:rPr kumimoji="0" lang="en-US" altLang="zh-TW" sz="4000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‧</a:t>
            </a:r>
            <a:r>
              <a:rPr lang="zh-TW" altLang="en-US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隱藏在神裡面</a:t>
            </a:r>
            <a:endParaRPr lang="en-US" altLang="zh-TW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	     </a:t>
            </a:r>
            <a:r>
              <a:rPr lang="zh-TW" alt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→ 在神裡面作出信心的禱告</a:t>
            </a:r>
            <a:endParaRPr lang="en-US" altLang="zh-TW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lnSpc>
                <a:spcPts val="2000"/>
              </a:lnSpc>
              <a:buNone/>
            </a:pPr>
            <a:endParaRPr lang="en-US" altLang="zh-TW" sz="1000" b="1" u="sng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 algn="ctr">
              <a:buNone/>
            </a:pPr>
            <a:r>
              <a:rPr lang="zh-TW" altLang="en-US" sz="4000" b="1" i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怎樣「信靠</a:t>
            </a:r>
            <a:r>
              <a:rPr lang="en-US" altLang="zh-TW" sz="4000" b="1" i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/ </a:t>
            </a:r>
            <a:r>
              <a:rPr lang="zh-TW" altLang="en-US" sz="4000" b="1" i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依靠神</a:t>
            </a:r>
            <a:r>
              <a:rPr lang="zh-TW" altLang="en-US" sz="4000" b="1" i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」</a:t>
            </a:r>
            <a:r>
              <a:rPr kumimoji="0" lang="zh-TW" altLang="en-US" sz="36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？</a:t>
            </a:r>
            <a:endParaRPr kumimoji="0" lang="en-US" altLang="zh-TW" sz="36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0" lvl="0" indent="0" algn="ctr">
              <a:buNone/>
              <a:defRPr/>
            </a:pPr>
            <a:r>
              <a:rPr lang="en-US" altLang="zh-TW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2.  </a:t>
            </a:r>
            <a:r>
              <a:rPr lang="zh-HK" altLang="en-US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耐性等候神</a:t>
            </a:r>
            <a:endParaRPr lang="en-US" altLang="zh-TW" sz="36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0" lvl="0" indent="0" algn="ctr">
              <a:buNone/>
              <a:defRPr/>
            </a:pPr>
            <a:r>
              <a:rPr lang="zh-TW" altLang="en-US" sz="3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「要等候耶和華；當壯膽 </a:t>
            </a:r>
            <a:r>
              <a:rPr lang="en-US" altLang="zh-TW" sz="3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(</a:t>
            </a:r>
            <a:r>
              <a:rPr lang="zh-TW" altLang="en-US" sz="3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要剛強</a:t>
            </a:r>
            <a:r>
              <a:rPr lang="en-US" altLang="zh-TW" sz="3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)</a:t>
            </a:r>
            <a:r>
              <a:rPr lang="zh-TW" altLang="en-US" sz="3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，堅固你的心。」</a:t>
            </a:r>
            <a:endParaRPr lang="en-US" altLang="zh-TW" sz="30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0" lvl="0" indent="0" algn="ctr">
              <a:buNone/>
              <a:defRPr/>
            </a:pPr>
            <a:r>
              <a:rPr lang="zh-TW" altLang="en-US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（詩 </a:t>
            </a:r>
            <a:r>
              <a:rPr lang="en-US" altLang="zh-TW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27</a:t>
            </a:r>
            <a:r>
              <a:rPr lang="zh-TW" altLang="en-US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：</a:t>
            </a:r>
            <a:r>
              <a:rPr lang="en-US" altLang="zh-TW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14</a:t>
            </a:r>
            <a:r>
              <a:rPr lang="zh-TW" altLang="en-US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）</a:t>
            </a:r>
            <a:endParaRPr lang="en-US" altLang="zh-TW" sz="28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0" lvl="0" indent="0" algn="ctr">
              <a:buNone/>
              <a:defRPr/>
            </a:pPr>
            <a:r>
              <a:rPr lang="zh-TW" altLang="en-US" sz="3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「你當默然倚靠耶和華，耐性等候他</a:t>
            </a:r>
            <a:r>
              <a:rPr lang="en-US" altLang="zh-TW" sz="3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…</a:t>
            </a:r>
            <a:r>
              <a:rPr lang="zh-TW" altLang="en-US" sz="3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」</a:t>
            </a:r>
            <a:r>
              <a:rPr lang="zh-TW" altLang="en-US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（詩 </a:t>
            </a:r>
            <a:r>
              <a:rPr lang="en-US" altLang="zh-TW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37</a:t>
            </a:r>
            <a:r>
              <a:rPr lang="zh-TW" altLang="en-US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：</a:t>
            </a:r>
            <a:r>
              <a:rPr lang="en-US" altLang="zh-TW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7</a:t>
            </a:r>
            <a:r>
              <a:rPr lang="zh-TW" altLang="en-US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）</a:t>
            </a:r>
            <a:endParaRPr kumimoji="0" lang="zh-TW" altLang="en-US" sz="2400" b="0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endParaRPr lang="zh-TW" altLang="en-US" sz="3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lang="en-US" altLang="zh-TW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	</a:t>
            </a:r>
            <a:endParaRPr lang="en-US" altLang="zh-TW" sz="4400" b="1" i="1" dirty="0"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1749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-11293"/>
            <a:ext cx="912166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0" y="11293"/>
            <a:ext cx="9121665" cy="5120914"/>
          </a:xfrm>
        </p:spPr>
        <p:txBody>
          <a:bodyPr/>
          <a:lstStyle/>
          <a:p>
            <a:pPr lvl="0">
              <a:buNone/>
            </a:pPr>
            <a:r>
              <a:rPr lang="zh-TW" alt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（三）</a:t>
            </a:r>
            <a:r>
              <a:rPr lang="zh-TW" alt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見證神的恩惠慈愛</a:t>
            </a:r>
            <a:endParaRPr lang="en-US" altLang="zh-TW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4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r>
              <a:rPr lang="en-US" altLang="zh-TW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v.13</a:t>
            </a:r>
            <a:r>
              <a:rPr lang="en-US" altLang="zh-TW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lang="en-US" altLang="zh-TW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r>
              <a:rPr lang="zh-TW" altLang="en-US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我若不信在活人之地得見耶和華的恩惠、就早已喪膽了。</a:t>
            </a:r>
            <a:endParaRPr lang="en-US" altLang="zh-TW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r>
              <a:rPr lang="zh-TW" altLang="en-US" sz="3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我還是相信，在活人之地，我可以看見</a:t>
            </a:r>
            <a:endParaRPr lang="en-US" altLang="zh-TW" sz="36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3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 </a:t>
            </a:r>
            <a:r>
              <a:rPr lang="zh-TW" altLang="en-US" sz="3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耶和華的恩惠。（新譯本）</a:t>
            </a:r>
          </a:p>
          <a:p>
            <a:pPr lvl="0">
              <a:buNone/>
            </a:pPr>
            <a:endParaRPr lang="en-US" altLang="zh-TW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endParaRPr lang="en-US" altLang="zh-TW" sz="4400" b="1" i="1" dirty="0"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7173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9132887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標題 4">
            <a:extLst>
              <a:ext uri="{FF2B5EF4-FFF2-40B4-BE49-F238E27FC236}">
                <a16:creationId xmlns:a16="http://schemas.microsoft.com/office/drawing/2014/main" xmlns="" id="{EA398255-A11E-4790-922E-D220AB283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5650"/>
          </a:xfrm>
        </p:spPr>
        <p:txBody>
          <a:bodyPr/>
          <a:lstStyle/>
          <a:p>
            <a:pPr eaLnBrk="1" hangingPunct="1">
              <a:lnSpc>
                <a:spcPts val="3800"/>
              </a:lnSpc>
              <a:spcBef>
                <a:spcPct val="20000"/>
              </a:spcBef>
              <a:defRPr/>
            </a:pPr>
            <a:r>
              <a:rPr lang="en-US" altLang="zh-TW" sz="4000" dirty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lang="zh-HK" altLang="en-US" sz="3000" b="1" i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11223" y="699542"/>
            <a:ext cx="9144000" cy="4298950"/>
          </a:xfrm>
        </p:spPr>
        <p:txBody>
          <a:bodyPr/>
          <a:lstStyle/>
          <a:p>
            <a:pPr lvl="0">
              <a:buNone/>
            </a:pPr>
            <a:r>
              <a:rPr kumimoji="1" lang="en-US" altLang="zh-TW" sz="4400" b="1" kern="0" dirty="0">
                <a:solidFill>
                  <a:srgbClr val="000000"/>
                </a:solidFill>
                <a:latin typeface="方正平黑" panose="03000509000000000000" pitchFamily="65" charset="-120"/>
                <a:ea typeface="方正平黑" panose="03000509000000000000" pitchFamily="65" charset="-120"/>
              </a:rPr>
              <a:t>  </a:t>
            </a:r>
            <a:r>
              <a:rPr kumimoji="1" lang="zh-TW" altLang="en-US" sz="44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蒙神揀選和呼召</a:t>
            </a:r>
            <a:r>
              <a:rPr kumimoji="1" lang="en-US" altLang="zh-TW" sz="44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—</a:t>
            </a:r>
            <a:r>
              <a:rPr kumimoji="1" lang="zh-TW" altLang="en-US" sz="44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「恩惠、平安</a:t>
            </a:r>
            <a:r>
              <a:rPr kumimoji="1" lang="zh-TW" altLang="en-US" sz="4400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」</a:t>
            </a:r>
            <a:endParaRPr kumimoji="1" lang="en-US" altLang="zh-TW" sz="4000" b="1" kern="0" dirty="0">
              <a:solidFill>
                <a:srgbClr val="C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en-US" altLang="zh-TW" sz="4000" b="1" kern="0" dirty="0">
                <a:solidFill>
                  <a:srgbClr val="C00000"/>
                </a:solidFill>
                <a:latin typeface="Arial"/>
                <a:ea typeface="新細明體"/>
              </a:rPr>
              <a:t>  </a:t>
            </a:r>
            <a:r>
              <a:rPr kumimoji="1" lang="zh-TW" altLang="en-US" sz="4400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願 </a:t>
            </a:r>
            <a:r>
              <a:rPr kumimoji="1" lang="zh-TW" altLang="en-US" sz="4400" b="1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恩惠、平安</a:t>
            </a:r>
            <a:r>
              <a:rPr kumimoji="1" lang="zh-TW" altLang="en-US" sz="4400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，因你們認識神和</a:t>
            </a:r>
          </a:p>
          <a:p>
            <a:pPr lvl="0">
              <a:buNone/>
            </a:pPr>
            <a:r>
              <a:rPr kumimoji="1" lang="zh-TW" altLang="en-US" sz="4400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	我們主耶穌，多多地加給你們。 </a:t>
            </a:r>
          </a:p>
          <a:p>
            <a:pPr lvl="0">
              <a:buNone/>
            </a:pPr>
            <a:r>
              <a:rPr kumimoji="1" lang="zh-TW" altLang="en-US" sz="3800" b="1" kern="0" dirty="0">
                <a:solidFill>
                  <a:srgbClr val="000000"/>
                </a:solidFill>
                <a:latin typeface="Arial"/>
                <a:ea typeface="新細明體"/>
              </a:rPr>
              <a:t> （</a:t>
            </a:r>
            <a:r>
              <a:rPr kumimoji="1" lang="zh-TW" altLang="en-US" sz="4000" b="1" kern="0" dirty="0">
                <a:solidFill>
                  <a:srgbClr val="C00000"/>
                </a:solidFill>
                <a:latin typeface="Arial"/>
                <a:ea typeface="新細明體"/>
              </a:rPr>
              <a:t>彼後 </a:t>
            </a:r>
            <a:r>
              <a:rPr kumimoji="1" lang="en-US" altLang="zh-TW" sz="40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1</a:t>
            </a:r>
            <a:r>
              <a:rPr kumimoji="1" lang="zh-TW" altLang="en-US" sz="40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：</a:t>
            </a:r>
            <a:r>
              <a:rPr kumimoji="1" lang="en-US" altLang="zh-TW" sz="40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2</a:t>
            </a:r>
            <a:r>
              <a:rPr kumimoji="1" lang="zh-TW" altLang="en-US" sz="3800" b="1" kern="0" dirty="0">
                <a:solidFill>
                  <a:srgbClr val="000000"/>
                </a:solidFill>
                <a:latin typeface="Arial"/>
                <a:ea typeface="新細明體"/>
              </a:rPr>
              <a:t>）</a:t>
            </a:r>
            <a:endParaRPr kumimoji="1" lang="zh-TW" altLang="en-US" sz="40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endParaRPr lang="zh-HK" altLang="en-US" sz="3600" b="1" i="1" dirty="0"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7238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9132887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標題 4">
            <a:extLst>
              <a:ext uri="{FF2B5EF4-FFF2-40B4-BE49-F238E27FC236}">
                <a16:creationId xmlns:a16="http://schemas.microsoft.com/office/drawing/2014/main" xmlns="" id="{EA398255-A11E-4790-922E-D220AB283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5650"/>
          </a:xfrm>
        </p:spPr>
        <p:txBody>
          <a:bodyPr/>
          <a:lstStyle/>
          <a:p>
            <a:pPr eaLnBrk="1" hangingPunct="1">
              <a:lnSpc>
                <a:spcPts val="3800"/>
              </a:lnSpc>
              <a:spcBef>
                <a:spcPct val="20000"/>
              </a:spcBef>
              <a:defRPr/>
            </a:pPr>
            <a:r>
              <a:rPr lang="en-US" altLang="zh-TW" sz="4000" dirty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lang="zh-HK" altLang="en-US" sz="3000" b="1" i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11223" y="699542"/>
            <a:ext cx="9144000" cy="4443958"/>
          </a:xfrm>
        </p:spPr>
        <p:txBody>
          <a:bodyPr/>
          <a:lstStyle/>
          <a:p>
            <a:pPr lvl="0">
              <a:buNone/>
            </a:pPr>
            <a:r>
              <a:rPr kumimoji="1" lang="zh-TW" altLang="en-US" sz="4400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  </a:t>
            </a:r>
            <a:r>
              <a:rPr kumimoji="1" lang="zh-TW" altLang="en-US" sz="44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蒙神揀選和呼召</a:t>
            </a:r>
            <a:r>
              <a:rPr kumimoji="1" lang="en-US" altLang="zh-TW" sz="44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—</a:t>
            </a:r>
            <a:r>
              <a:rPr kumimoji="1" lang="zh-TW" altLang="en-US" sz="44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「恩惠、平安</a:t>
            </a:r>
            <a:r>
              <a:rPr kumimoji="1" lang="zh-TW" altLang="en-US" sz="4400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」</a:t>
            </a:r>
            <a:endParaRPr kumimoji="1" lang="en-US" altLang="zh-TW" sz="4000" b="1" kern="0" dirty="0">
              <a:solidFill>
                <a:srgbClr val="C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en-US" altLang="zh-TW" sz="4000" b="1" kern="0" dirty="0">
                <a:solidFill>
                  <a:srgbClr val="C00000"/>
                </a:solidFill>
                <a:latin typeface="Arial"/>
                <a:ea typeface="新細明體"/>
              </a:rPr>
              <a:t> 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「</a:t>
            </a:r>
            <a:r>
              <a:rPr kumimoji="1" lang="zh-TW" altLang="en-US" sz="4000" b="1" i="1" kern="0" dirty="0">
                <a:solidFill>
                  <a:srgbClr val="000000"/>
                </a:solidFill>
                <a:latin typeface="Arial"/>
                <a:ea typeface="新細明體"/>
              </a:rPr>
              <a:t>奉神旨意，作基督耶穌使徒的 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保羅，</a:t>
            </a:r>
            <a:endParaRPr kumimoji="1" lang="en-US" altLang="zh-TW" sz="40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en-US" altLang="zh-TW" sz="4000" b="1" kern="0" dirty="0">
                <a:solidFill>
                  <a:srgbClr val="000000"/>
                </a:solidFill>
                <a:latin typeface="Arial"/>
                <a:ea typeface="新細明體"/>
              </a:rPr>
              <a:t>	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寫信給在以弗所的 </a:t>
            </a:r>
            <a:r>
              <a:rPr kumimoji="1" lang="zh-TW" altLang="en-US" sz="4400" b="1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聖徒</a:t>
            </a:r>
            <a:r>
              <a:rPr kumimoji="1" lang="zh-TW" altLang="en-US" sz="4400" b="1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 </a:t>
            </a:r>
            <a:r>
              <a:rPr kumimoji="1" lang="en-US" altLang="zh-TW" sz="40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…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。</a:t>
            </a:r>
            <a:endParaRPr kumimoji="1" lang="en-US" altLang="zh-TW" sz="40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en-US" altLang="zh-TW" sz="4000" b="1" kern="0" dirty="0">
                <a:solidFill>
                  <a:srgbClr val="000000"/>
                </a:solidFill>
                <a:latin typeface="Arial"/>
                <a:ea typeface="新細明體"/>
              </a:rPr>
              <a:t>	</a:t>
            </a:r>
            <a:r>
              <a:rPr kumimoji="1" lang="zh-TW" altLang="en-US" sz="4400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願 </a:t>
            </a:r>
            <a:r>
              <a:rPr kumimoji="1" lang="zh-TW" altLang="en-US" sz="4400" b="1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恩惠、平安 </a:t>
            </a:r>
            <a:r>
              <a:rPr kumimoji="1" lang="zh-TW" altLang="en-US" sz="4000" b="1" u="sng" kern="0" dirty="0">
                <a:solidFill>
                  <a:srgbClr val="000000"/>
                </a:solidFill>
                <a:latin typeface="Arial"/>
                <a:ea typeface="新細明體"/>
              </a:rPr>
              <a:t>從神我們的父和主</a:t>
            </a:r>
            <a:endParaRPr kumimoji="1" lang="en-US" altLang="zh-TW" sz="4000" b="1" u="sng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en-US" altLang="zh-TW" sz="4000" b="1" kern="0" dirty="0">
                <a:solidFill>
                  <a:srgbClr val="000000"/>
                </a:solidFill>
                <a:latin typeface="Arial"/>
                <a:ea typeface="新細明體"/>
              </a:rPr>
              <a:t>	</a:t>
            </a:r>
            <a:r>
              <a:rPr kumimoji="1" lang="zh-TW" altLang="en-US" sz="4000" b="1" u="sng" kern="0" dirty="0">
                <a:solidFill>
                  <a:srgbClr val="000000"/>
                </a:solidFill>
                <a:latin typeface="Arial"/>
                <a:ea typeface="新細明體"/>
              </a:rPr>
              <a:t>耶穌基督歸與你們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。 」</a:t>
            </a:r>
            <a:r>
              <a:rPr kumimoji="1" lang="zh-TW" altLang="en-US" sz="3800" b="1" kern="0" dirty="0">
                <a:solidFill>
                  <a:srgbClr val="000000"/>
                </a:solidFill>
                <a:latin typeface="Arial"/>
                <a:ea typeface="新細明體"/>
              </a:rPr>
              <a:t>（</a:t>
            </a:r>
            <a:r>
              <a:rPr kumimoji="1" lang="zh-TW" altLang="en-US" sz="4000" b="1" kern="0" dirty="0">
                <a:solidFill>
                  <a:srgbClr val="C00000"/>
                </a:solidFill>
                <a:latin typeface="Arial"/>
                <a:ea typeface="新細明體"/>
              </a:rPr>
              <a:t>弗 </a:t>
            </a:r>
            <a:r>
              <a:rPr kumimoji="1" lang="en-US" altLang="zh-TW" sz="40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1</a:t>
            </a:r>
            <a:r>
              <a:rPr kumimoji="1" lang="zh-TW" altLang="en-US" sz="40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：</a:t>
            </a:r>
            <a:r>
              <a:rPr kumimoji="1" lang="en-US" altLang="zh-TW" sz="40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1-2</a:t>
            </a:r>
            <a:r>
              <a:rPr kumimoji="1" lang="zh-TW" altLang="en-US" sz="3800" b="1" kern="0" dirty="0">
                <a:solidFill>
                  <a:srgbClr val="000000"/>
                </a:solidFill>
                <a:latin typeface="Arial"/>
                <a:ea typeface="新細明體"/>
              </a:rPr>
              <a:t>）</a:t>
            </a:r>
          </a:p>
          <a:p>
            <a:pPr lvl="0">
              <a:buNone/>
            </a:pPr>
            <a:endParaRPr lang="zh-HK" altLang="en-US" sz="3600" b="1" i="1" dirty="0"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9822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9132887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標題 4">
            <a:extLst>
              <a:ext uri="{FF2B5EF4-FFF2-40B4-BE49-F238E27FC236}">
                <a16:creationId xmlns:a16="http://schemas.microsoft.com/office/drawing/2014/main" xmlns="" id="{EA398255-A11E-4790-922E-D220AB283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5650"/>
          </a:xfrm>
        </p:spPr>
        <p:txBody>
          <a:bodyPr/>
          <a:lstStyle/>
          <a:p>
            <a:pPr eaLnBrk="1" hangingPunct="1">
              <a:lnSpc>
                <a:spcPts val="3800"/>
              </a:lnSpc>
              <a:spcBef>
                <a:spcPct val="20000"/>
              </a:spcBef>
              <a:defRPr/>
            </a:pPr>
            <a:r>
              <a:rPr lang="en-US" altLang="zh-TW" sz="4000" dirty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lang="zh-HK" altLang="en-US" sz="3000" b="1" i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11223" y="699542"/>
            <a:ext cx="9144000" cy="4443958"/>
          </a:xfrm>
        </p:spPr>
        <p:txBody>
          <a:bodyPr/>
          <a:lstStyle/>
          <a:p>
            <a:pPr lvl="0">
              <a:buNone/>
            </a:pPr>
            <a:r>
              <a:rPr kumimoji="1" lang="en-US" altLang="zh-TW" sz="4400" b="1" kern="0" dirty="0">
                <a:solidFill>
                  <a:srgbClr val="000000"/>
                </a:solidFill>
                <a:latin typeface="方正平黑" panose="03000509000000000000" pitchFamily="65" charset="-120"/>
                <a:ea typeface="方正平黑" panose="03000509000000000000" pitchFamily="65" charset="-120"/>
              </a:rPr>
              <a:t>  </a:t>
            </a:r>
            <a:r>
              <a:rPr kumimoji="1" lang="zh-TW" altLang="en-US" sz="44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蒙神揀選和呼召</a:t>
            </a:r>
            <a:r>
              <a:rPr kumimoji="1" lang="en-US" altLang="zh-TW" sz="44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—</a:t>
            </a:r>
            <a:r>
              <a:rPr kumimoji="1" lang="zh-TW" altLang="en-US" sz="44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「恩惠、平安</a:t>
            </a:r>
            <a:r>
              <a:rPr kumimoji="1" lang="zh-TW" altLang="en-US" sz="4400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」</a:t>
            </a:r>
            <a:endParaRPr kumimoji="1" lang="en-US" altLang="zh-TW" sz="4000" b="1" kern="0" dirty="0">
              <a:solidFill>
                <a:srgbClr val="C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en-US" altLang="zh-TW" sz="3600" b="1" kern="0" dirty="0">
                <a:solidFill>
                  <a:srgbClr val="C00000"/>
                </a:solidFill>
                <a:latin typeface="Arial"/>
                <a:ea typeface="新細明體"/>
              </a:rPr>
              <a:t>  </a:t>
            </a:r>
            <a:r>
              <a:rPr kumimoji="1" lang="en-US" altLang="zh-TW" sz="3600" b="1" kern="0" dirty="0">
                <a:solidFill>
                  <a:srgbClr val="000000"/>
                </a:solidFill>
                <a:latin typeface="Arial"/>
                <a:ea typeface="新細明體"/>
              </a:rPr>
              <a:t>“I am called to find out how best I can pass grace and peace onto others.”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 </a:t>
            </a:r>
            <a:endParaRPr kumimoji="1" lang="en-US" altLang="zh-TW" sz="40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en-US" altLang="zh-TW" sz="3600" b="1" kern="0" dirty="0">
                <a:solidFill>
                  <a:srgbClr val="000000"/>
                </a:solidFill>
                <a:latin typeface="Arial"/>
                <a:ea typeface="新細明體"/>
              </a:rPr>
              <a:t>						</a:t>
            </a:r>
            <a:r>
              <a:rPr kumimoji="1" lang="en-US" altLang="zh-TW" sz="3600" b="1" i="1" kern="0" dirty="0">
                <a:solidFill>
                  <a:srgbClr val="000000"/>
                </a:solidFill>
                <a:latin typeface="Arial"/>
                <a:ea typeface="新細明體"/>
              </a:rPr>
              <a:t>– Eugene Peterson</a:t>
            </a:r>
            <a:endParaRPr kumimoji="1" lang="en-US" altLang="zh-TW" sz="4000" b="1" i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zh-TW" altLang="en-US" sz="3800" b="1" kern="0" dirty="0">
                <a:solidFill>
                  <a:srgbClr val="000000"/>
                </a:solidFill>
                <a:latin typeface="Arial"/>
                <a:ea typeface="新細明體"/>
              </a:rPr>
              <a:t>「我被呼召，以找到如何最好地</a:t>
            </a:r>
            <a:endParaRPr kumimoji="1" lang="en-US" altLang="zh-TW" sz="38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zh-TW" altLang="en-US" sz="3800" b="1" kern="0" dirty="0">
                <a:solidFill>
                  <a:srgbClr val="000000"/>
                </a:solidFill>
                <a:latin typeface="Arial"/>
                <a:ea typeface="新細明體"/>
              </a:rPr>
              <a:t>  把（從神而來的）恩惠平安傳給別人！」</a:t>
            </a:r>
            <a:endParaRPr lang="zh-HK" altLang="en-US" sz="3800" b="1" dirty="0">
              <a:solidFill>
                <a:prstClr val="black"/>
              </a:solidFill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  <a:p>
            <a:pPr lvl="0">
              <a:buNone/>
            </a:pPr>
            <a:r>
              <a:rPr kumimoji="1" lang="en-US" altLang="zh-TW" sz="3600" b="1" kern="0" dirty="0">
                <a:solidFill>
                  <a:srgbClr val="000000"/>
                </a:solidFill>
                <a:latin typeface="Arial"/>
                <a:ea typeface="新細明體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0365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-11293"/>
            <a:ext cx="912166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0" y="11293"/>
            <a:ext cx="9121665" cy="5120914"/>
          </a:xfrm>
        </p:spPr>
        <p:txBody>
          <a:bodyPr/>
          <a:lstStyle/>
          <a:p>
            <a:pPr lvl="0">
              <a:buNone/>
            </a:pPr>
            <a:r>
              <a:rPr lang="zh-TW" alt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（三）</a:t>
            </a:r>
            <a:r>
              <a:rPr lang="zh-TW" alt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見證神的恩惠慈愛</a:t>
            </a:r>
            <a:endParaRPr lang="en-US" altLang="zh-TW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4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r>
              <a:rPr lang="en-US" altLang="zh-TW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v.14</a:t>
            </a:r>
            <a:r>
              <a:rPr lang="en-US" altLang="zh-TW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lang="en-US" altLang="zh-TW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r>
              <a:rPr lang="zh-TW" altLang="en-US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要等候耶和華；當壯膽（要剛強），堅固你的心。</a:t>
            </a:r>
            <a:r>
              <a:rPr lang="zh-TW" alt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我再說，</a:t>
            </a:r>
            <a:r>
              <a:rPr lang="zh-TW" altLang="en-US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要等候耶和華。</a:t>
            </a:r>
            <a:endParaRPr lang="en-US" altLang="zh-TW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endParaRPr lang="en-US" altLang="zh-TW" sz="4400" b="1" i="1" dirty="0"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3168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-11293"/>
            <a:ext cx="912166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0" y="11293"/>
            <a:ext cx="9121665" cy="5120914"/>
          </a:xfrm>
        </p:spPr>
        <p:txBody>
          <a:bodyPr/>
          <a:lstStyle/>
          <a:p>
            <a:pPr lvl="0">
              <a:buNone/>
            </a:pPr>
            <a:r>
              <a:rPr lang="en-US" altLang="zh-TW" sz="4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	</a:t>
            </a:r>
            <a:r>
              <a:rPr lang="zh-TW" altLang="en-US" sz="4200" b="1" u="sng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詩篇 </a:t>
            </a:r>
            <a:r>
              <a:rPr lang="en-US" altLang="zh-TW" sz="4200" b="1" u="sng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27—</a:t>
            </a:r>
            <a:r>
              <a:rPr lang="zh-TW" altLang="en-US" sz="4200" b="1" u="sng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全篇結構</a:t>
            </a:r>
            <a:endParaRPr lang="en-US" altLang="zh-TW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	</a:t>
            </a:r>
          </a:p>
          <a:p>
            <a:pPr lvl="0">
              <a:buNone/>
            </a:pPr>
            <a:r>
              <a:rPr lang="en-US" altLang="zh-TW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	</a:t>
            </a:r>
            <a:r>
              <a:rPr lang="zh-TW" alt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堅信的宣告</a:t>
            </a:r>
            <a:r>
              <a:rPr lang="zh-TW" alt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</a:t>
            </a:r>
            <a:r>
              <a:rPr lang="en-US" altLang="zh-T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1-6 </a:t>
            </a:r>
            <a:r>
              <a:rPr lang="zh-TW" alt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節）</a:t>
            </a:r>
          </a:p>
          <a:p>
            <a:pPr lvl="0">
              <a:buNone/>
            </a:pPr>
            <a:r>
              <a:rPr lang="en-US" altLang="zh-TW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	</a:t>
            </a:r>
            <a:r>
              <a:rPr lang="zh-TW" alt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懇切祈求</a:t>
            </a:r>
            <a:r>
              <a:rPr lang="zh-TW" alt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</a:t>
            </a:r>
            <a:r>
              <a:rPr lang="en-US" altLang="zh-T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7-12 </a:t>
            </a:r>
            <a:r>
              <a:rPr lang="zh-TW" alt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節）</a:t>
            </a:r>
          </a:p>
          <a:p>
            <a:pPr lvl="0">
              <a:buNone/>
            </a:pPr>
            <a:r>
              <a:rPr lang="en-US" altLang="zh-TW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	</a:t>
            </a:r>
            <a:r>
              <a:rPr lang="zh-TW" alt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見證神的恩惠慈愛</a:t>
            </a:r>
            <a:r>
              <a:rPr lang="zh-TW" alt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</a:t>
            </a:r>
            <a:r>
              <a:rPr lang="en-US" altLang="zh-T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13-14 </a:t>
            </a:r>
            <a:r>
              <a:rPr lang="zh-TW" alt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節）</a:t>
            </a:r>
          </a:p>
          <a:p>
            <a:pPr lvl="0">
              <a:buNone/>
            </a:pPr>
            <a:endParaRPr lang="en-US" altLang="zh-TW" sz="4400" b="1" i="1" dirty="0"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3257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-11293"/>
            <a:ext cx="912166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0" y="11293"/>
            <a:ext cx="9121665" cy="5120914"/>
          </a:xfrm>
        </p:spPr>
        <p:txBody>
          <a:bodyPr/>
          <a:lstStyle/>
          <a:p>
            <a:pPr lvl="0">
              <a:buNone/>
            </a:pPr>
            <a:r>
              <a:rPr lang="zh-TW" alt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（三）</a:t>
            </a:r>
            <a:r>
              <a:rPr lang="zh-TW" alt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見證神的恩惠慈愛</a:t>
            </a:r>
            <a:endParaRPr lang="en-US" altLang="zh-TW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4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r>
              <a:rPr lang="en-US" altLang="zh-TW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lang="en-US" altLang="zh-TW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r>
              <a:rPr lang="zh-TW" altLang="en-US" sz="4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我們既然相信在地上得見神的恩惠，</a:t>
            </a:r>
            <a:endParaRPr lang="en-US" altLang="zh-TW" sz="42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4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r>
              <a:rPr lang="zh-TW" altLang="en-US" sz="4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就當壯膽（要剛強）和心得堅固，</a:t>
            </a:r>
            <a:endParaRPr lang="en-US" altLang="zh-TW" sz="42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4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r>
              <a:rPr lang="zh-TW" altLang="en-US" sz="4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等候神。</a:t>
            </a:r>
            <a:endParaRPr lang="en-US" altLang="zh-TW" sz="4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endParaRPr lang="en-US" altLang="zh-TW" sz="4400" b="1" i="1" dirty="0"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0274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-11293"/>
            <a:ext cx="912166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0" y="11293"/>
            <a:ext cx="9121665" cy="5120914"/>
          </a:xfrm>
        </p:spPr>
        <p:txBody>
          <a:bodyPr/>
          <a:lstStyle/>
          <a:p>
            <a:pPr lvl="0">
              <a:buNone/>
            </a:pPr>
            <a:r>
              <a:rPr lang="zh-TW" alt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（一）</a:t>
            </a:r>
            <a:r>
              <a:rPr lang="zh-TW" alt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尋求神的面 </a:t>
            </a:r>
            <a:r>
              <a:rPr lang="en-US" altLang="zh-TW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‧</a:t>
            </a:r>
            <a:r>
              <a:rPr lang="zh-TW" alt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隱藏在神裡面</a:t>
            </a:r>
            <a:endParaRPr lang="en-US" altLang="zh-TW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lnSpc>
                <a:spcPts val="2000"/>
              </a:lnSpc>
              <a:buNone/>
            </a:pPr>
            <a:endParaRPr lang="en-US" altLang="zh-TW" sz="4200" b="1" u="sng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r>
              <a:rPr lang="zh-TW" altLang="en-US" sz="3600" b="1" u="sng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感到安全，得到保護 </a:t>
            </a:r>
            <a:r>
              <a:rPr lang="en-US" altLang="zh-TW" sz="3600" b="1" u="sng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(</a:t>
            </a:r>
            <a:r>
              <a:rPr lang="zh-TW" altLang="en-US" sz="3600" b="1" u="sng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基於曾「經歷神」</a:t>
            </a:r>
            <a:r>
              <a:rPr lang="en-US" altLang="zh-TW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)</a:t>
            </a:r>
            <a:endParaRPr lang="zh-TW" altLang="en-US" sz="3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r>
              <a:rPr lang="zh-TW" altLang="en-US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詩人宣告神是他的亮光和拯救、性命的保障，並反問自己還懼怕誰呢。</a:t>
            </a: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</a:t>
            </a:r>
            <a:r>
              <a:rPr lang="en-US" altLang="zh-TW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v.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1</a:t>
            </a: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）</a:t>
            </a:r>
            <a:r>
              <a:rPr lang="zh-TW" altLang="en-US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</a:t>
            </a:r>
          </a:p>
          <a:p>
            <a:pPr lvl="0">
              <a:buNone/>
            </a:pPr>
            <a:r>
              <a:rPr lang="en-US" altLang="zh-TW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r>
              <a:rPr lang="zh-TW" altLang="en-US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來攻擊詩人的仇敵都絆跌仆倒，所以詩人不害怕、仍有信心 </a:t>
            </a:r>
            <a:r>
              <a:rPr lang="en-US" altLang="zh-TW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(</a:t>
            </a:r>
            <a:r>
              <a:rPr lang="zh-TW" altLang="en-US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仍舊安穩</a:t>
            </a:r>
            <a:r>
              <a:rPr lang="en-US" altLang="zh-TW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)</a:t>
            </a:r>
            <a:r>
              <a:rPr lang="zh-TW" altLang="en-US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。</a:t>
            </a: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</a:t>
            </a:r>
            <a:r>
              <a:rPr lang="en-US" altLang="zh-TW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v.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2-3</a:t>
            </a: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）</a:t>
            </a:r>
            <a:endParaRPr lang="zh-TW" altLang="en-US" sz="36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endParaRPr lang="en-US" altLang="zh-TW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	</a:t>
            </a:r>
            <a:endParaRPr lang="en-US" altLang="zh-TW" sz="4400" b="1" i="1" dirty="0"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7254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-11293"/>
            <a:ext cx="912166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0" y="11293"/>
            <a:ext cx="9121665" cy="5120914"/>
          </a:xfrm>
        </p:spPr>
        <p:txBody>
          <a:bodyPr/>
          <a:lstStyle/>
          <a:p>
            <a:pPr lvl="0">
              <a:buNone/>
            </a:pPr>
            <a:r>
              <a:rPr lang="zh-TW" alt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（一）</a:t>
            </a:r>
            <a:r>
              <a:rPr lang="zh-TW" alt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尋求神的面 </a:t>
            </a:r>
            <a:r>
              <a:rPr kumimoji="0" lang="en-US" altLang="zh-TW" sz="44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‧ </a:t>
            </a:r>
            <a:r>
              <a:rPr lang="zh-TW" alt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隱藏在神裡面</a:t>
            </a:r>
            <a:endParaRPr lang="en-US" altLang="zh-TW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lnSpc>
                <a:spcPts val="2000"/>
              </a:lnSpc>
              <a:buNone/>
            </a:pPr>
            <a:endParaRPr lang="en-US" altLang="zh-TW" sz="4200" b="1" u="sng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r>
              <a:rPr lang="zh-TW" altLang="en-US" sz="3600" b="1" u="sng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感到安全，得到保護 </a:t>
            </a:r>
            <a:r>
              <a:rPr lang="en-US" altLang="zh-TW" sz="3600" b="1" u="sng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(</a:t>
            </a:r>
            <a:r>
              <a:rPr lang="zh-TW" altLang="en-US" sz="3600" b="1" u="sng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基於曾「經歷神」</a:t>
            </a:r>
            <a:r>
              <a:rPr lang="en-US" altLang="zh-TW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)</a:t>
            </a:r>
            <a:endParaRPr lang="zh-TW" altLang="en-US" sz="3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 </a:t>
            </a:r>
            <a:r>
              <a:rPr lang="zh-TW" altLang="en-US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詩人尋求要一生一世住在耶和華的殿裡</a:t>
            </a:r>
            <a:endParaRPr lang="en-US" altLang="zh-TW" sz="36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	</a:t>
            </a:r>
            <a:r>
              <a:rPr lang="zh-TW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瞻仰他的榮美，在他的殿中求問</a:t>
            </a:r>
            <a:r>
              <a:rPr lang="zh-TW" altLang="en-US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；</a:t>
            </a:r>
          </a:p>
          <a:p>
            <a:pPr lvl="0">
              <a:buNone/>
            </a:pPr>
            <a:r>
              <a:rPr lang="en-US" altLang="zh-TW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	</a:t>
            </a:r>
            <a:r>
              <a:rPr lang="zh-TW" altLang="en-US" sz="3600" u="sng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因為</a:t>
            </a:r>
            <a:r>
              <a:rPr lang="zh-TW" altLang="en-US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詩人</a:t>
            </a:r>
            <a:r>
              <a:rPr lang="en-US" altLang="zh-TW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(</a:t>
            </a:r>
            <a:r>
              <a:rPr lang="zh-TW" altLang="en-US" sz="3600" u="sng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曾</a:t>
            </a:r>
            <a:r>
              <a:rPr lang="en-US" altLang="zh-TW" sz="3600" u="sng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)</a:t>
            </a:r>
            <a:r>
              <a:rPr lang="zh-TW" altLang="en-US" sz="3600" u="sng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在遭難的日子</a:t>
            </a:r>
            <a:r>
              <a:rPr lang="zh-TW" altLang="en-US" sz="4000" b="1" u="sng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躲藏在神的</a:t>
            </a:r>
            <a:endParaRPr lang="en-US" altLang="zh-TW" sz="4000" b="1" u="sng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r>
              <a:rPr lang="zh-TW" altLang="en-US" sz="4000" b="1" u="sng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帳幕裡</a:t>
            </a:r>
            <a:r>
              <a:rPr lang="zh-TW" altLang="en-US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；神又把他高舉在磐石上。</a:t>
            </a:r>
            <a:r>
              <a:rPr lang="en-US" altLang="zh-TW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(v.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4-5</a:t>
            </a:r>
            <a:r>
              <a:rPr lang="en-US" altLang="zh-TW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)</a:t>
            </a:r>
            <a:endParaRPr lang="zh-TW" altLang="en-US" sz="36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endParaRPr lang="en-US" altLang="zh-TW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	</a:t>
            </a:r>
            <a:endParaRPr lang="en-US" altLang="zh-TW" sz="4400" b="1" i="1" dirty="0"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2379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-11293"/>
            <a:ext cx="912166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0" y="11293"/>
            <a:ext cx="9121665" cy="5120914"/>
          </a:xfrm>
        </p:spPr>
        <p:txBody>
          <a:bodyPr/>
          <a:lstStyle/>
          <a:p>
            <a:pPr lvl="0">
              <a:buNone/>
            </a:pPr>
            <a:r>
              <a:rPr lang="zh-TW" alt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（一）</a:t>
            </a:r>
            <a:r>
              <a:rPr lang="zh-TW" alt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尋求神的面 </a:t>
            </a:r>
            <a:r>
              <a:rPr kumimoji="0" lang="en-US" altLang="zh-TW" sz="44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‧</a:t>
            </a:r>
            <a:r>
              <a:rPr lang="zh-TW" alt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隱藏在神裡面</a:t>
            </a:r>
            <a:endParaRPr lang="en-US" altLang="zh-TW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lnSpc>
                <a:spcPts val="2000"/>
              </a:lnSpc>
              <a:buNone/>
            </a:pPr>
            <a:endParaRPr lang="en-US" altLang="zh-TW" sz="4200" b="1" u="sng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r>
              <a:rPr lang="zh-TW" altLang="en-US" sz="3600" b="1" u="sng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感到安全，得到保護 </a:t>
            </a:r>
            <a:r>
              <a:rPr lang="en-US" altLang="zh-TW" sz="3600" b="1" u="sng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(</a:t>
            </a:r>
            <a:r>
              <a:rPr lang="zh-TW" altLang="en-US" sz="3600" b="1" u="sng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基於曾「經歷神」</a:t>
            </a:r>
            <a:r>
              <a:rPr lang="en-US" altLang="zh-TW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)</a:t>
            </a:r>
            <a:endParaRPr lang="zh-TW" altLang="en-US" sz="3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r>
              <a:rPr lang="zh-TW" altLang="en-US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詩人在仇敵之上昂首； 並要向神歡然</a:t>
            </a:r>
            <a:endParaRPr lang="en-US" altLang="zh-TW" sz="36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r>
              <a:rPr lang="zh-TW" altLang="en-US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獻祭，唱詩歌頌神。</a:t>
            </a: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</a:t>
            </a:r>
            <a:r>
              <a:rPr lang="en-US" altLang="zh-TW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v.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6</a:t>
            </a: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）</a:t>
            </a:r>
            <a:r>
              <a:rPr lang="zh-TW" altLang="en-US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</a:t>
            </a:r>
          </a:p>
          <a:p>
            <a:pPr lvl="0">
              <a:buNone/>
            </a:pPr>
            <a:r>
              <a:rPr lang="en-US" altLang="zh-TW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lang="en-US" altLang="zh-TW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	</a:t>
            </a:r>
            <a:endParaRPr lang="en-US" altLang="zh-TW" sz="4400" b="1" i="1" dirty="0"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0528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-11293"/>
            <a:ext cx="912166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0" y="11293"/>
            <a:ext cx="9121665" cy="5120914"/>
          </a:xfrm>
        </p:spPr>
        <p:txBody>
          <a:bodyPr/>
          <a:lstStyle/>
          <a:p>
            <a:pPr lvl="0">
              <a:buNone/>
            </a:pPr>
            <a:r>
              <a:rPr lang="zh-TW" alt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（二）</a:t>
            </a:r>
            <a:r>
              <a:rPr lang="zh-TW" altLang="en-US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尋求神的面 </a:t>
            </a:r>
            <a:r>
              <a:rPr kumimoji="0" lang="en-US" altLang="zh-TW" sz="4000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‧</a:t>
            </a:r>
            <a:r>
              <a:rPr lang="zh-TW" altLang="en-US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隱藏在神裡面</a:t>
            </a:r>
            <a:endParaRPr lang="en-US" altLang="zh-TW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	     </a:t>
            </a:r>
            <a:r>
              <a:rPr lang="zh-TW" alt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→ 在神裡面作出信心的禱告</a:t>
            </a:r>
            <a:endParaRPr lang="en-US" altLang="zh-TW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lnSpc>
                <a:spcPts val="2000"/>
              </a:lnSpc>
              <a:buNone/>
            </a:pPr>
            <a:endParaRPr lang="en-US" altLang="zh-TW" sz="1000" b="1" u="sng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 </a:t>
            </a:r>
            <a:r>
              <a:rPr lang="zh-TW" altLang="en-US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愛慕「尋求神的面」（</a:t>
            </a:r>
            <a:r>
              <a:rPr lang="en-US" altLang="zh-TW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= </a:t>
            </a:r>
            <a:r>
              <a:rPr kumimoji="0" lang="zh-TW" altLang="en-US" sz="36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信靠</a:t>
            </a:r>
            <a:r>
              <a:rPr kumimoji="0" lang="en-US" altLang="zh-TW" sz="36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/</a:t>
            </a:r>
            <a:r>
              <a:rPr kumimoji="0" lang="zh-TW" altLang="en-US" sz="36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依靠神</a:t>
            </a:r>
            <a:r>
              <a:rPr lang="zh-TW" altLang="en-US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） </a:t>
            </a:r>
            <a:endParaRPr lang="en-US" altLang="zh-TW" sz="3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     	 vs   </a:t>
            </a:r>
            <a:r>
              <a:rPr lang="zh-TW" altLang="en-US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愛慕 </a:t>
            </a:r>
            <a:r>
              <a:rPr lang="en-US" altLang="zh-TW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/ </a:t>
            </a:r>
            <a:r>
              <a:rPr lang="zh-TW" altLang="en-US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依靠「世界」</a:t>
            </a:r>
          </a:p>
          <a:p>
            <a:pPr lvl="0">
              <a:buNone/>
            </a:pPr>
            <a:r>
              <a:rPr lang="en-US" altLang="zh-TW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lang="en-US" altLang="zh-TW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	</a:t>
            </a:r>
            <a:endParaRPr lang="en-US" altLang="zh-TW" sz="4400" b="1" i="1" dirty="0"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0120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-11293"/>
            <a:ext cx="912166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0" y="11293"/>
            <a:ext cx="9121665" cy="5120914"/>
          </a:xfrm>
        </p:spPr>
        <p:txBody>
          <a:bodyPr/>
          <a:lstStyle/>
          <a:p>
            <a:pPr lvl="0">
              <a:buNone/>
            </a:pPr>
            <a:r>
              <a:rPr lang="zh-TW" alt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（二）</a:t>
            </a:r>
            <a:r>
              <a:rPr lang="zh-TW" altLang="en-US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尋求神的面 </a:t>
            </a:r>
            <a:r>
              <a:rPr kumimoji="0" lang="en-US" altLang="zh-TW" sz="4000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‧</a:t>
            </a:r>
            <a:r>
              <a:rPr lang="zh-TW" altLang="en-US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隱藏在神裡面</a:t>
            </a:r>
            <a:endParaRPr lang="en-US" altLang="zh-TW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	     </a:t>
            </a:r>
            <a:r>
              <a:rPr lang="zh-TW" alt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→ 在神裡面作出信心的禱告</a:t>
            </a:r>
            <a:endParaRPr lang="en-US" altLang="zh-TW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lnSpc>
                <a:spcPts val="2000"/>
              </a:lnSpc>
              <a:buNone/>
            </a:pPr>
            <a:endParaRPr lang="en-US" altLang="zh-TW" sz="1000" b="1" u="sng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 </a:t>
            </a:r>
            <a:r>
              <a:rPr lang="zh-TW" altLang="en-US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愛慕「尋求神的面」（</a:t>
            </a:r>
            <a:r>
              <a:rPr lang="en-US" altLang="zh-TW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= </a:t>
            </a:r>
            <a:r>
              <a:rPr kumimoji="0" lang="zh-TW" altLang="en-US" sz="36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信靠</a:t>
            </a:r>
            <a:r>
              <a:rPr kumimoji="0" lang="en-US" altLang="zh-TW" sz="36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/</a:t>
            </a:r>
            <a:r>
              <a:rPr kumimoji="0" lang="zh-TW" altLang="en-US" sz="36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依靠神</a:t>
            </a:r>
            <a:r>
              <a:rPr lang="zh-TW" altLang="en-US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） </a:t>
            </a:r>
            <a:endParaRPr lang="en-US" altLang="zh-TW" sz="3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     	 vs   </a:t>
            </a:r>
            <a:r>
              <a:rPr lang="zh-TW" altLang="en-US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愛慕 </a:t>
            </a:r>
            <a:r>
              <a:rPr lang="en-US" altLang="zh-TW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/ </a:t>
            </a:r>
            <a:r>
              <a:rPr lang="zh-TW" altLang="en-US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依靠「世界」</a:t>
            </a:r>
            <a:endParaRPr lang="en-US" altLang="zh-TW" sz="3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altLang="zh-TW" sz="2400" b="1" i="0" u="sng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 algn="ctr">
              <a:buNone/>
              <a:defRPr/>
            </a:pPr>
            <a:r>
              <a:rPr lang="zh-TW" altLang="en-US" sz="4000" b="1" i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怎樣「信靠</a:t>
            </a:r>
            <a:r>
              <a:rPr lang="en-US" altLang="zh-TW" sz="4000" b="1" i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/ </a:t>
            </a:r>
            <a:r>
              <a:rPr lang="zh-TW" altLang="en-US" sz="4000" b="1" i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依靠神</a:t>
            </a:r>
            <a:r>
              <a:rPr lang="zh-TW" altLang="en-US" sz="4000" b="1" i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」</a:t>
            </a:r>
            <a:r>
              <a:rPr kumimoji="0" lang="zh-TW" altLang="en-US" sz="36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？</a:t>
            </a:r>
            <a:endParaRPr kumimoji="0" lang="zh-TW" altLang="en-US" sz="3600" b="0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endParaRPr lang="zh-TW" altLang="en-US" sz="3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lang="en-US" altLang="zh-TW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	</a:t>
            </a:r>
            <a:endParaRPr lang="en-US" altLang="zh-TW" sz="4400" b="1" i="1" dirty="0"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0616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-11293"/>
            <a:ext cx="912166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0" y="11293"/>
            <a:ext cx="9121665" cy="5120914"/>
          </a:xfrm>
        </p:spPr>
        <p:txBody>
          <a:bodyPr/>
          <a:lstStyle/>
          <a:p>
            <a:pPr lvl="0">
              <a:buNone/>
            </a:pPr>
            <a:r>
              <a:rPr lang="zh-TW" alt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（二）</a:t>
            </a:r>
            <a:r>
              <a:rPr lang="zh-TW" altLang="en-US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尋求神的面 </a:t>
            </a:r>
            <a:r>
              <a:rPr kumimoji="0" lang="en-US" altLang="zh-TW" sz="4000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‧</a:t>
            </a:r>
            <a:r>
              <a:rPr lang="zh-TW" altLang="en-US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隱藏在神裡面</a:t>
            </a:r>
            <a:endParaRPr lang="en-US" altLang="zh-TW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	     </a:t>
            </a:r>
            <a:r>
              <a:rPr lang="zh-TW" alt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→ 在神裡面作出信心的禱告</a:t>
            </a:r>
            <a:endParaRPr lang="en-US" altLang="zh-TW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lnSpc>
                <a:spcPts val="2000"/>
              </a:lnSpc>
              <a:buNone/>
            </a:pPr>
            <a:endParaRPr lang="en-US" altLang="zh-TW" sz="1000" b="1" u="sng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 algn="ctr">
              <a:buNone/>
            </a:pPr>
            <a:r>
              <a:rPr lang="zh-TW" altLang="en-US" sz="4000" b="1" i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怎樣「信靠</a:t>
            </a:r>
            <a:r>
              <a:rPr lang="en-US" altLang="zh-TW" sz="4000" b="1" i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/ </a:t>
            </a:r>
            <a:r>
              <a:rPr lang="zh-TW" altLang="en-US" sz="4000" b="1" i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依靠神</a:t>
            </a:r>
            <a:r>
              <a:rPr lang="zh-TW" altLang="en-US" sz="4000" b="1" i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」</a:t>
            </a:r>
            <a:r>
              <a:rPr kumimoji="0" lang="zh-TW" altLang="en-US" sz="36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？</a:t>
            </a:r>
            <a:endParaRPr kumimoji="0" lang="en-US" altLang="zh-TW" sz="36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742950" lvl="0" indent="-742950" algn="ctr">
              <a:buAutoNum type="arabicPeriod"/>
              <a:defRPr/>
            </a:pPr>
            <a:r>
              <a:rPr lang="zh-TW" altLang="en-US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非勢力、非才能，乃靠神的靈</a:t>
            </a:r>
            <a:endParaRPr lang="en-US" altLang="zh-TW" sz="36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0" lvl="0" indent="0" algn="ctr">
              <a:buNone/>
              <a:defRPr/>
            </a:pPr>
            <a:r>
              <a:rPr lang="zh-TW" altLang="en-US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「萬軍之耶和華說：不是倚靠勢力，不是倚靠才能，乃是倚靠我的靈方能成事。」</a:t>
            </a:r>
            <a:endParaRPr lang="en-US" altLang="zh-TW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0" lvl="0" indent="0" algn="ctr">
              <a:buNone/>
              <a:defRPr/>
            </a:pP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（亞 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4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：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6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）</a:t>
            </a:r>
          </a:p>
          <a:p>
            <a:pPr lvl="0">
              <a:buNone/>
            </a:pPr>
            <a:r>
              <a:rPr lang="en-US" altLang="zh-TW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lang="en-US" altLang="zh-TW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	</a:t>
            </a:r>
            <a:endParaRPr lang="en-US" altLang="zh-TW" sz="4400" b="1" i="1" dirty="0"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716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-11293"/>
            <a:ext cx="912166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0" y="11293"/>
            <a:ext cx="9121665" cy="5120914"/>
          </a:xfr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（二）</a:t>
            </a: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在神裡面作出信心的禱告</a:t>
            </a:r>
            <a:endParaRPr kumimoji="0" lang="en-US" altLang="zh-TW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endParaRPr lang="zh-TW" altLang="en-US" sz="36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</a:t>
            </a:r>
            <a:r>
              <a:rPr lang="zh-TW" altLang="en-US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耶和華 </a:t>
            </a:r>
            <a:r>
              <a:rPr lang="zh-TW" altLang="en-US" sz="4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是我的亮光</a:t>
            </a:r>
            <a:r>
              <a:rPr lang="zh-TW" altLang="en-US" sz="4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，</a:t>
            </a:r>
            <a:r>
              <a:rPr lang="zh-TW" altLang="en-US" sz="4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是我的拯救</a:t>
            </a:r>
            <a:r>
              <a:rPr lang="zh-TW" altLang="en-US" sz="4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，</a:t>
            </a:r>
            <a:endParaRPr lang="en-US" altLang="zh-TW" sz="42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</a:t>
            </a:r>
            <a:r>
              <a:rPr lang="zh-TW" altLang="en-US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我還怕誰呢？</a:t>
            </a:r>
          </a:p>
          <a:p>
            <a:pPr lvl="0">
              <a:buNone/>
            </a:pPr>
            <a:r>
              <a:rPr lang="en-US" altLang="zh-TW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</a:t>
            </a:r>
            <a:r>
              <a:rPr lang="zh-TW" altLang="en-US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耶和華 </a:t>
            </a:r>
            <a:r>
              <a:rPr lang="zh-TW" altLang="en-US" sz="4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是我性命的保障</a:t>
            </a:r>
            <a:r>
              <a:rPr lang="en-US" altLang="zh-TW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〔</a:t>
            </a:r>
            <a:r>
              <a:rPr lang="zh-TW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或作力量</a:t>
            </a:r>
            <a:r>
              <a:rPr lang="en-US" altLang="zh-TW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〕</a:t>
            </a:r>
            <a:r>
              <a:rPr lang="zh-TW" altLang="en-US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，</a:t>
            </a:r>
            <a:endParaRPr lang="en-US" altLang="zh-TW" sz="36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</a:t>
            </a:r>
            <a:r>
              <a:rPr lang="zh-TW" altLang="en-US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我還懼誰呢？（</a:t>
            </a:r>
            <a:r>
              <a:rPr lang="en-US" altLang="zh-TW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v.1</a:t>
            </a:r>
            <a:r>
              <a:rPr lang="zh-TW" altLang="en-US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）</a:t>
            </a:r>
          </a:p>
          <a:p>
            <a:pPr lvl="0">
              <a:buNone/>
            </a:pPr>
            <a:endParaRPr lang="en-US" altLang="zh-TW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	</a:t>
            </a:r>
            <a:endParaRPr lang="en-US" altLang="zh-TW" sz="4400" b="1" i="1" dirty="0"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6683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87554</TotalTime>
  <Words>406</Words>
  <Application>Microsoft Office PowerPoint</Application>
  <PresentationFormat>如螢幕大小 (16:9)</PresentationFormat>
  <Paragraphs>143</Paragraphs>
  <Slides>20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20</vt:i4>
      </vt:variant>
    </vt:vector>
  </HeadingPairs>
  <TitlesOfParts>
    <vt:vector size="22" baseType="lpstr">
      <vt:lpstr>6_Office 佈景主題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 </vt:lpstr>
      <vt:lpstr> </vt:lpstr>
      <vt:lpstr> 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admin</dc:creator>
  <cp:lastModifiedBy>Vho</cp:lastModifiedBy>
  <cp:revision>1859</cp:revision>
  <cp:lastPrinted>2020-02-13T03:54:49Z</cp:lastPrinted>
  <dcterms:created xsi:type="dcterms:W3CDTF">2013-12-07T04:13:27Z</dcterms:created>
  <dcterms:modified xsi:type="dcterms:W3CDTF">2020-08-07T03:26:23Z</dcterms:modified>
</cp:coreProperties>
</file>