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71" r:id="rId4"/>
    <p:sldId id="266" r:id="rId5"/>
    <p:sldId id="267" r:id="rId6"/>
    <p:sldId id="268" r:id="rId7"/>
    <p:sldId id="269" r:id="rId8"/>
    <p:sldId id="277" r:id="rId9"/>
    <p:sldId id="274" r:id="rId10"/>
  </p:sldIdLst>
  <p:sldSz cx="9144000" cy="6858000" type="screen4x3"/>
  <p:notesSz cx="6858000" cy="9144000"/>
  <p:defaultTextStyle>
    <a:defPPr>
      <a:defRPr lang="zh-TW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0928"/>
  </p:normalViewPr>
  <p:slideViewPr>
    <p:cSldViewPr showGuides="1">
      <p:cViewPr varScale="1">
        <p:scale>
          <a:sx n="72" d="100"/>
          <a:sy n="72" d="100"/>
        </p:scale>
        <p:origin x="11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TW" altLang="en-US" strike="noStrike" noProof="1"/>
              <a:t>按一下以編輯母片子標題樣式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TW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  <a:p>
            <a:pPr lvl="1" fontAlgn="base"/>
            <a:r>
              <a:rPr lang="zh-TW" altLang="en-US" strike="noStrike" noProof="1"/>
              <a:t>第二層</a:t>
            </a:r>
            <a:endParaRPr lang="zh-TW" altLang="en-US" strike="noStrike" noProof="1"/>
          </a:p>
          <a:p>
            <a:pPr lvl="2" fontAlgn="base"/>
            <a:r>
              <a:rPr lang="zh-TW" altLang="en-US" strike="noStrike" noProof="1"/>
              <a:t>第三層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第四層</a:t>
            </a:r>
            <a:endParaRPr lang="zh-TW" altLang="en-US" strike="noStrike" noProof="1"/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HK" altLang="en-US" strike="noStrike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  <a:endParaRPr lang="zh-TW" altLang="en-US" strike="noStrike" noProof="1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342900"/>
            <a:r>
              <a:rPr lang="zh-TW" altLang="en-US"/>
              <a:t>按一下以編輯母片</a:t>
            </a:r>
            <a:endParaRPr lang="zh-TW" altLang="en-US"/>
          </a:p>
          <a:p>
            <a:pPr lvl="1" indent="-285750"/>
            <a:r>
              <a:rPr lang="zh-TW" altLang="en-US"/>
              <a:t>第二層</a:t>
            </a:r>
            <a:endParaRPr lang="zh-TW" altLang="en-US"/>
          </a:p>
          <a:p>
            <a:pPr lvl="2" indent="-228600"/>
            <a:r>
              <a:rPr lang="zh-TW" altLang="en-US"/>
              <a:t>第三層</a:t>
            </a:r>
            <a:endParaRPr lang="zh-TW" altLang="en-US"/>
          </a:p>
          <a:p>
            <a:pPr lvl="3" indent="-228600"/>
            <a:r>
              <a:rPr lang="zh-TW" altLang="en-US"/>
              <a:t>第四層</a:t>
            </a:r>
            <a:endParaRPr lang="zh-TW" altLang="en-US"/>
          </a:p>
          <a:p>
            <a:pPr lvl="4" indent="-228600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kumimoji="1" sz="1400"/>
            </a:lvl1pPr>
          </a:lstStyle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kumimoji="1" sz="1400"/>
            </a:lvl1pPr>
          </a:lstStyle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</a:fld>
            <a:endParaRPr lang="en-US" altLang="zh-TW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/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  <a:endParaRPr lang="zh-HK" altLang="en-US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base" hangingPunct="1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經文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以賽亞書廿四章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1-16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節上</a:t>
            </a:r>
            <a:endParaRPr lang="en-US" altLang="zh-TW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/>
            <a:endParaRPr lang="en-US" altLang="zh-TW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題目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荒涼中的盼望</a:t>
            </a:r>
            <a:endParaRPr lang="zh-HK" altLang="en-US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標題 1"/>
          <p:cNvSpPr>
            <a:spLocks noGrp="1"/>
          </p:cNvSpPr>
          <p:nvPr>
            <p:ph type="title"/>
          </p:nvPr>
        </p:nvSpPr>
        <p:spPr>
          <a:xfrm>
            <a:off x="685800" y="96838"/>
            <a:ext cx="7772400" cy="1249363"/>
          </a:xfrm>
        </p:spPr>
        <p:txBody>
          <a:bodyPr/>
          <a:lstStyle/>
          <a:p>
            <a:pPr eaLnBrk="1" fontAlgn="base" hangingPunct="1"/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  <a:endParaRPr lang="zh-TW" altLang="en-US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5800" y="1281113"/>
            <a:ext cx="7772400" cy="4814888"/>
          </a:xfrm>
        </p:spPr>
        <p:txBody>
          <a:bodyPr/>
          <a:lstStyle/>
          <a:p>
            <a:pPr eaLnBrk="1" fontAlgn="base" hangingPunct="1">
              <a:defRPr/>
            </a:pP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</a:t>
            </a:r>
            <a:r>
              <a:rPr kumimoji="1" 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zh-TW" alt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無差別的處境</a:t>
            </a:r>
            <a:endParaRPr kumimoji="1" b="1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>
              <a:defRPr/>
            </a:pP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</a:t>
            </a:r>
            <a:r>
              <a:rPr kumimoji="1" 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zh-TW" alt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下而上的罪孽</a:t>
            </a:r>
            <a:endParaRPr kumimoji="1" b="1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>
              <a:defRPr/>
            </a:pP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7-12</a:t>
            </a:r>
            <a:r>
              <a:rPr kumimoji="1" lang="zh-TW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樂觀者的</a:t>
            </a:r>
            <a:r>
              <a:rPr kumimoji="1" lang="zh-TW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哀歌</a:t>
            </a:r>
            <a:endParaRPr kumimoji="1" b="1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>
              <a:defRPr/>
            </a:pP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13-16</a:t>
            </a:r>
            <a:r>
              <a:rPr kumimoji="1" lang="zh-TW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節上</a:t>
            </a:r>
            <a:r>
              <a:rPr kumimoji="1" lang="en-US" altLang="zh-TW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b="1" strike="noStrike" noProof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餘民仍有盼望</a:t>
            </a:r>
            <a:endParaRPr kumimoji="1" b="1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標題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7772400" cy="1268413"/>
          </a:xfrm>
        </p:spPr>
        <p:txBody>
          <a:bodyPr/>
          <a:lstStyle/>
          <a:p>
            <a:pPr eaLnBrk="1" fontAlgn="base" hangingPunct="1"/>
            <a:r>
              <a:rPr lang="en-US" altLang="zh-TW" b="1" u="sng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</a:t>
            </a:r>
            <a:r>
              <a:rPr lang="zh-TW" altLang="en-US" b="1" u="sng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     </a:t>
            </a:r>
            <a:r>
              <a:rPr b="1" u="sng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無差別的處境</a:t>
            </a:r>
            <a:endParaRPr lang="en-US" altLang="zh-TW" b="1" u="sng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內容版面配置區 2"/>
          <p:cNvSpPr>
            <a:spLocks noGrp="1"/>
          </p:cNvSpPr>
          <p:nvPr>
            <p:ph idx="1"/>
          </p:nvPr>
        </p:nvSpPr>
        <p:spPr>
          <a:xfrm>
            <a:off x="395288" y="1268413"/>
            <a:ext cx="8424863" cy="4827588"/>
          </a:xfrm>
        </p:spPr>
        <p:txBody>
          <a:bodyPr/>
          <a:lstStyle/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1看哪、耶和華使地空虛、變為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荒涼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‧又翻轉大地、將居民分散。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2那時百姓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、祭司也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‧僕人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、主人也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‧婢女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、主母也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‧買物的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、賣物的也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‧放債的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、借債的也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‧取利的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、出利的也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3地必全然空虛、盡都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荒涼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因為這話是耶和華說的。</a:t>
            </a:r>
            <a:endParaRPr altLang="zh-HK" b="1" strike="noStrik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標題 1"/>
          <p:cNvSpPr>
            <a:spLocks noGrp="1"/>
          </p:cNvSpPr>
          <p:nvPr>
            <p:ph type="title"/>
          </p:nvPr>
        </p:nvSpPr>
        <p:spPr>
          <a:xfrm>
            <a:off x="685800" y="52388"/>
            <a:ext cx="7772400" cy="1419225"/>
          </a:xfrm>
        </p:spPr>
        <p:txBody>
          <a:bodyPr/>
          <a:lstStyle/>
          <a:p>
            <a:pPr eaLnBrk="1" fontAlgn="base" hangingPunct="1"/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     </a:t>
            </a:r>
            <a:r>
              <a:rPr b="1" u="sng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下而上的罪孽</a:t>
            </a:r>
            <a:endParaRPr lang="en-US" altLang="zh-TW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內容版面配置區 2"/>
          <p:cNvSpPr>
            <a:spLocks noGrp="1"/>
          </p:cNvSpPr>
          <p:nvPr>
            <p:ph idx="1"/>
          </p:nvPr>
        </p:nvSpPr>
        <p:spPr>
          <a:xfrm>
            <a:off x="685800" y="1471613"/>
            <a:ext cx="7772400" cy="4624388"/>
          </a:xfrm>
        </p:spPr>
        <p:txBody>
          <a:bodyPr/>
          <a:lstStyle/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4地上悲哀衰殘、世界敗落衰殘、地上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居高位的人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也敗落了。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5地被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其上的居民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污穢‧因為他們犯了律法、廢了律例、背了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永約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6所以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地被咒詛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吞滅、住在其上的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顯為有罪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‧地上的居民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被火焚燒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、剩下的人稀少。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標題 1"/>
          <p:cNvSpPr>
            <a:spLocks noGrp="1"/>
          </p:cNvSpPr>
          <p:nvPr>
            <p:ph type="title"/>
          </p:nvPr>
        </p:nvSpPr>
        <p:spPr>
          <a:xfrm>
            <a:off x="685800" y="153988"/>
            <a:ext cx="7772400" cy="1038225"/>
          </a:xfrm>
        </p:spPr>
        <p:txBody>
          <a:bodyPr/>
          <a:lstStyle/>
          <a:p>
            <a:pPr eaLnBrk="1" fontAlgn="base" hangingPunct="1"/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7-12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     </a:t>
            </a:r>
            <a:r>
              <a:rPr b="1" u="sng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樂觀者的悲</a:t>
            </a:r>
            <a:r>
              <a:rPr lang="zh-TW" b="1" u="sng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歌</a:t>
            </a:r>
            <a:endParaRPr lang="en-US" altLang="zh-TW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204788" y="1192213"/>
            <a:ext cx="8545513" cy="4903788"/>
          </a:xfrm>
        </p:spPr>
        <p:txBody>
          <a:bodyPr/>
          <a:lstStyle/>
          <a:p>
            <a:pPr eaLnBrk="1" fontAlgn="base" hangingPunct="1"/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7新酒悲哀、葡萄樹衰殘、心中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歡樂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的、俱都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歎息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zh-HK" sz="28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8擊鼓之樂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止息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宴樂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人的聲音完畢、彈琴之樂也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止息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endParaRPr altLang="zh-HK" sz="28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9人必不得飲酒唱歌‧喝濃酒的、必以為苦。</a:t>
            </a:r>
            <a:endParaRPr altLang="zh-HK" sz="28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荒涼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(創1:2混沌的原文)的城拆毀了‧各家關門閉戶、使人都不得進去。</a:t>
            </a:r>
            <a:endParaRPr altLang="zh-HK" sz="28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11在街上因酒有悲歎的聲音‧一切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喜樂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變為昏暗‧地上的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歡樂歸於無有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zh-HK" sz="28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12城中只有</a:t>
            </a:r>
            <a:r>
              <a:rPr altLang="zh-HK" sz="28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荒涼</a:t>
            </a:r>
            <a:r>
              <a:rPr altLang="zh-HK" sz="28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、城門拆毀淨盡。</a:t>
            </a:r>
            <a:endParaRPr altLang="zh-HK" sz="28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標題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1319213"/>
          </a:xfrm>
        </p:spPr>
        <p:txBody>
          <a:bodyPr/>
          <a:lstStyle/>
          <a:p>
            <a:pPr eaLnBrk="1" fontAlgn="base" hangingPunct="1"/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13-16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節上</a:t>
            </a:r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b="1" u="sng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餘民仍有盼望</a:t>
            </a:r>
            <a:endParaRPr lang="en-US" altLang="zh-TW" b="1" u="sng" strike="noStrike" noProof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170" name="內容版面配置區 2"/>
          <p:cNvSpPr>
            <a:spLocks noGrp="1"/>
          </p:cNvSpPr>
          <p:nvPr>
            <p:ph idx="1"/>
          </p:nvPr>
        </p:nvSpPr>
        <p:spPr>
          <a:xfrm>
            <a:off x="323850" y="1309688"/>
            <a:ext cx="8569325" cy="4786313"/>
          </a:xfrm>
        </p:spPr>
        <p:txBody>
          <a:bodyPr/>
          <a:lstStyle/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13在地上的萬民中、必像打過的橄欖樹、又像已摘的葡萄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所剩無幾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14這些人要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高聲歡呼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‧他們為耶和華的威嚴、從海那裏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揚起聲來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15因此你們要在東方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榮耀耶和華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、在眾海島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榮耀耶和華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以色列　神的名。</a:t>
            </a:r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16我們聽見從地極有人歌唱、說、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榮耀歸於義人。</a:t>
            </a:r>
            <a:endParaRPr altLang="zh-HK" b="1" strike="noStrik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endParaRPr lang="zh-HK" altLang="zh-HK" b="1" strike="noStrik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19075"/>
            <a:ext cx="7772400" cy="1216025"/>
          </a:xfrm>
        </p:spPr>
        <p:txBody>
          <a:bodyPr/>
          <a:lstStyle/>
          <a:p>
            <a:pPr fontAlgn="base"/>
            <a:r>
              <a:rPr lang="zh-TW" altLang="en-US" b="1" u="sng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</a:t>
            </a:r>
            <a:endParaRPr lang="zh-TW" altLang="en-US" b="1" u="sng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354138"/>
            <a:ext cx="7772400" cy="4741863"/>
          </a:xfrm>
        </p:spPr>
        <p:txBody>
          <a:bodyPr/>
          <a:lstStyle/>
          <a:p>
            <a:pPr fontAlgn="base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放棄利己之愛 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靠主實踐愛</a:t>
            </a:r>
            <a:endParaRPr lang="zh-TW" altLang="en-US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放棄自給自足 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仰賴主供應</a:t>
            </a:r>
            <a:endParaRPr lang="zh-TW" altLang="en-US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棄絕盲目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樂觀 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以主為真樂</a:t>
            </a:r>
            <a:endParaRPr lang="zh-TW" altLang="en-US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謹守警醒禱告 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活在應許中</a:t>
            </a:r>
            <a:endParaRPr lang="zh-TW" altLang="en-US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81075"/>
          </a:xfrm>
        </p:spPr>
        <p:txBody>
          <a:bodyPr wrap="square" lIns="91440" tIns="45720" rIns="91440" bIns="45720" anchor="ctr"/>
          <a:p>
            <a:pPr eaLnBrk="1" hangingPunct="1"/>
            <a:r>
              <a:rPr lang="zh-TW" altLang="en-US" b="1" u="sng">
                <a:solidFill>
                  <a:schemeClr val="tx1"/>
                </a:solidFill>
              </a:rPr>
              <a:t>結論</a:t>
            </a:r>
            <a:endParaRPr lang="zh-HK" altLang="en-US" b="1" u="sng">
              <a:solidFill>
                <a:schemeClr val="tx1"/>
              </a:solidFill>
            </a:endParaRPr>
          </a:p>
        </p:txBody>
      </p:sp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155575" y="1212850"/>
            <a:ext cx="8963025" cy="4899025"/>
          </a:xfrm>
        </p:spPr>
        <p:txBody>
          <a:bodyPr wrap="square" lIns="91440" tIns="45720" rIns="91440" bIns="45720" anchor="t"/>
          <a:p>
            <a:r>
              <a:rPr lang="zh-TW" altLang="zh-HK" sz="2800" b="1" dirty="0"/>
              <a:t>現在比任何時間都更接近主耶穌再回來審判世界, </a:t>
            </a:r>
            <a:endParaRPr lang="zh-TW" altLang="zh-HK" sz="2800" b="1" dirty="0"/>
          </a:p>
          <a:p>
            <a:r>
              <a:rPr lang="zh-TW" altLang="zh-HK" sz="2800" b="1" dirty="0"/>
              <a:t>如何警醒自守, </a:t>
            </a:r>
            <a:r>
              <a:rPr lang="zh-TW" altLang="zh-HK" sz="2800" b="1" dirty="0">
                <a:solidFill>
                  <a:srgbClr val="FF0000"/>
                </a:solidFill>
              </a:rPr>
              <a:t>謹守我們的身份和使命</a:t>
            </a:r>
            <a:r>
              <a:rPr lang="zh-TW" altLang="zh-HK" sz="2800" b="1" dirty="0"/>
              <a:t>, 是每個信徒的的目標. </a:t>
            </a:r>
            <a:endParaRPr lang="zh-TW" altLang="zh-HK" sz="2800" b="1" dirty="0"/>
          </a:p>
          <a:p>
            <a:r>
              <a:rPr lang="zh-TW" altLang="zh-HK" sz="2800" b="1" dirty="0"/>
              <a:t>要在生命上, 承認我們</a:t>
            </a:r>
            <a:r>
              <a:rPr lang="zh-TW" altLang="zh-HK" sz="2800" b="1" dirty="0">
                <a:solidFill>
                  <a:srgbClr val="FF0000"/>
                </a:solidFill>
              </a:rPr>
              <a:t>需要上帝的恩典醫治和幫助</a:t>
            </a:r>
            <a:r>
              <a:rPr lang="zh-TW" altLang="zh-HK" sz="2800" b="1" dirty="0"/>
              <a:t>, </a:t>
            </a:r>
            <a:endParaRPr lang="zh-TW" altLang="zh-HK" sz="2800" b="1" dirty="0"/>
          </a:p>
          <a:p>
            <a:r>
              <a:rPr lang="zh-TW" altLang="zh-HK" sz="2800" b="1" dirty="0"/>
              <a:t>趁着上帝尚未回來, 我們</a:t>
            </a:r>
            <a:r>
              <a:rPr lang="zh-TW" altLang="zh-HK" sz="2800" b="1" dirty="0">
                <a:solidFill>
                  <a:srgbClr val="FF0000"/>
                </a:solidFill>
              </a:rPr>
              <a:t>仍然有機會</a:t>
            </a:r>
            <a:r>
              <a:rPr lang="zh-TW" altLang="zh-HK" sz="2800" b="1" dirty="0"/>
              <a:t>的時候, </a:t>
            </a:r>
            <a:endParaRPr lang="zh-TW" altLang="zh-HK" sz="2800" b="1" dirty="0"/>
          </a:p>
          <a:p>
            <a:r>
              <a:rPr lang="zh-TW" altLang="zh-HK" sz="2800" b="1" dirty="0"/>
              <a:t>要認真的思考</a:t>
            </a:r>
            <a:r>
              <a:rPr lang="zh-TW" altLang="zh-HK" sz="2800" b="1" dirty="0">
                <a:solidFill>
                  <a:srgbClr val="FF0000"/>
                </a:solidFill>
              </a:rPr>
              <a:t>如何悔改, </a:t>
            </a:r>
            <a:endParaRPr lang="zh-TW" altLang="zh-HK" sz="2800" b="1" dirty="0">
              <a:solidFill>
                <a:srgbClr val="FF0000"/>
              </a:solidFill>
            </a:endParaRPr>
          </a:p>
          <a:p>
            <a:r>
              <a:rPr lang="zh-TW" altLang="zh-HK" sz="2800" b="1" dirty="0"/>
              <a:t>實踐在地若天的生活, </a:t>
            </a:r>
            <a:r>
              <a:rPr lang="zh-TW" altLang="zh-HK" sz="2800" b="1" dirty="0">
                <a:solidFill>
                  <a:srgbClr val="FF0000"/>
                </a:solidFill>
              </a:rPr>
              <a:t>預備迎見主的降臨.</a:t>
            </a:r>
            <a:endParaRPr lang="zh-TW" altLang="zh-HK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WPS Presentation</Application>
  <PresentationFormat>如螢幕大小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新細明體</vt:lpstr>
      <vt:lpstr>Wingdings</vt:lpstr>
      <vt:lpstr>Times New Roman</vt:lpstr>
      <vt:lpstr>新細明體</vt:lpstr>
      <vt:lpstr>標楷體</vt:lpstr>
      <vt:lpstr>Microsoft YaHei</vt:lpstr>
      <vt:lpstr>SimSun</vt:lpstr>
      <vt:lpstr>Arial Unicode MS</vt:lpstr>
      <vt:lpstr>Calibri</vt:lpstr>
      <vt:lpstr>預設簡報設計</vt:lpstr>
      <vt:lpstr>2020年8月30日崇拜講道</vt:lpstr>
      <vt:lpstr>大綱</vt:lpstr>
      <vt:lpstr>1-3節     無差別的處境</vt:lpstr>
      <vt:lpstr>4-6節     下而上的罪孽</vt:lpstr>
      <vt:lpstr>7-12節     樂觀者的悲歌</vt:lpstr>
      <vt:lpstr>13-16節上	餘民仍有盼望</vt:lpstr>
      <vt:lpstr>應用</vt:lpstr>
      <vt:lpstr>結論</vt:lpstr>
    </vt:vector>
  </TitlesOfParts>
  <Company>ZionALC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Winny</dc:creator>
  <cp:lastModifiedBy>user</cp:lastModifiedBy>
  <cp:revision>49</cp:revision>
  <dcterms:created xsi:type="dcterms:W3CDTF">2014-03-10T02:59:00Z</dcterms:created>
  <dcterms:modified xsi:type="dcterms:W3CDTF">2020-08-25T04:54:17Z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