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5" r:id="rId1"/>
  </p:sldMasterIdLst>
  <p:sldIdLst>
    <p:sldId id="260" r:id="rId2"/>
    <p:sldId id="268" r:id="rId3"/>
    <p:sldId id="258" r:id="rId4"/>
    <p:sldId id="259" r:id="rId5"/>
    <p:sldId id="261" r:id="rId6"/>
    <p:sldId id="256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 varScale="1">
        <p:scale>
          <a:sx n="80" d="100"/>
          <a:sy n="80" d="100"/>
        </p:scale>
        <p:origin x="-96" y="-5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D258-5903-694A-8BB0-13D72434B49F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97EC7DB-1B56-8648-A12E-1A7D5A2693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3462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D258-5903-694A-8BB0-13D72434B49F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7EC7DB-1B56-8648-A12E-1A7D5A2693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9798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D258-5903-694A-8BB0-13D72434B49F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7EC7DB-1B56-8648-A12E-1A7D5A2693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931144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D258-5903-694A-8BB0-13D72434B49F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7EC7DB-1B56-8648-A12E-1A7D5A2693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1430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D258-5903-694A-8BB0-13D72434B49F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7EC7DB-1B56-8648-A12E-1A7D5A2693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101349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D258-5903-694A-8BB0-13D72434B49F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7EC7DB-1B56-8648-A12E-1A7D5A2693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8714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D258-5903-694A-8BB0-13D72434B49F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C7DB-1B56-8648-A12E-1A7D5A2693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7437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D258-5903-694A-8BB0-13D72434B49F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C7DB-1B56-8648-A12E-1A7D5A2693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539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D258-5903-694A-8BB0-13D72434B49F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C7DB-1B56-8648-A12E-1A7D5A2693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133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D258-5903-694A-8BB0-13D72434B49F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7EC7DB-1B56-8648-A12E-1A7D5A2693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5398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D258-5903-694A-8BB0-13D72434B49F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97EC7DB-1B56-8648-A12E-1A7D5A2693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6710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D258-5903-694A-8BB0-13D72434B49F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97EC7DB-1B56-8648-A12E-1A7D5A2693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8694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D258-5903-694A-8BB0-13D72434B49F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C7DB-1B56-8648-A12E-1A7D5A2693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1453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D258-5903-694A-8BB0-13D72434B49F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C7DB-1B56-8648-A12E-1A7D5A2693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2149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D258-5903-694A-8BB0-13D72434B49F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C7DB-1B56-8648-A12E-1A7D5A2693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387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D258-5903-694A-8BB0-13D72434B49F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7EC7DB-1B56-8648-A12E-1A7D5A2693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112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5D258-5903-694A-8BB0-13D72434B49F}" type="datetimeFigureOut">
              <a:rPr lang="en-US" smtClean="0"/>
              <a:pPr/>
              <a:t>7/4/2020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97EC7DB-1B56-8648-A12E-1A7D5A2693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159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503345-8C6B-FE4B-98A7-76CF1F02C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118732"/>
            <a:ext cx="8911687" cy="2341756"/>
          </a:xfrm>
        </p:spPr>
        <p:txBody>
          <a:bodyPr>
            <a:normAutofit/>
          </a:bodyPr>
          <a:lstStyle/>
          <a:p>
            <a:r>
              <a:rPr lang="en-HK" altLang="zh-TW" sz="4800" dirty="0">
                <a:latin typeface="PMingLiU" panose="02020500000000000000" pitchFamily="18" charset="-120"/>
                <a:ea typeface="PMingLiU" panose="02020500000000000000" pitchFamily="18" charset="-120"/>
              </a:rPr>
              <a:t>				</a:t>
            </a:r>
            <a:r>
              <a:rPr lang="zh-TW" altLang="en-US" sz="4800" dirty="0">
                <a:latin typeface="PMingLiU" panose="02020500000000000000" pitchFamily="18" charset="-120"/>
                <a:ea typeface="PMingLiU" panose="02020500000000000000" pitchFamily="18" charset="-120"/>
              </a:rPr>
              <a:t>在主裏的合一</a:t>
            </a:r>
            <a:endParaRPr lang="en-US" sz="48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783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175A48-28A1-8D41-AEAE-16C416B6C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1171" y="624110"/>
            <a:ext cx="9943441" cy="1280890"/>
          </a:xfrm>
        </p:spPr>
        <p:txBody>
          <a:bodyPr>
            <a:noAutofit/>
          </a:bodyPr>
          <a:lstStyle/>
          <a:p>
            <a:r>
              <a:rPr lang="zh-CN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面對教會紛爭的問題，保羅以下幾點來回應：</a:t>
            </a:r>
            <a:endParaRPr lang="en-US" sz="4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D4DBA3-6806-6C4E-BC68-4E137E89F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9659" y="2029522"/>
            <a:ext cx="10054953" cy="4572000"/>
          </a:xfrm>
        </p:spPr>
        <p:txBody>
          <a:bodyPr>
            <a:noAutofit/>
          </a:bodyPr>
          <a:lstStyle/>
          <a:p>
            <a:r>
              <a:rPr lang="zh-TW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大家的能力不是出於自己，而是神所賜</a:t>
            </a:r>
            <a:endParaRPr lang="en-HK" sz="4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強調的是大家同是受同一位聖靈受洗，乃至屬於同一個身體</a:t>
            </a:r>
            <a:endParaRPr lang="en-HK" sz="4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在同一個身體之上，肢體沒理由互相排拒，相反應互相補足</a:t>
            </a:r>
            <a:endParaRPr lang="en-HK" sz="4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sz="4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445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7BC6E1-5BB0-9740-A044-85A8DD932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0021" y="624110"/>
            <a:ext cx="9954591" cy="1280890"/>
          </a:xfrm>
        </p:spPr>
        <p:txBody>
          <a:bodyPr>
            <a:noAutofit/>
          </a:bodyPr>
          <a:lstStyle/>
          <a:p>
            <a:r>
              <a:rPr lang="zh-TW" altLang="en-US" sz="4400" dirty="0">
                <a:latin typeface="PMingLiU" panose="02020500000000000000" pitchFamily="18" charset="-120"/>
                <a:ea typeface="PMingLiU" panose="02020500000000000000" pitchFamily="18" charset="-120"/>
              </a:rPr>
              <a:t>在香港的處境，信徒要問的問題是：</a:t>
            </a:r>
            <a:r>
              <a:rPr lang="en-HK" sz="4400" dirty="0">
                <a:latin typeface="PMingLiU" panose="02020500000000000000" pitchFamily="18" charset="-120"/>
                <a:ea typeface="PMingLiU" panose="02020500000000000000" pitchFamily="18" charset="-120"/>
              </a:rPr>
              <a:t/>
            </a:r>
            <a:br>
              <a:rPr lang="en-HK" sz="4400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endParaRPr lang="en-US" sz="44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7E76A0-D495-F744-A864-F61F8D3AC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021" y="1706137"/>
            <a:ext cx="9954592" cy="4928839"/>
          </a:xfrm>
        </p:spPr>
        <p:txBody>
          <a:bodyPr>
            <a:noAutofit/>
          </a:bodyPr>
          <a:lstStyle/>
          <a:p>
            <a:r>
              <a:rPr lang="zh-TW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香港教會有紛爭／分裂嗎？是宗派之間？是教會之間？是政見嗎？</a:t>
            </a:r>
            <a:endParaRPr lang="en-HK" sz="4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如果有紛爭／分裂，理由是什麼？是全球保護思潮？是中港矛盾？是貧富懸殊？</a:t>
            </a:r>
            <a:endParaRPr lang="en-HK" sz="4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聖經對信徒的勸喻，在教會裏有沒有實行？</a:t>
            </a:r>
            <a:endParaRPr lang="en-HK" sz="4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sz="4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831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1EC381-61F7-C240-B05B-9348BD54F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283" y="457200"/>
            <a:ext cx="11128917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上帝祝福亞伯拉罕</a:t>
            </a:r>
            <a:endParaRPr lang="en-HK" altLang="zh-TW" sz="4000" spc="1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 algn="ctr">
              <a:buNone/>
            </a:pPr>
            <a:r>
              <a:rPr lang="zh-TW" altLang="en-US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亞伯拉罕用信心領受祝福</a:t>
            </a:r>
            <a:endParaRPr lang="en-HK" altLang="zh-TW" sz="4000" spc="1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 algn="ctr">
              <a:buNone/>
            </a:pPr>
            <a:r>
              <a:rPr lang="zh-TW" altLang="en-US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上帝要亞伯拉罕去成為多人的祝福</a:t>
            </a:r>
            <a:endParaRPr lang="en-HK" altLang="zh-TW" sz="4000" spc="1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 algn="ctr">
              <a:buNone/>
            </a:pPr>
            <a:r>
              <a:rPr lang="zh-TW" altLang="en-US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上帝揀選教會</a:t>
            </a:r>
            <a:endParaRPr lang="en-HK" altLang="zh-TW" sz="4000" spc="1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 algn="ctr">
              <a:buNone/>
            </a:pPr>
            <a:r>
              <a:rPr lang="zh-TW" altLang="en-US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要教會成為萬國萬民的祝福</a:t>
            </a:r>
            <a:endParaRPr lang="en-HK" altLang="zh-TW" sz="4000" spc="1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 algn="ctr">
              <a:buNone/>
            </a:pPr>
            <a:r>
              <a:rPr lang="zh-TW" altLang="en-US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我們是新約的亞伯拉罕的子孫</a:t>
            </a:r>
            <a:endParaRPr lang="en-HK" altLang="zh-TW" sz="4000" spc="1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 algn="ctr">
              <a:buNone/>
            </a:pPr>
            <a:r>
              <a:rPr lang="zh-TW" altLang="en-US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我們蒙召同樣是要去祝福別人</a:t>
            </a:r>
            <a:endParaRPr lang="en-US" altLang="zh-TW" sz="4000" spc="1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 algn="ctr">
              <a:buNone/>
            </a:pPr>
            <a:r>
              <a:rPr lang="zh-TW" altLang="en-US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把福音傳出去！</a:t>
            </a:r>
            <a:endParaRPr lang="en-US" sz="4000" spc="1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185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2A41C0-D8C6-8F44-88A0-F962CBB5C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6205" y="613317"/>
            <a:ext cx="10549054" cy="60551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『</a:t>
            </a:r>
            <a:r>
              <a:rPr lang="zh-TW" altLang="en-US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從今以後我不在世上，他們卻在世上，我往你那裏去。聖父阿，求你因你所賜給我的名保守他們，叫他們合而為一，像我們一樣。．．我不但為這些人祈求，也為那些因他們的話信我的人祈求，使他們都合而為一，正如你父在我裏面，我在你裏面，使他們也在我們裏面，叫世人可以信你差了我來。你所賜給我的榮耀，我已賜給他們，使他們合而為一，像我們合而為一。我在他們裏面，你在我裏面，使他們完完全全的合而為一，叫世人知道你差了我來，也知道你愛他們如同愛我一樣。</a:t>
            </a:r>
            <a:r>
              <a:rPr lang="en-US" altLang="zh-CN" sz="3600" dirty="0">
                <a:latin typeface="PMingLiU" panose="02020500000000000000" pitchFamily="18" charset="-120"/>
                <a:ea typeface="PMingLiU" panose="02020500000000000000" pitchFamily="18" charset="-120"/>
              </a:rPr>
              <a:t>』</a:t>
            </a:r>
            <a:r>
              <a:rPr lang="zh-CN" altLang="en-US" sz="2000" dirty="0">
                <a:latin typeface="PMingLiU" panose="02020500000000000000" pitchFamily="18" charset="-120"/>
                <a:ea typeface="PMingLiU" panose="02020500000000000000" pitchFamily="18" charset="-120"/>
              </a:rPr>
              <a:t>（約</a:t>
            </a:r>
            <a:r>
              <a:rPr lang="en-US" sz="2000" dirty="0">
                <a:latin typeface="PMingLiU" panose="02020500000000000000" pitchFamily="18" charset="-120"/>
                <a:ea typeface="PMingLiU" panose="02020500000000000000" pitchFamily="18" charset="-120"/>
              </a:rPr>
              <a:t>17:11-13. 20-23</a:t>
            </a:r>
            <a:r>
              <a:rPr lang="zh-CN" altLang="en-US" sz="2000" dirty="0"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r>
              <a:rPr lang="en-HK" sz="2000" dirty="0"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endParaRPr lang="en-US" sz="2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91D6B7-9689-9245-BB81-59D058C69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3385"/>
            <a:ext cx="10515600" cy="58535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sz="4000" spc="1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altLang="zh-TW" sz="4000" spc="1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『</a:t>
            </a:r>
            <a:r>
              <a:rPr lang="zh-TW" altLang="en-US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看哪，弟兄和睦同居，是何等的善，何等的美！這好比那貴重的油，澆在亞倫的頭上，流到鬍鬚，又流到他的衣襟。又好比黑門的甘露，降在錫安山，因為在那裏有耶和華所命定的福，就是永遠的生命。</a:t>
            </a:r>
            <a:r>
              <a:rPr lang="en-US" altLang="zh-TW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』</a:t>
            </a:r>
            <a:r>
              <a:rPr lang="zh-TW" altLang="en-US" sz="2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詩篇一百三十三篇</a:t>
            </a:r>
            <a:endParaRPr lang="en-US" sz="4000" spc="1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696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6A35BB-82A1-F74E-9C90-64C2856A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latin typeface="PMingLiU" panose="02020500000000000000" pitchFamily="18" charset="-120"/>
                <a:ea typeface="PMingLiU" panose="02020500000000000000" pitchFamily="18" charset="-120"/>
              </a:rPr>
              <a:t>一、為什麼需要同心合一呢？</a:t>
            </a:r>
            <a:endParaRPr lang="en-US" sz="44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47E4D4-DB15-7746-ABFA-0BF83644C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083" y="1825625"/>
            <a:ext cx="1189091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父母最痛心的事，就是兒女不能同心，彼此相爭互鬥</a:t>
            </a:r>
            <a:endParaRPr lang="en-US" altLang="zh-TW" sz="4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唯有為了愛主、愛教會的緣故，甘願放下自己的私見，共同為著榮耀上帝，宣揚福音來努力的人，才是主耶穌真正的門徒。</a:t>
            </a:r>
            <a:endParaRPr lang="en-US" sz="4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05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80D815-5379-FB4B-9FB5-B3EE90901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latin typeface="PMingLiU" panose="02020500000000000000" pitchFamily="18" charset="-120"/>
                <a:ea typeface="PMingLiU" panose="02020500000000000000" pitchFamily="18" charset="-120"/>
              </a:rPr>
              <a:t>二、如何同心合一？</a:t>
            </a:r>
            <a:endParaRPr lang="en-US" sz="44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D9D6F9-6155-224D-B4D8-4EE3CC176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971" y="2133600"/>
            <a:ext cx="10649414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我不但為這些人祈求，也為那些因他們的話信我的人祈求。使他們都合而為一，正如祢父在我裏面，我在祢裏面，使他們也在我裏面，叫世人可以信祢差了我來。</a:t>
            </a:r>
            <a:endParaRPr lang="en-US" sz="4000" spc="1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268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2421496-0BE5-014E-B2D0-B134969A0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8079" y="0"/>
            <a:ext cx="10326028" cy="6713034"/>
          </a:xfrm>
        </p:spPr>
        <p:txBody>
          <a:bodyPr>
            <a:noAutofit/>
          </a:bodyPr>
          <a:lstStyle/>
          <a:p>
            <a:pPr algn="l"/>
            <a:r>
              <a:rPr lang="zh-TW" altLang="en-US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我憑著所賜我的恩，對你們各人說，不要看自己過於所當看的，要照上帝所分給各人信心的大小，看得合乎中道。正如我們一個身子上有好些肢體，肢體也不都是一樣的用處。我們這許多人，在基督裏成為一身，互相聯絡作肢體，也是如此。按我們所得的恩賜，各有不同，或說預言，就當照著信心的程度說預言，或作執事，就當專一執事，或作教導的，就當專一教導，或作勸化的，就當專一勸化，施捨的就當誠實，治理的就當殷勤，憐憫人的就當甘心。</a:t>
            </a:r>
            <a:r>
              <a:rPr lang="en-US" altLang="zh-TW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						</a:t>
            </a:r>
            <a:r>
              <a:rPr lang="zh-TW" altLang="en-US" sz="2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羅馬書十二章</a:t>
            </a:r>
            <a:r>
              <a:rPr lang="en-HK" sz="2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3-8</a:t>
            </a:r>
            <a:r>
              <a:rPr lang="zh-TW" altLang="en-US" sz="2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節，</a:t>
            </a:r>
            <a:endParaRPr lang="en-US" sz="2000" spc="1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79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3E1A3C-8777-A747-9FA4-0CA8A8A4F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6A62C6-4A90-CC4B-A36C-5AB05CD66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16205"/>
            <a:ext cx="8915400" cy="4495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正如耶穌所說的：「我是真葡萄樹，我父是栽培的人。</a:t>
            </a:r>
            <a:r>
              <a:rPr lang="en-HK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…</a:t>
            </a:r>
            <a:r>
              <a:rPr lang="zh-TW" altLang="en-US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你們要常在我裏面，我也常在你們裏面。枝子若不常在葡萄樹上，自己就不能結果子，你們若不常在我裏面，也是這樣。」約翰福音十五章</a:t>
            </a:r>
            <a:r>
              <a:rPr lang="en-HK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1</a:t>
            </a:r>
            <a:r>
              <a:rPr lang="zh-TW" altLang="en-US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en-HK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4</a:t>
            </a:r>
            <a:r>
              <a:rPr lang="zh-TW" altLang="en-US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節</a:t>
            </a:r>
            <a:endParaRPr lang="en-US" sz="4000" spc="1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839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2BB6E8-4966-684D-9DF4-38DFC8F5E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latin typeface="PMingLiU" panose="02020500000000000000" pitchFamily="18" charset="-120"/>
                <a:ea typeface="PMingLiU" panose="02020500000000000000" pitchFamily="18" charset="-120"/>
              </a:rPr>
              <a:t>三、同心合一為福音</a:t>
            </a:r>
            <a:endParaRPr lang="en-US" sz="44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41AA07-FD98-A744-860B-9CC7D73CC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551" y="1706137"/>
            <a:ext cx="11162371" cy="42050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「在何處有嫉妒分爭，就在何處有擾亂和各樣的壞事。唯獨從上頭來的智慧先是清潔，後是和平、溫良、柔順、滿有憐憫，多結善果，沒有偏見，沒有假冒。並且使人和平的，是用和平所栽種的義果。」</a:t>
            </a:r>
            <a:r>
              <a:rPr lang="zh-TW" altLang="en-US" sz="2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雅各書三章</a:t>
            </a:r>
            <a:r>
              <a:rPr lang="en-HK" sz="2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16-18</a:t>
            </a:r>
            <a:r>
              <a:rPr lang="zh-TW" altLang="en-US" sz="2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>節</a:t>
            </a:r>
            <a:r>
              <a:rPr lang="en-HK" sz="2000" spc="100" dirty="0">
                <a:latin typeface="PMingLiU" panose="02020500000000000000" pitchFamily="18" charset="-120"/>
                <a:ea typeface="PMingLiU" panose="02020500000000000000" pitchFamily="18" charset="-120"/>
              </a:rPr>
              <a:t/>
            </a:r>
            <a:br>
              <a:rPr lang="en-HK" sz="2000" spc="100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endParaRPr lang="en-US" sz="2000" spc="1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2353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4DFB4E-B706-0B4F-9C77-E56D9114A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>
                <a:latin typeface="PMingLiU" panose="02020500000000000000" pitchFamily="18" charset="-120"/>
                <a:ea typeface="PMingLiU" panose="02020500000000000000" pitchFamily="18" charset="-120"/>
              </a:rPr>
              <a:t>正如</a:t>
            </a:r>
            <a:r>
              <a:rPr lang="zh-TW" altLang="en-US" sz="4400" dirty="0">
                <a:latin typeface="PMingLiU" panose="02020500000000000000" pitchFamily="18" charset="-120"/>
                <a:ea typeface="PMingLiU" panose="02020500000000000000" pitchFamily="18" charset="-120"/>
              </a:rPr>
              <a:t>我</a:t>
            </a:r>
            <a:r>
              <a:rPr lang="zh-CN" altLang="en-US" sz="4400" dirty="0">
                <a:latin typeface="PMingLiU" panose="02020500000000000000" pitchFamily="18" charset="-120"/>
                <a:ea typeface="PMingLiU" panose="02020500000000000000" pitchFamily="18" charset="-120"/>
              </a:rPr>
              <a:t>們蒙召</a:t>
            </a:r>
            <a:endParaRPr lang="en-US" sz="44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EE133A-BD19-444C-BA45-3A775134C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233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同有一個指望</a:t>
            </a:r>
            <a:r>
              <a:rPr lang="en-HK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(One Hope)</a:t>
            </a:r>
            <a:endParaRPr lang="en-US" altLang="zh-CN" sz="4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同有</a:t>
            </a:r>
            <a:r>
              <a:rPr lang="zh-CN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一信</a:t>
            </a:r>
            <a:r>
              <a:rPr lang="en-HK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(One Faith)</a:t>
            </a:r>
            <a:r>
              <a:rPr lang="zh-CN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endParaRPr lang="en-HK" altLang="zh-CN" sz="4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同有</a:t>
            </a:r>
            <a:r>
              <a:rPr lang="zh-CN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一洗</a:t>
            </a:r>
            <a:r>
              <a:rPr lang="en-HK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(One Baptism)</a:t>
            </a:r>
            <a:endParaRPr lang="en-HK" altLang="zh-CN" sz="4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CN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同一的主</a:t>
            </a:r>
            <a:r>
              <a:rPr lang="en-HK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(One Lord)! </a:t>
            </a:r>
          </a:p>
          <a:p>
            <a:pPr marL="0" indent="0">
              <a:buNone/>
            </a:pPr>
            <a:endParaRPr lang="en-HK" sz="4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zh-CN" altLang="en-US" sz="4000" spc="100" dirty="0">
                <a:solidFill>
                  <a:srgbClr val="1B1B1B"/>
                </a:solidFill>
                <a:ea typeface="PMingLiU" panose="02020500000000000000" pitchFamily="18" charset="-120"/>
                <a:cs typeface="Arial" panose="020B0604020202020204" pitchFamily="34" charset="0"/>
              </a:rPr>
              <a:t>同屬於一個屬靈的大家庭</a:t>
            </a:r>
            <a:endParaRPr lang="en-HK" sz="4000" spc="10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endParaRPr lang="en-US" sz="4000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586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{1123079B-3589-3F45-9BFD-972A0F3EA741}tf10001069</Template>
  <TotalTime>143</TotalTime>
  <Words>894</Words>
  <Application>Microsoft Office PowerPoint</Application>
  <PresentationFormat>自訂</PresentationFormat>
  <Paragraphs>37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Wisp</vt:lpstr>
      <vt:lpstr>    在主裏的合一</vt:lpstr>
      <vt:lpstr>投影片 2</vt:lpstr>
      <vt:lpstr>投影片 3</vt:lpstr>
      <vt:lpstr>一、為什麼需要同心合一呢？</vt:lpstr>
      <vt:lpstr>二、如何同心合一？</vt:lpstr>
      <vt:lpstr>投影片 6</vt:lpstr>
      <vt:lpstr>投影片 7</vt:lpstr>
      <vt:lpstr>三、同心合一為福音</vt:lpstr>
      <vt:lpstr>正如我們蒙召</vt:lpstr>
      <vt:lpstr>面對教會紛爭的問題，保羅以下幾點來回應：</vt:lpstr>
      <vt:lpstr>在香港的處境，信徒要問的問題是： </vt:lpstr>
      <vt:lpstr>投影片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benjl@mac.com</dc:creator>
  <cp:lastModifiedBy>Andrew</cp:lastModifiedBy>
  <cp:revision>9</cp:revision>
  <cp:lastPrinted>2020-07-04T00:31:48Z</cp:lastPrinted>
  <dcterms:created xsi:type="dcterms:W3CDTF">2020-07-03T23:12:48Z</dcterms:created>
  <dcterms:modified xsi:type="dcterms:W3CDTF">2020-07-04T03:07:36Z</dcterms:modified>
</cp:coreProperties>
</file>