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0583-22E1-40D8-BAA2-B804B2477EFE}" type="datetimeFigureOut">
              <a:rPr lang="zh-HK" altLang="en-US" smtClean="0"/>
              <a:pPr/>
              <a:t>12/6/2020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9E26-94E1-4C0E-A8DE-561744A0AA0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5616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0583-22E1-40D8-BAA2-B804B2477EFE}" type="datetimeFigureOut">
              <a:rPr lang="zh-HK" altLang="en-US" smtClean="0"/>
              <a:pPr/>
              <a:t>12/6/2020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9E26-94E1-4C0E-A8DE-561744A0AA0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6995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70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33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08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7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03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52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60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05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33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18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83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53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07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54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66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727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89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92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7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57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67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42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13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93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(16:9)</PresentationFormat>
  <Paragraphs>0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Shirley01</dc:creator>
  <cp:lastModifiedBy>Andrew</cp:lastModifiedBy>
  <cp:revision>1</cp:revision>
  <dcterms:created xsi:type="dcterms:W3CDTF">2020-06-12T00:26:31Z</dcterms:created>
  <dcterms:modified xsi:type="dcterms:W3CDTF">2020-06-12T01:48:23Z</dcterms:modified>
</cp:coreProperties>
</file>