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5143500" type="screen16x9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183E-1DF8-4549-8D65-14101B9C8F34}" type="datetimeFigureOut">
              <a:rPr lang="zh-HK" altLang="en-US" smtClean="0"/>
              <a:pPr/>
              <a:t>7/5/2020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E417-EE12-4CD8-AED0-E78FE2F27C1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20444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8183E-1DF8-4549-8D65-14101B9C8F34}" type="datetimeFigureOut">
              <a:rPr lang="zh-HK" altLang="en-US" smtClean="0"/>
              <a:pPr/>
              <a:t>7/5/2020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E417-EE12-4CD8-AED0-E78FE2F27C1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6234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28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4078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0373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7312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8775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9195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3155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0734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825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3187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9414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6249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0115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7637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8415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7334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4928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9897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0591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717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8931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399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8703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1867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8755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8968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4239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4168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48222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92587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45663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7056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279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2823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7789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7183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3167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5821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6900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如螢幕大小 (16:9)</PresentationFormat>
  <Paragraphs>0</Paragraphs>
  <Slides>39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Shirley01</dc:creator>
  <cp:lastModifiedBy>Andrew</cp:lastModifiedBy>
  <cp:revision>1</cp:revision>
  <dcterms:created xsi:type="dcterms:W3CDTF">2020-05-07T01:58:35Z</dcterms:created>
  <dcterms:modified xsi:type="dcterms:W3CDTF">2020-05-07T02:47:37Z</dcterms:modified>
</cp:coreProperties>
</file>