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54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7B56E53-E68D-479B-B051-C2A46E65B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9CC26699-4E17-4590-A3FA-144F05B37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2A1D-A656-43E9-A2EF-C2D7A3CA58F5}" type="datetimeFigureOut">
              <a:rPr lang="zh-HK" altLang="en-US" smtClean="0"/>
              <a:pPr/>
              <a:t>30/5/2020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96065FA7-A7FC-4087-8ABD-AB3D37E1F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6D0525DC-628D-48F3-88E7-C0461BC65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C46C-CFE2-4109-9F48-5A0DDCDFBB62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85824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8A9E14B6-CD2C-4834-B036-44258A286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A54B3819-7A2C-4279-9771-D729BC1CC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3293707E-404E-48EA-B652-7FB7353BE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62A1D-A656-43E9-A2EF-C2D7A3CA58F5}" type="datetimeFigureOut">
              <a:rPr lang="zh-HK" altLang="en-US" smtClean="0"/>
              <a:pPr/>
              <a:t>30/5/2020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7A5E99D7-A514-4EC2-95DD-11B6A29B4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77F99583-B1C6-4077-9E55-586B5E491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AC46C-CFE2-4109-9F48-5A0DDCDFBB62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84620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91DD9C26-FC93-4EAC-ABF0-4992A03A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tiffHeiHK-UltraBold" panose="00000900000000000000" pitchFamily="50" charset="-120"/>
                <a:ea typeface="MStiffHeiHK-UltraBold" panose="00000900000000000000" pitchFamily="50" charset="-120"/>
              </a:rPr>
              <a:t>同建基督的身體</a:t>
            </a:r>
            <a:r>
              <a:rPr lang="en-US" altLang="zh-TW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tiffHeiHK-UltraBold" panose="00000900000000000000" pitchFamily="50" charset="-120"/>
                <a:ea typeface="MStiffHeiHK-UltraBold" panose="00000900000000000000" pitchFamily="50" charset="-120"/>
              </a:rPr>
              <a:t>(</a:t>
            </a:r>
            <a:r>
              <a:rPr lang="zh-TW" altLang="en-U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tiffHeiHK-UltraBold" panose="00000900000000000000" pitchFamily="50" charset="-120"/>
                <a:ea typeface="MStiffHeiHK-UltraBold" panose="00000900000000000000" pitchFamily="50" charset="-120"/>
              </a:rPr>
              <a:t>五</a:t>
            </a:r>
            <a:r>
              <a:rPr lang="en-US" altLang="zh-TW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tiffHeiHK-UltraBold" panose="00000900000000000000" pitchFamily="50" charset="-120"/>
                <a:ea typeface="MStiffHeiHK-UltraBold" panose="00000900000000000000" pitchFamily="50" charset="-120"/>
              </a:rPr>
              <a:t>)</a:t>
            </a:r>
            <a:endParaRPr lang="zh-HK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tiffHeiHK-UltraBold" panose="00000900000000000000" pitchFamily="50" charset="-120"/>
              <a:ea typeface="MStiffHeiHK-UltraBold" panose="00000900000000000000" pitchFamily="50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E511B5A-633D-4A41-BDDD-6B8BF28A963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94719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956BBCCD-0CA2-489A-BA69-EFFF5DE79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異名同源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663EF77E-D1DF-47EF-B491-0C1850A0F25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9079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804B1A33-AA24-44D2-8091-168E23634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從進城到聖靈降臨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94B5A693-F6E8-4A5E-9EB7-B2680EE4270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9004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D19B8C6A-F3C5-492E-8340-8AF0778DF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基督教計算五旬節的方法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D834A7C0-06CB-4868-BEEA-C5830410CC2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2399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90414362-5E59-4B16-8211-DDA32F5FE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演變為基督教節期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878FA37E-1200-42E1-A7EF-9E9263D6F50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9735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781C08E1-122F-4A3C-90AE-5FACCCACA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與耶穌敵對的勢力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05E3C9FB-2D68-4416-96E8-30A7A197BA7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813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03C97139-2994-42FE-BED6-32AD8A9F6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與耶穌敵對的勢力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027338EE-6471-4945-AD23-B82744B3F7B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8880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BB93E378-CA60-4CFC-91C0-9530AF77F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天國版圖的擴張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73E1A6F8-F962-4FB3-98CF-C7E3D211263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274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D43CDFCC-E3DE-40C7-AB2E-56CC50D5B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達文西筆下的最後晚餐正是馬可樓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D1E8EDB8-108C-401F-9053-FB86F9A77A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2004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004994BA-076D-4993-BA2F-A8D7E40F0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今日的馬可樓內部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3A6B0532-287D-40A0-A9C7-40BE6A4ABB2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7039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D4F32D40-124A-4911-9652-0AD9B089A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今日的馬可樓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5101E8CF-89F3-4B7A-B200-B54AED2D7FB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5145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A5D13178-08AD-409E-BD39-1A26AEE85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2020 </a:t>
            </a:r>
            <a:r>
              <a:rPr lang="zh-TW" altLang="en-US"/>
              <a:t>年主題經文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05C18212-C6D9-40E6-A04B-03EF7CF3A1E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4878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A1677D76-07D5-46A7-9704-1F01A310F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七七節的傳統習俗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6C7F867-6D57-49EE-8976-06A653398C9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3300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C356946E-4582-4615-99D5-B5CA19270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演變為基督教節期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10168FB9-A315-4337-B8EA-58450A71A9C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2978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F24C4DAD-B67B-441E-99E6-971FE281D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使徒行傳</a:t>
            </a:r>
            <a:r>
              <a:rPr lang="en-US" altLang="zh-TW"/>
              <a:t>2:41-47 (</a:t>
            </a:r>
            <a:r>
              <a:rPr lang="zh-TW" altLang="en-US"/>
              <a:t>新漢語譯本</a:t>
            </a:r>
            <a:r>
              <a:rPr lang="en-US" altLang="zh-TW"/>
              <a:t>)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77B0DE3A-E83B-4CF5-8C48-806862142CD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1816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CD377379-80E5-4765-96EB-6993E633E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使徒行傳</a:t>
            </a:r>
            <a:r>
              <a:rPr lang="en-US" altLang="zh-TW"/>
              <a:t>2:41-47 (</a:t>
            </a:r>
            <a:r>
              <a:rPr lang="zh-TW" altLang="en-US"/>
              <a:t>新漢語譯本</a:t>
            </a:r>
            <a:r>
              <a:rPr lang="en-US" altLang="zh-TW"/>
              <a:t>)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17AB4999-3A16-4351-803E-F1016219DB2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1312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23762974-5DFC-419F-A3E7-62B682E96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使徒行傳 </a:t>
            </a:r>
            <a:r>
              <a:rPr lang="en-US" altLang="zh-TW"/>
              <a:t>2 </a:t>
            </a:r>
            <a:r>
              <a:rPr lang="zh-TW" altLang="en-US"/>
              <a:t>章 </a:t>
            </a:r>
            <a:r>
              <a:rPr lang="en-US" altLang="zh-TW"/>
              <a:t>41-17 </a:t>
            </a:r>
            <a:r>
              <a:rPr lang="zh-TW" altLang="en-US"/>
              <a:t>節中的 </a:t>
            </a:r>
            <a:r>
              <a:rPr lang="en-US" altLang="zh-HK"/>
              <a:t>20</a:t>
            </a:r>
            <a:r>
              <a:rPr lang="zh-TW" altLang="en-US"/>
              <a:t>件事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5A5C866F-E1EF-41AF-B7FF-7D7DFDEE978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8569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9C2A3875-10BE-4B98-9FDA-BB300F659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使徒行傳</a:t>
            </a:r>
            <a:r>
              <a:rPr lang="en-US" altLang="zh-TW"/>
              <a:t>2:41-47 (</a:t>
            </a:r>
            <a:r>
              <a:rPr lang="zh-TW" altLang="en-US"/>
              <a:t>新漢語譯本</a:t>
            </a:r>
            <a:r>
              <a:rPr lang="en-US" altLang="zh-TW"/>
              <a:t>)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A40DBA58-7449-4EFC-B5F1-05F9EF9ED72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8628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C807C130-FD51-43F0-A1B8-527D81CAA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2B0E2EF0-568A-4D31-9BF9-C5D6B272F0E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2067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FE1D3065-8787-467B-B866-E4E991080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1D8BE950-19F8-4AAD-98BD-AA1928A3B0C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0850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4E603D0A-6D70-49E1-A728-34ED60A6F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744D7BD3-AB68-4852-9C00-C79B6BABC5D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0016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B243CAB3-CB29-403F-ADE1-744C0A368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使徒行傳 </a:t>
            </a:r>
            <a:r>
              <a:rPr lang="en-US" altLang="zh-TW"/>
              <a:t>2 </a:t>
            </a:r>
            <a:r>
              <a:rPr lang="zh-TW" altLang="en-US"/>
              <a:t>章開首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C67A1A4-C870-4973-A5E8-11637BA3909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1084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4BCD0BA7-7A9E-4C47-AA3B-6130C57B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2020</a:t>
            </a:r>
            <a:r>
              <a:rPr lang="zh-TW" altLang="en-US"/>
              <a:t> 年主題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BF4F3E65-4E75-4B3E-92C1-59B0875F70C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3220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336FE452-413C-4800-BD5D-C02B8D666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聖靈降臨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CA4474CA-4ACB-4383-ABF1-1C4C1FB3C8F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4892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FFE2BF79-5171-4481-8EDF-7F9327F06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聖靈降臨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DCA62198-E302-4699-9A77-7E9CA8D07AC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28575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369D7387-8D71-49A8-8BD3-1F9BA9249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聖靈降臨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1618D8BD-5559-40F1-B9C2-E7446B2C0A0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2314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84815B38-A24D-4BCB-AB67-54A51AFB4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聖靈降臨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89DE3E7-4A57-4720-8066-72DCFF344E9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0616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D6421D39-BF37-46FC-A145-83143F053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聖靈降臨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3F16E63C-C68D-4C43-8B46-93A0455F04D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42954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106BCA03-FA4A-4780-9428-B273006CF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使徒行傳 </a:t>
            </a:r>
            <a:r>
              <a:rPr lang="en-US" altLang="zh-TW"/>
              <a:t>2 </a:t>
            </a:r>
            <a:r>
              <a:rPr lang="zh-TW" altLang="en-US"/>
              <a:t>章結尾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6D769016-8622-4104-AFB7-D180D472F46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64515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62D078DC-F11D-4D97-8C33-2E58240FD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聖靈降臨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31E0C962-3952-403A-BB5E-1A4FDE42152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20285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3BBC1CBE-614E-47FC-962B-90F934E79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使徒行傳</a:t>
            </a:r>
            <a:r>
              <a:rPr lang="en-US" altLang="zh-TW"/>
              <a:t>2:41-47 (</a:t>
            </a:r>
            <a:r>
              <a:rPr lang="zh-TW" altLang="en-US"/>
              <a:t>新漢語譯本</a:t>
            </a:r>
            <a:r>
              <a:rPr lang="en-US" altLang="zh-TW"/>
              <a:t>)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995A4CBE-B12D-4E0F-A10A-F81303A821A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8950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248F1BF5-BC8E-4FD9-A266-D5276E8FD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使徒行傳 </a:t>
            </a:r>
            <a:r>
              <a:rPr lang="en-US" altLang="zh-TW"/>
              <a:t>2 </a:t>
            </a:r>
            <a:r>
              <a:rPr lang="zh-TW" altLang="en-US"/>
              <a:t>章 </a:t>
            </a:r>
            <a:r>
              <a:rPr lang="en-US" altLang="zh-TW"/>
              <a:t>41-17 </a:t>
            </a:r>
            <a:r>
              <a:rPr lang="zh-TW" altLang="en-US"/>
              <a:t>節中的 </a:t>
            </a:r>
            <a:r>
              <a:rPr lang="en-US" altLang="zh-HK"/>
              <a:t>20</a:t>
            </a:r>
            <a:r>
              <a:rPr lang="zh-TW" altLang="en-US"/>
              <a:t>件事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0ADEDBA1-BC47-471F-AB92-6B7F3F70FD9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36115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DD34EB4F-16DE-466A-B490-5CEDEE22F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寶貝於瓦器裏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3422B0A7-18C2-4E6F-B0AB-ED6CBF584AC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4557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EB843575-3245-4B13-8381-19EFC33C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2020</a:t>
            </a:r>
            <a:r>
              <a:rPr lang="zh-TW" altLang="en-US"/>
              <a:t> 年主題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3A72E4FC-552C-4462-8D19-69DCE558A52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95592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14C474BF-D002-423C-B4B0-1E99ED2D6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聖靈的各種稱呼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EAED187-7D44-43F4-8489-188540C8A9C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87674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EBDCBDDB-0A4C-46D0-A6F3-5CD2C5EC1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/>
              <a:t>聖靈的工作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9B9E0249-9C8E-441A-9F2C-549EC261DA7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06859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D025B747-6E12-42F6-8CFE-AE67571F5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達文西筆下的最後晚餐正是馬可樓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D05B0B16-7671-4FC6-94BA-FA1B7F8C011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1202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2746650A-84DB-4FEC-A514-BCFC9ECD5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門徒群體的增長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25CFB5B2-1788-41B5-84C1-7FE39A2891D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4694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FACF3CB6-4E3B-410C-AD30-B86CE5FA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81F947A-2086-4892-9C60-FB2BDB06CA1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391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5FBDDABE-87D8-4C78-9417-C5DC2FA79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50BEFB9C-0952-4DBB-87A9-26A7DE54163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4586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36DCF1DA-D2EE-4CB7-9A0F-14970465A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>
                <a:solidFill>
                  <a:schemeClr val="tx1">
                    <a:lumMod val="75000"/>
                    <a:lumOff val="25000"/>
                  </a:schemeClr>
                </a:solidFill>
              </a:rPr>
              <a:t>2020</a:t>
            </a:r>
            <a:r>
              <a:rPr lang="zh-TW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年主題：手携手、心連心，同建基督的身體</a:t>
            </a:r>
            <a:endParaRPr lang="zh-HK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01548AC6-9713-4FE3-B3FB-55230465EC1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74852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xmlns="" id="{5217736A-D3D4-4E51-A564-DED4BF9D6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傳統教教會年曆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99399861-630F-460F-A00B-C038F072F90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0561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自訂</PresentationFormat>
  <Paragraphs>37</Paragraphs>
  <Slides>42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43" baseType="lpstr">
      <vt:lpstr>Office 佈景主題</vt:lpstr>
      <vt:lpstr>同建基督的身體(五)</vt:lpstr>
      <vt:lpstr>2020 年主題經文</vt:lpstr>
      <vt:lpstr>2020 年主題</vt:lpstr>
      <vt:lpstr>2020 年主題</vt:lpstr>
      <vt:lpstr>門徒群體的增長</vt:lpstr>
      <vt:lpstr>投影片 6</vt:lpstr>
      <vt:lpstr>投影片 7</vt:lpstr>
      <vt:lpstr>2020年主題：手携手、心連心，同建基督的身體</vt:lpstr>
      <vt:lpstr>傳統教教會年曆</vt:lpstr>
      <vt:lpstr>異名同源</vt:lpstr>
      <vt:lpstr>從進城到聖靈降臨</vt:lpstr>
      <vt:lpstr>基督教計算五旬節的方法</vt:lpstr>
      <vt:lpstr>演變為基督教節期</vt:lpstr>
      <vt:lpstr>與耶穌敵對的勢力</vt:lpstr>
      <vt:lpstr>與耶穌敵對的勢力</vt:lpstr>
      <vt:lpstr>天國版圖的擴張</vt:lpstr>
      <vt:lpstr>達文西筆下的最後晚餐正是馬可樓</vt:lpstr>
      <vt:lpstr>今日的馬可樓內部</vt:lpstr>
      <vt:lpstr>今日的馬可樓</vt:lpstr>
      <vt:lpstr>七七節的傳統習俗</vt:lpstr>
      <vt:lpstr>演變為基督教節期</vt:lpstr>
      <vt:lpstr>使徒行傳2:41-47 (新漢語譯本)</vt:lpstr>
      <vt:lpstr>使徒行傳2:41-47 (新漢語譯本)</vt:lpstr>
      <vt:lpstr>使徒行傳 2 章 41-17 節中的 20件事</vt:lpstr>
      <vt:lpstr>使徒行傳2:41-47 (新漢語譯本)</vt:lpstr>
      <vt:lpstr>投影片 26</vt:lpstr>
      <vt:lpstr>投影片 27</vt:lpstr>
      <vt:lpstr>投影片 28</vt:lpstr>
      <vt:lpstr>使徒行傳 2 章開首</vt:lpstr>
      <vt:lpstr>聖靈降臨</vt:lpstr>
      <vt:lpstr>聖靈降臨</vt:lpstr>
      <vt:lpstr>聖靈降臨</vt:lpstr>
      <vt:lpstr>聖靈降臨</vt:lpstr>
      <vt:lpstr>聖靈降臨</vt:lpstr>
      <vt:lpstr>使徒行傳 2 章結尾</vt:lpstr>
      <vt:lpstr>聖靈降臨</vt:lpstr>
      <vt:lpstr>使徒行傳2:41-47 (新漢語譯本)</vt:lpstr>
      <vt:lpstr>使徒行傳 2 章 41-17 節中的 20件事</vt:lpstr>
      <vt:lpstr>寶貝於瓦器裏</vt:lpstr>
      <vt:lpstr>聖靈的各種稱呼</vt:lpstr>
      <vt:lpstr>聖靈的工作</vt:lpstr>
      <vt:lpstr>達文西筆下的最後晚餐正是馬可樓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同建基督的身體(五)</dc:title>
  <dc:creator>stanley lo</dc:creator>
  <cp:lastModifiedBy>Andrew</cp:lastModifiedBy>
  <cp:revision>1</cp:revision>
  <dcterms:created xsi:type="dcterms:W3CDTF">2020-05-29T16:44:56Z</dcterms:created>
  <dcterms:modified xsi:type="dcterms:W3CDTF">2020-05-30T03:20:58Z</dcterms:modified>
</cp:coreProperties>
</file>