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F346F6-B28D-4198-833A-82F1AFD147BD}" type="doc">
      <dgm:prSet loTypeId="urn:microsoft.com/office/officeart/2005/8/layout/StepDownProcess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HK"/>
        </a:p>
      </dgm:t>
    </dgm:pt>
    <dgm:pt modelId="{756FC1AA-E17D-4C5D-A5F3-5B94A64ECDD8}">
      <dgm:prSet phldrT="[Text]"/>
      <dgm:spPr/>
      <dgm:t>
        <a:bodyPr/>
        <a:lstStyle/>
        <a:p>
          <a:r>
            <a:rPr lang="zh-TW" altLang="en-US" b="1" dirty="0"/>
            <a:t>作基督的工夫</a:t>
          </a:r>
          <a:endParaRPr lang="en-HK" b="1" dirty="0"/>
        </a:p>
      </dgm:t>
    </dgm:pt>
    <dgm:pt modelId="{DD0227EB-0423-4D67-8EEA-10E4E25DECC5}" type="parTrans" cxnId="{D9AAE4D1-D6A5-4F50-B07D-46CBE5F36FF8}">
      <dgm:prSet/>
      <dgm:spPr/>
      <dgm:t>
        <a:bodyPr/>
        <a:lstStyle/>
        <a:p>
          <a:endParaRPr lang="en-HK"/>
        </a:p>
      </dgm:t>
    </dgm:pt>
    <dgm:pt modelId="{60854D5E-45FC-471F-A0ED-C2B601A2660A}" type="sibTrans" cxnId="{D9AAE4D1-D6A5-4F50-B07D-46CBE5F36FF8}">
      <dgm:prSet/>
      <dgm:spPr/>
      <dgm:t>
        <a:bodyPr/>
        <a:lstStyle/>
        <a:p>
          <a:endParaRPr lang="en-HK"/>
        </a:p>
      </dgm:t>
    </dgm:pt>
    <dgm:pt modelId="{2761EFBC-8FF4-4D88-83DC-513DF2AB9703}">
      <dgm:prSet phldrT="[Text]" phldr="1"/>
      <dgm:spPr/>
      <dgm:t>
        <a:bodyPr/>
        <a:lstStyle/>
        <a:p>
          <a:endParaRPr lang="en-HK" b="1" dirty="0"/>
        </a:p>
      </dgm:t>
    </dgm:pt>
    <dgm:pt modelId="{8AD70765-F9C8-451F-BA1D-0681CF5EA660}" type="parTrans" cxnId="{9F918567-4278-464A-A94D-2148DDF1035C}">
      <dgm:prSet/>
      <dgm:spPr/>
      <dgm:t>
        <a:bodyPr/>
        <a:lstStyle/>
        <a:p>
          <a:endParaRPr lang="en-HK"/>
        </a:p>
      </dgm:t>
    </dgm:pt>
    <dgm:pt modelId="{1A9373CB-D5BF-47D6-9900-1BB3CD165472}" type="sibTrans" cxnId="{9F918567-4278-464A-A94D-2148DDF1035C}">
      <dgm:prSet/>
      <dgm:spPr/>
      <dgm:t>
        <a:bodyPr/>
        <a:lstStyle/>
        <a:p>
          <a:endParaRPr lang="en-HK"/>
        </a:p>
      </dgm:t>
    </dgm:pt>
    <dgm:pt modelId="{3C1A6985-A191-4B20-BF04-EE646511CB7E}">
      <dgm:prSet phldrT="[Text]"/>
      <dgm:spPr/>
      <dgm:t>
        <a:bodyPr/>
        <a:lstStyle/>
        <a:p>
          <a:r>
            <a:rPr lang="zh-TW" altLang="en-US" b="1" dirty="0"/>
            <a:t>以巴弗提</a:t>
          </a:r>
          <a:endParaRPr lang="en-HK" b="1" dirty="0"/>
        </a:p>
      </dgm:t>
    </dgm:pt>
    <dgm:pt modelId="{5DEA7CBE-2358-4A7A-8C60-0D240E86E5FA}" type="parTrans" cxnId="{AADDBC40-A236-46A4-9B44-A17835965016}">
      <dgm:prSet/>
      <dgm:spPr/>
      <dgm:t>
        <a:bodyPr/>
        <a:lstStyle/>
        <a:p>
          <a:endParaRPr lang="en-HK"/>
        </a:p>
      </dgm:t>
    </dgm:pt>
    <dgm:pt modelId="{AB5AC17E-3001-42A5-B018-81A494F55558}" type="sibTrans" cxnId="{AADDBC40-A236-46A4-9B44-A17835965016}">
      <dgm:prSet/>
      <dgm:spPr/>
      <dgm:t>
        <a:bodyPr/>
        <a:lstStyle/>
        <a:p>
          <a:endParaRPr lang="en-HK"/>
        </a:p>
      </dgm:t>
    </dgm:pt>
    <dgm:pt modelId="{D1494E07-0D47-47C5-B104-C19157122F16}">
      <dgm:prSet phldrT="[Text]" phldr="1"/>
      <dgm:spPr/>
      <dgm:t>
        <a:bodyPr/>
        <a:lstStyle/>
        <a:p>
          <a:endParaRPr lang="en-HK"/>
        </a:p>
      </dgm:t>
    </dgm:pt>
    <dgm:pt modelId="{D8C582BE-1863-4A18-B364-78063E8D84ED}" type="parTrans" cxnId="{ADFED5F9-A406-4BA1-B5B0-657F0DBD771B}">
      <dgm:prSet/>
      <dgm:spPr/>
      <dgm:t>
        <a:bodyPr/>
        <a:lstStyle/>
        <a:p>
          <a:endParaRPr lang="en-HK"/>
        </a:p>
      </dgm:t>
    </dgm:pt>
    <dgm:pt modelId="{B14C0C64-54C0-42E5-ADA2-7C0B9474AB6D}" type="sibTrans" cxnId="{ADFED5F9-A406-4BA1-B5B0-657F0DBD771B}">
      <dgm:prSet/>
      <dgm:spPr/>
      <dgm:t>
        <a:bodyPr/>
        <a:lstStyle/>
        <a:p>
          <a:endParaRPr lang="en-HK"/>
        </a:p>
      </dgm:t>
    </dgm:pt>
    <dgm:pt modelId="{E0C72C48-33B3-4D28-9E45-817AF67A3341}" type="pres">
      <dgm:prSet presAssocID="{5FF346F6-B28D-4198-833A-82F1AFD147BD}" presName="rootnode" presStyleCnt="0">
        <dgm:presLayoutVars>
          <dgm:chMax/>
          <dgm:chPref/>
          <dgm:dir/>
          <dgm:animLvl val="lvl"/>
        </dgm:presLayoutVars>
      </dgm:prSet>
      <dgm:spPr/>
    </dgm:pt>
    <dgm:pt modelId="{1BF9218E-5882-472B-BA93-8AB1AB56B6AC}" type="pres">
      <dgm:prSet presAssocID="{756FC1AA-E17D-4C5D-A5F3-5B94A64ECDD8}" presName="composite" presStyleCnt="0"/>
      <dgm:spPr/>
    </dgm:pt>
    <dgm:pt modelId="{D9E69F62-7401-4BFE-B5DA-1E4653A76BA9}" type="pres">
      <dgm:prSet presAssocID="{756FC1AA-E17D-4C5D-A5F3-5B94A64ECDD8}" presName="bentUpArrow1" presStyleLbl="alignImgPlace1" presStyleIdx="0" presStyleCnt="1"/>
      <dgm:spPr/>
    </dgm:pt>
    <dgm:pt modelId="{0A1764DF-4251-4E3C-B7FC-10426F330E86}" type="pres">
      <dgm:prSet presAssocID="{756FC1AA-E17D-4C5D-A5F3-5B94A64ECDD8}" presName="ParentText" presStyleLbl="node1" presStyleIdx="0" presStyleCnt="2" custScaleX="145702">
        <dgm:presLayoutVars>
          <dgm:chMax val="1"/>
          <dgm:chPref val="1"/>
          <dgm:bulletEnabled val="1"/>
        </dgm:presLayoutVars>
      </dgm:prSet>
      <dgm:spPr/>
    </dgm:pt>
    <dgm:pt modelId="{D7DD8108-D7FE-496F-BCB2-239778856CCA}" type="pres">
      <dgm:prSet presAssocID="{756FC1AA-E17D-4C5D-A5F3-5B94A64ECDD8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F8AEBAC2-73B1-4188-95E7-3FE8BFCDAFDB}" type="pres">
      <dgm:prSet presAssocID="{60854D5E-45FC-471F-A0ED-C2B601A2660A}" presName="sibTrans" presStyleCnt="0"/>
      <dgm:spPr/>
    </dgm:pt>
    <dgm:pt modelId="{0DE1A461-CC07-46AA-A29E-C5B7CF9D2A7D}" type="pres">
      <dgm:prSet presAssocID="{3C1A6985-A191-4B20-BF04-EE646511CB7E}" presName="composite" presStyleCnt="0"/>
      <dgm:spPr/>
    </dgm:pt>
    <dgm:pt modelId="{69C417DA-8306-49BA-AEDA-7ABA9363ECCE}" type="pres">
      <dgm:prSet presAssocID="{3C1A6985-A191-4B20-BF04-EE646511CB7E}" presName="ParentText" presStyleLbl="node1" presStyleIdx="1" presStyleCnt="2" custScaleX="146711">
        <dgm:presLayoutVars>
          <dgm:chMax val="1"/>
          <dgm:chPref val="1"/>
          <dgm:bulletEnabled val="1"/>
        </dgm:presLayoutVars>
      </dgm:prSet>
      <dgm:spPr/>
    </dgm:pt>
    <dgm:pt modelId="{7D437FDB-A537-4A16-A343-A6DE38D142FF}" type="pres">
      <dgm:prSet presAssocID="{3C1A6985-A191-4B20-BF04-EE646511CB7E}" presName="Final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3A16429-220B-444F-A15A-6CF3CF17482D}" type="presOf" srcId="{5FF346F6-B28D-4198-833A-82F1AFD147BD}" destId="{E0C72C48-33B3-4D28-9E45-817AF67A3341}" srcOrd="0" destOrd="0" presId="urn:microsoft.com/office/officeart/2005/8/layout/StepDownProcess"/>
    <dgm:cxn modelId="{AADDBC40-A236-46A4-9B44-A17835965016}" srcId="{5FF346F6-B28D-4198-833A-82F1AFD147BD}" destId="{3C1A6985-A191-4B20-BF04-EE646511CB7E}" srcOrd="1" destOrd="0" parTransId="{5DEA7CBE-2358-4A7A-8C60-0D240E86E5FA}" sibTransId="{AB5AC17E-3001-42A5-B018-81A494F55558}"/>
    <dgm:cxn modelId="{9F918567-4278-464A-A94D-2148DDF1035C}" srcId="{756FC1AA-E17D-4C5D-A5F3-5B94A64ECDD8}" destId="{2761EFBC-8FF4-4D88-83DC-513DF2AB9703}" srcOrd="0" destOrd="0" parTransId="{8AD70765-F9C8-451F-BA1D-0681CF5EA660}" sibTransId="{1A9373CB-D5BF-47D6-9900-1BB3CD165472}"/>
    <dgm:cxn modelId="{4B83CA79-F98B-4369-B456-B392FCC72CEF}" type="presOf" srcId="{2761EFBC-8FF4-4D88-83DC-513DF2AB9703}" destId="{D7DD8108-D7FE-496F-BCB2-239778856CCA}" srcOrd="0" destOrd="0" presId="urn:microsoft.com/office/officeart/2005/8/layout/StepDownProcess"/>
    <dgm:cxn modelId="{39AD1CA0-18C7-4CA6-B6E4-A773A4DAE165}" type="presOf" srcId="{3C1A6985-A191-4B20-BF04-EE646511CB7E}" destId="{69C417DA-8306-49BA-AEDA-7ABA9363ECCE}" srcOrd="0" destOrd="0" presId="urn:microsoft.com/office/officeart/2005/8/layout/StepDownProcess"/>
    <dgm:cxn modelId="{FD317FBA-F773-4DDB-9574-99CEA69D1354}" type="presOf" srcId="{D1494E07-0D47-47C5-B104-C19157122F16}" destId="{7D437FDB-A537-4A16-A343-A6DE38D142FF}" srcOrd="0" destOrd="0" presId="urn:microsoft.com/office/officeart/2005/8/layout/StepDownProcess"/>
    <dgm:cxn modelId="{89CE48D0-309B-4182-B5D8-FC9E98B4BAF6}" type="presOf" srcId="{756FC1AA-E17D-4C5D-A5F3-5B94A64ECDD8}" destId="{0A1764DF-4251-4E3C-B7FC-10426F330E86}" srcOrd="0" destOrd="0" presId="urn:microsoft.com/office/officeart/2005/8/layout/StepDownProcess"/>
    <dgm:cxn modelId="{D9AAE4D1-D6A5-4F50-B07D-46CBE5F36FF8}" srcId="{5FF346F6-B28D-4198-833A-82F1AFD147BD}" destId="{756FC1AA-E17D-4C5D-A5F3-5B94A64ECDD8}" srcOrd="0" destOrd="0" parTransId="{DD0227EB-0423-4D67-8EEA-10E4E25DECC5}" sibTransId="{60854D5E-45FC-471F-A0ED-C2B601A2660A}"/>
    <dgm:cxn modelId="{ADFED5F9-A406-4BA1-B5B0-657F0DBD771B}" srcId="{3C1A6985-A191-4B20-BF04-EE646511CB7E}" destId="{D1494E07-0D47-47C5-B104-C19157122F16}" srcOrd="0" destOrd="0" parTransId="{D8C582BE-1863-4A18-B364-78063E8D84ED}" sibTransId="{B14C0C64-54C0-42E5-ADA2-7C0B9474AB6D}"/>
    <dgm:cxn modelId="{41A3EA6C-6E33-4AD4-9048-F771A40CCD4C}" type="presParOf" srcId="{E0C72C48-33B3-4D28-9E45-817AF67A3341}" destId="{1BF9218E-5882-472B-BA93-8AB1AB56B6AC}" srcOrd="0" destOrd="0" presId="urn:microsoft.com/office/officeart/2005/8/layout/StepDownProcess"/>
    <dgm:cxn modelId="{A6875A0D-0A04-4B76-B3B7-C7B528DC2100}" type="presParOf" srcId="{1BF9218E-5882-472B-BA93-8AB1AB56B6AC}" destId="{D9E69F62-7401-4BFE-B5DA-1E4653A76BA9}" srcOrd="0" destOrd="0" presId="urn:microsoft.com/office/officeart/2005/8/layout/StepDownProcess"/>
    <dgm:cxn modelId="{2CF5F71F-796B-49A1-8C01-FE5B98C399CB}" type="presParOf" srcId="{1BF9218E-5882-472B-BA93-8AB1AB56B6AC}" destId="{0A1764DF-4251-4E3C-B7FC-10426F330E86}" srcOrd="1" destOrd="0" presId="urn:microsoft.com/office/officeart/2005/8/layout/StepDownProcess"/>
    <dgm:cxn modelId="{2A4F7901-D999-432B-8493-A9F67F541DCE}" type="presParOf" srcId="{1BF9218E-5882-472B-BA93-8AB1AB56B6AC}" destId="{D7DD8108-D7FE-496F-BCB2-239778856CCA}" srcOrd="2" destOrd="0" presId="urn:microsoft.com/office/officeart/2005/8/layout/StepDownProcess"/>
    <dgm:cxn modelId="{28089114-7895-4764-B64C-AFE93F0FBE11}" type="presParOf" srcId="{E0C72C48-33B3-4D28-9E45-817AF67A3341}" destId="{F8AEBAC2-73B1-4188-95E7-3FE8BFCDAFDB}" srcOrd="1" destOrd="0" presId="urn:microsoft.com/office/officeart/2005/8/layout/StepDownProcess"/>
    <dgm:cxn modelId="{1E37CECD-E64F-4D4B-A117-C3EE86762C9D}" type="presParOf" srcId="{E0C72C48-33B3-4D28-9E45-817AF67A3341}" destId="{0DE1A461-CC07-46AA-A29E-C5B7CF9D2A7D}" srcOrd="2" destOrd="0" presId="urn:microsoft.com/office/officeart/2005/8/layout/StepDownProcess"/>
    <dgm:cxn modelId="{B64FB405-505A-4760-8B86-02E8D8F15719}" type="presParOf" srcId="{0DE1A461-CC07-46AA-A29E-C5B7CF9D2A7D}" destId="{69C417DA-8306-49BA-AEDA-7ABA9363ECCE}" srcOrd="0" destOrd="0" presId="urn:microsoft.com/office/officeart/2005/8/layout/StepDownProcess"/>
    <dgm:cxn modelId="{FB5D4150-6020-415E-BE39-60240DB151DD}" type="presParOf" srcId="{0DE1A461-CC07-46AA-A29E-C5B7CF9D2A7D}" destId="{7D437FDB-A537-4A16-A343-A6DE38D142FF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D0665-122A-4F56-8BB0-BF91958253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HK"/>
        </a:p>
      </dgm:t>
    </dgm:pt>
    <dgm:pt modelId="{706B63F6-B3F8-4B94-AAB1-DB74A962D472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25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然而，我想必須差以巴弗提到你們那裏去。他是我的弟兄、同工和戰友，是你們差遣來供應我需要的。</a:t>
          </a:r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26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他很想念你們眾人，並且極其難過，因為你們聽見他病了。</a:t>
          </a:r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27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他真的生病了，幾乎要死。然而神憐憫他，不但憐憫他，也憐憫我，免得我憂上加憂。</a:t>
          </a:r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28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所以，我更要盡快送他回去，好讓你們再見到他而喜樂，我也可以減少憂愁。</a:t>
          </a:r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29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故此，你們要在主裏歡歡喜喜地接待他，而且要尊重這樣的人，</a:t>
          </a:r>
          <a:r>
            <a:rPr lang="en-HK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30</a:t>
          </a:r>
          <a:r>
            <a:rPr lang="zh-TW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因他為做基督的工作不顧性命，幾乎至死，為要補足你們供應我不夠的地方。</a:t>
          </a:r>
          <a:endParaRPr lang="en-HK" dirty="0"/>
        </a:p>
      </dgm:t>
    </dgm:pt>
    <dgm:pt modelId="{DDF6BA7D-0CA1-4470-B065-B92E503F66BF}" type="parTrans" cxnId="{E1EB2D17-2A36-4CCE-9EDB-088D35F02ED1}">
      <dgm:prSet/>
      <dgm:spPr/>
      <dgm:t>
        <a:bodyPr/>
        <a:lstStyle/>
        <a:p>
          <a:endParaRPr lang="en-HK"/>
        </a:p>
      </dgm:t>
    </dgm:pt>
    <dgm:pt modelId="{596A2649-E902-4ABD-AB16-EFBE2E71C886}" type="sibTrans" cxnId="{E1EB2D17-2A36-4CCE-9EDB-088D35F02ED1}">
      <dgm:prSet/>
      <dgm:spPr/>
      <dgm:t>
        <a:bodyPr/>
        <a:lstStyle/>
        <a:p>
          <a:endParaRPr lang="en-HK"/>
        </a:p>
      </dgm:t>
    </dgm:pt>
    <dgm:pt modelId="{91140C87-F6C7-4A5C-98C0-C56F20151748}" type="pres">
      <dgm:prSet presAssocID="{A99D0665-122A-4F56-8BB0-BF919582537C}" presName="linear" presStyleCnt="0">
        <dgm:presLayoutVars>
          <dgm:animLvl val="lvl"/>
          <dgm:resizeHandles val="exact"/>
        </dgm:presLayoutVars>
      </dgm:prSet>
      <dgm:spPr/>
    </dgm:pt>
    <dgm:pt modelId="{F3F058D4-F50E-4DEB-B291-31AF2770A635}" type="pres">
      <dgm:prSet presAssocID="{706B63F6-B3F8-4B94-AAB1-DB74A962D47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1EB2D17-2A36-4CCE-9EDB-088D35F02ED1}" srcId="{A99D0665-122A-4F56-8BB0-BF919582537C}" destId="{706B63F6-B3F8-4B94-AAB1-DB74A962D472}" srcOrd="0" destOrd="0" parTransId="{DDF6BA7D-0CA1-4470-B065-B92E503F66BF}" sibTransId="{596A2649-E902-4ABD-AB16-EFBE2E71C886}"/>
    <dgm:cxn modelId="{6D6D4B70-035E-4B11-AEC1-4746EB49C72F}" type="presOf" srcId="{706B63F6-B3F8-4B94-AAB1-DB74A962D472}" destId="{F3F058D4-F50E-4DEB-B291-31AF2770A635}" srcOrd="0" destOrd="0" presId="urn:microsoft.com/office/officeart/2005/8/layout/vList2"/>
    <dgm:cxn modelId="{BBB30355-4615-4517-9857-FB25DA814E76}" type="presOf" srcId="{A99D0665-122A-4F56-8BB0-BF919582537C}" destId="{91140C87-F6C7-4A5C-98C0-C56F20151748}" srcOrd="0" destOrd="0" presId="urn:microsoft.com/office/officeart/2005/8/layout/vList2"/>
    <dgm:cxn modelId="{34505990-52F6-4241-AAF6-F5285D0FFFEF}" type="presParOf" srcId="{91140C87-F6C7-4A5C-98C0-C56F20151748}" destId="{F3F058D4-F50E-4DEB-B291-31AF2770A63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717D4E-ADDA-4E1B-A5B2-CB63179756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HK"/>
        </a:p>
      </dgm:t>
    </dgm:pt>
    <dgm:pt modelId="{1A366B1C-43B6-49B6-8DC3-B255983BE7FC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zh-TW" b="1" dirty="0">
              <a:solidFill>
                <a:schemeClr val="tx1"/>
              </a:solidFill>
            </a:rPr>
            <a:t>以基督</a:t>
          </a:r>
          <a:r>
            <a:rPr lang="zh-TW" altLang="en-US" b="1" dirty="0">
              <a:solidFill>
                <a:schemeClr val="tx1"/>
              </a:solidFill>
            </a:rPr>
            <a:t>耶穌</a:t>
          </a:r>
          <a:r>
            <a:rPr lang="zh-TW" b="1" dirty="0">
              <a:solidFill>
                <a:schemeClr val="tx1"/>
              </a:solidFill>
            </a:rPr>
            <a:t>的心為心</a:t>
          </a:r>
          <a:r>
            <a:rPr lang="en-US" altLang="zh-TW" b="0" dirty="0">
              <a:solidFill>
                <a:schemeClr val="tx1"/>
              </a:solidFill>
            </a:rPr>
            <a:t>(2:5)</a:t>
          </a:r>
          <a:endParaRPr lang="en-HK" b="0" dirty="0">
            <a:solidFill>
              <a:schemeClr val="tx1"/>
            </a:solidFill>
          </a:endParaRPr>
        </a:p>
      </dgm:t>
    </dgm:pt>
    <dgm:pt modelId="{A9A1DE9D-CAF5-4642-BFC9-C1C00198988E}" type="parTrans" cxnId="{B0F9400B-6D49-49AF-B57A-73015D849DE3}">
      <dgm:prSet/>
      <dgm:spPr/>
      <dgm:t>
        <a:bodyPr/>
        <a:lstStyle/>
        <a:p>
          <a:endParaRPr lang="en-HK"/>
        </a:p>
      </dgm:t>
    </dgm:pt>
    <dgm:pt modelId="{2E51808B-A838-4BF9-87AA-BB8891C54F24}" type="sibTrans" cxnId="{B0F9400B-6D49-49AF-B57A-73015D849DE3}">
      <dgm:prSet/>
      <dgm:spPr/>
      <dgm:t>
        <a:bodyPr/>
        <a:lstStyle/>
        <a:p>
          <a:endParaRPr lang="en-HK"/>
        </a:p>
      </dgm:t>
    </dgm:pt>
    <dgm:pt modelId="{E055B6DE-154B-4156-A2CD-ECA54578DA56}" type="pres">
      <dgm:prSet presAssocID="{71717D4E-ADDA-4E1B-A5B2-CB63179756D5}" presName="linear" presStyleCnt="0">
        <dgm:presLayoutVars>
          <dgm:animLvl val="lvl"/>
          <dgm:resizeHandles val="exact"/>
        </dgm:presLayoutVars>
      </dgm:prSet>
      <dgm:spPr/>
    </dgm:pt>
    <dgm:pt modelId="{2530E03D-8DDD-4ABB-A1FA-411D8AE6DB98}" type="pres">
      <dgm:prSet presAssocID="{1A366B1C-43B6-49B6-8DC3-B255983BE7FC}" presName="parentText" presStyleLbl="node1" presStyleIdx="0" presStyleCnt="1" custLinFactNeighborX="284" custLinFactNeighborY="91088">
        <dgm:presLayoutVars>
          <dgm:chMax val="0"/>
          <dgm:bulletEnabled val="1"/>
        </dgm:presLayoutVars>
      </dgm:prSet>
      <dgm:spPr/>
    </dgm:pt>
  </dgm:ptLst>
  <dgm:cxnLst>
    <dgm:cxn modelId="{B0F9400B-6D49-49AF-B57A-73015D849DE3}" srcId="{71717D4E-ADDA-4E1B-A5B2-CB63179756D5}" destId="{1A366B1C-43B6-49B6-8DC3-B255983BE7FC}" srcOrd="0" destOrd="0" parTransId="{A9A1DE9D-CAF5-4642-BFC9-C1C00198988E}" sibTransId="{2E51808B-A838-4BF9-87AA-BB8891C54F24}"/>
    <dgm:cxn modelId="{596C6A27-4E15-411B-A1BC-FC37539737A7}" type="presOf" srcId="{1A366B1C-43B6-49B6-8DC3-B255983BE7FC}" destId="{2530E03D-8DDD-4ABB-A1FA-411D8AE6DB98}" srcOrd="0" destOrd="0" presId="urn:microsoft.com/office/officeart/2005/8/layout/vList2"/>
    <dgm:cxn modelId="{30B6FB51-16AD-4475-A3DE-DA5F6050F111}" type="presOf" srcId="{71717D4E-ADDA-4E1B-A5B2-CB63179756D5}" destId="{E055B6DE-154B-4156-A2CD-ECA54578DA56}" srcOrd="0" destOrd="0" presId="urn:microsoft.com/office/officeart/2005/8/layout/vList2"/>
    <dgm:cxn modelId="{32CB0EFE-6629-49BB-A213-E6DC8AA696F7}" type="presParOf" srcId="{E055B6DE-154B-4156-A2CD-ECA54578DA56}" destId="{2530E03D-8DDD-4ABB-A1FA-411D8AE6DB98}" srcOrd="0" destOrd="0" presId="urn:microsoft.com/office/officeart/2005/8/layout/vList2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A33C01-A278-4204-9D04-3EF788244C29}" type="doc">
      <dgm:prSet loTypeId="urn:microsoft.com/office/officeart/2005/8/layout/hProcess9" loCatId="process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HK"/>
        </a:p>
      </dgm:t>
    </dgm:pt>
    <dgm:pt modelId="{DCB462D8-4431-4DE1-8C5C-C6A296791FC0}">
      <dgm:prSet/>
      <dgm:spPr/>
      <dgm:t>
        <a:bodyPr/>
        <a:lstStyle/>
        <a:p>
          <a:r>
            <a:rPr lang="en-HK" b="1" dirty="0"/>
            <a:t>6</a:t>
          </a:r>
          <a:r>
            <a:rPr lang="zh-TW" b="1" dirty="0"/>
            <a:t>他本有神的形像，</a:t>
          </a:r>
          <a:endParaRPr lang="en-HK" b="1" dirty="0"/>
        </a:p>
      </dgm:t>
    </dgm:pt>
    <dgm:pt modelId="{ECF9EB28-5645-4D91-9F9D-77E950E062CB}" type="parTrans" cxnId="{0074251A-ECEE-430B-97C0-C6BE03867A7C}">
      <dgm:prSet/>
      <dgm:spPr/>
      <dgm:t>
        <a:bodyPr/>
        <a:lstStyle/>
        <a:p>
          <a:endParaRPr lang="en-HK"/>
        </a:p>
      </dgm:t>
    </dgm:pt>
    <dgm:pt modelId="{DCE7AA5F-4EB7-4503-806E-BFA585A0CD8B}" type="sibTrans" cxnId="{0074251A-ECEE-430B-97C0-C6BE03867A7C}">
      <dgm:prSet/>
      <dgm:spPr/>
      <dgm:t>
        <a:bodyPr/>
        <a:lstStyle/>
        <a:p>
          <a:endParaRPr lang="en-HK"/>
        </a:p>
      </dgm:t>
    </dgm:pt>
    <dgm:pt modelId="{9E434754-4751-4783-94C2-457402989223}">
      <dgm:prSet/>
      <dgm:spPr/>
      <dgm:t>
        <a:bodyPr/>
        <a:lstStyle/>
        <a:p>
          <a:r>
            <a:rPr lang="zh-TW" b="1" dirty="0"/>
            <a:t>卻不堅持自己與神同等；</a:t>
          </a:r>
          <a:endParaRPr lang="en-HK" b="1" dirty="0"/>
        </a:p>
      </dgm:t>
    </dgm:pt>
    <dgm:pt modelId="{8BBFDD16-0FF8-48DE-BDDA-6E05AEC5E601}" type="parTrans" cxnId="{804B0880-5A7A-4D01-9301-805C2824320D}">
      <dgm:prSet/>
      <dgm:spPr/>
      <dgm:t>
        <a:bodyPr/>
        <a:lstStyle/>
        <a:p>
          <a:endParaRPr lang="en-HK"/>
        </a:p>
      </dgm:t>
    </dgm:pt>
    <dgm:pt modelId="{E65DFD14-EB97-41CC-A0E3-F16D90894578}" type="sibTrans" cxnId="{804B0880-5A7A-4D01-9301-805C2824320D}">
      <dgm:prSet/>
      <dgm:spPr/>
      <dgm:t>
        <a:bodyPr/>
        <a:lstStyle/>
        <a:p>
          <a:endParaRPr lang="en-HK"/>
        </a:p>
      </dgm:t>
    </dgm:pt>
    <dgm:pt modelId="{97C88A2E-CCF8-480E-84F7-EC9BD49E7B22}">
      <dgm:prSet/>
      <dgm:spPr/>
      <dgm:t>
        <a:bodyPr/>
        <a:lstStyle/>
        <a:p>
          <a:r>
            <a:rPr lang="en-HK" b="1"/>
            <a:t>7</a:t>
          </a:r>
          <a:r>
            <a:rPr lang="zh-TW" b="1"/>
            <a:t>反倒虛己，</a:t>
          </a:r>
          <a:endParaRPr lang="en-HK" b="1"/>
        </a:p>
      </dgm:t>
    </dgm:pt>
    <dgm:pt modelId="{ED59E82F-F939-4F7F-83C3-4A5137F499D2}" type="parTrans" cxnId="{402915FC-6D57-4B36-9A23-2EF15429864E}">
      <dgm:prSet/>
      <dgm:spPr/>
      <dgm:t>
        <a:bodyPr/>
        <a:lstStyle/>
        <a:p>
          <a:endParaRPr lang="en-HK"/>
        </a:p>
      </dgm:t>
    </dgm:pt>
    <dgm:pt modelId="{2ACB88C6-1FFA-4EC1-89B1-20559E3A477A}" type="sibTrans" cxnId="{402915FC-6D57-4B36-9A23-2EF15429864E}">
      <dgm:prSet/>
      <dgm:spPr/>
      <dgm:t>
        <a:bodyPr/>
        <a:lstStyle/>
        <a:p>
          <a:endParaRPr lang="en-HK"/>
        </a:p>
      </dgm:t>
    </dgm:pt>
    <dgm:pt modelId="{94A96819-1403-4CF5-B07E-44BFB054AD10}">
      <dgm:prSet/>
      <dgm:spPr/>
      <dgm:t>
        <a:bodyPr/>
        <a:lstStyle/>
        <a:p>
          <a:r>
            <a:rPr lang="zh-TW" b="1" dirty="0"/>
            <a:t>取了奴僕的形像，</a:t>
          </a:r>
          <a:endParaRPr lang="en-HK" b="1" dirty="0"/>
        </a:p>
      </dgm:t>
    </dgm:pt>
    <dgm:pt modelId="{C8B84AF6-5394-4158-89F4-CCA667825D65}" type="parTrans" cxnId="{920A6E8D-4D07-4F79-90F0-B1090198AF40}">
      <dgm:prSet/>
      <dgm:spPr/>
      <dgm:t>
        <a:bodyPr/>
        <a:lstStyle/>
        <a:p>
          <a:endParaRPr lang="en-HK"/>
        </a:p>
      </dgm:t>
    </dgm:pt>
    <dgm:pt modelId="{C44698DF-46B8-43DC-A5CA-49C7F20529FC}" type="sibTrans" cxnId="{920A6E8D-4D07-4F79-90F0-B1090198AF40}">
      <dgm:prSet/>
      <dgm:spPr/>
      <dgm:t>
        <a:bodyPr/>
        <a:lstStyle/>
        <a:p>
          <a:endParaRPr lang="en-HK"/>
        </a:p>
      </dgm:t>
    </dgm:pt>
    <dgm:pt modelId="{105AC56C-4D88-40C4-A535-48DB57A48AC3}">
      <dgm:prSet/>
      <dgm:spPr/>
      <dgm:t>
        <a:bodyPr/>
        <a:lstStyle/>
        <a:p>
          <a:r>
            <a:rPr lang="zh-TW" b="1" dirty="0"/>
            <a:t>成為人的樣式；</a:t>
          </a:r>
          <a:endParaRPr lang="en-HK" b="1" dirty="0"/>
        </a:p>
      </dgm:t>
    </dgm:pt>
    <dgm:pt modelId="{FD40AD08-20D0-4313-B951-6F4CD5128ACC}" type="parTrans" cxnId="{E8B20DE2-ABE5-47C8-946C-BEF8B306CA6E}">
      <dgm:prSet/>
      <dgm:spPr/>
      <dgm:t>
        <a:bodyPr/>
        <a:lstStyle/>
        <a:p>
          <a:endParaRPr lang="en-HK"/>
        </a:p>
      </dgm:t>
    </dgm:pt>
    <dgm:pt modelId="{8CF1B7FF-67D9-40B5-81C5-A73DEB805EE4}" type="sibTrans" cxnId="{E8B20DE2-ABE5-47C8-946C-BEF8B306CA6E}">
      <dgm:prSet/>
      <dgm:spPr/>
      <dgm:t>
        <a:bodyPr/>
        <a:lstStyle/>
        <a:p>
          <a:endParaRPr lang="en-HK"/>
        </a:p>
      </dgm:t>
    </dgm:pt>
    <dgm:pt modelId="{6F9E3512-7F1D-477D-B847-2D3ACF8E0D70}">
      <dgm:prSet/>
      <dgm:spPr/>
      <dgm:t>
        <a:bodyPr/>
        <a:lstStyle/>
        <a:p>
          <a:r>
            <a:rPr lang="zh-TW" b="1" dirty="0"/>
            <a:t>既有人的樣子，</a:t>
          </a:r>
          <a:endParaRPr lang="en-HK" b="1" dirty="0"/>
        </a:p>
      </dgm:t>
    </dgm:pt>
    <dgm:pt modelId="{B28B510D-19CC-42F7-A202-BF38ED7E5A8D}" type="parTrans" cxnId="{F741215C-67F9-42B2-B2E7-1D048F1B7499}">
      <dgm:prSet/>
      <dgm:spPr/>
      <dgm:t>
        <a:bodyPr/>
        <a:lstStyle/>
        <a:p>
          <a:endParaRPr lang="en-HK"/>
        </a:p>
      </dgm:t>
    </dgm:pt>
    <dgm:pt modelId="{EEBC5E0B-74B4-436D-8A20-BFC4436F21A3}" type="sibTrans" cxnId="{F741215C-67F9-42B2-B2E7-1D048F1B7499}">
      <dgm:prSet/>
      <dgm:spPr/>
      <dgm:t>
        <a:bodyPr/>
        <a:lstStyle/>
        <a:p>
          <a:endParaRPr lang="en-HK"/>
        </a:p>
      </dgm:t>
    </dgm:pt>
    <dgm:pt modelId="{DA0F93FA-65F5-4DBC-8DE3-A96381FBD05D}">
      <dgm:prSet/>
      <dgm:spPr/>
      <dgm:t>
        <a:bodyPr/>
        <a:lstStyle/>
        <a:p>
          <a:r>
            <a:rPr lang="en-HK" b="1" dirty="0"/>
            <a:t>8</a:t>
          </a:r>
          <a:r>
            <a:rPr lang="zh-TW" b="1" dirty="0"/>
            <a:t>就謙卑自己，</a:t>
          </a:r>
          <a:endParaRPr lang="en-HK" b="1" dirty="0"/>
        </a:p>
      </dgm:t>
    </dgm:pt>
    <dgm:pt modelId="{8DB1D4DD-9056-4772-909A-0A17D85EA094}" type="parTrans" cxnId="{5AE8173B-6C90-4877-87FF-43C2F53FBF0A}">
      <dgm:prSet/>
      <dgm:spPr/>
      <dgm:t>
        <a:bodyPr/>
        <a:lstStyle/>
        <a:p>
          <a:endParaRPr lang="en-HK"/>
        </a:p>
      </dgm:t>
    </dgm:pt>
    <dgm:pt modelId="{EB362949-AC5D-422A-B46A-5DD0B05299A7}" type="sibTrans" cxnId="{5AE8173B-6C90-4877-87FF-43C2F53FBF0A}">
      <dgm:prSet/>
      <dgm:spPr/>
      <dgm:t>
        <a:bodyPr/>
        <a:lstStyle/>
        <a:p>
          <a:endParaRPr lang="en-HK"/>
        </a:p>
      </dgm:t>
    </dgm:pt>
    <dgm:pt modelId="{27498319-4F20-4741-AFB6-925A653C75AB}">
      <dgm:prSet/>
      <dgm:spPr/>
      <dgm:t>
        <a:bodyPr/>
        <a:lstStyle/>
        <a:p>
          <a:r>
            <a:rPr lang="zh-TW" b="1" dirty="0"/>
            <a:t>存心順服，以至於死，</a:t>
          </a:r>
          <a:endParaRPr lang="en-HK" b="1" dirty="0"/>
        </a:p>
      </dgm:t>
    </dgm:pt>
    <dgm:pt modelId="{9D23A041-305D-4C79-B3FC-0C2EC2AB84BA}" type="parTrans" cxnId="{197CC214-9AD7-4D8F-886F-5114CDE7920F}">
      <dgm:prSet/>
      <dgm:spPr/>
      <dgm:t>
        <a:bodyPr/>
        <a:lstStyle/>
        <a:p>
          <a:endParaRPr lang="en-HK"/>
        </a:p>
      </dgm:t>
    </dgm:pt>
    <dgm:pt modelId="{00923950-5AB2-4A25-997C-EBCFC528D18B}" type="sibTrans" cxnId="{197CC214-9AD7-4D8F-886F-5114CDE7920F}">
      <dgm:prSet/>
      <dgm:spPr/>
      <dgm:t>
        <a:bodyPr/>
        <a:lstStyle/>
        <a:p>
          <a:endParaRPr lang="en-HK"/>
        </a:p>
      </dgm:t>
    </dgm:pt>
    <dgm:pt modelId="{30010A49-CDBE-4DC4-BB2D-3DD8EEE12B1F}">
      <dgm:prSet/>
      <dgm:spPr/>
      <dgm:t>
        <a:bodyPr/>
        <a:lstStyle/>
        <a:p>
          <a:r>
            <a:rPr lang="zh-TW" b="1" dirty="0"/>
            <a:t>且死在十字架上。</a:t>
          </a:r>
          <a:endParaRPr lang="en-HK" b="1" dirty="0"/>
        </a:p>
      </dgm:t>
    </dgm:pt>
    <dgm:pt modelId="{1AC8053E-069F-4CB1-89E9-7AA2DB509C47}" type="parTrans" cxnId="{91A2F96F-AE07-4BE0-9DE5-B9939E9B7BB2}">
      <dgm:prSet/>
      <dgm:spPr/>
      <dgm:t>
        <a:bodyPr/>
        <a:lstStyle/>
        <a:p>
          <a:endParaRPr lang="en-HK"/>
        </a:p>
      </dgm:t>
    </dgm:pt>
    <dgm:pt modelId="{16388700-C373-43E5-8C76-B1DD45D0FEF5}" type="sibTrans" cxnId="{91A2F96F-AE07-4BE0-9DE5-B9939E9B7BB2}">
      <dgm:prSet/>
      <dgm:spPr/>
      <dgm:t>
        <a:bodyPr/>
        <a:lstStyle/>
        <a:p>
          <a:endParaRPr lang="en-HK"/>
        </a:p>
      </dgm:t>
    </dgm:pt>
    <dgm:pt modelId="{C0B95F9D-7B75-415A-96EC-8DAC11344609}" type="pres">
      <dgm:prSet presAssocID="{A1A33C01-A278-4204-9D04-3EF788244C29}" presName="CompostProcess" presStyleCnt="0">
        <dgm:presLayoutVars>
          <dgm:dir/>
          <dgm:resizeHandles val="exact"/>
        </dgm:presLayoutVars>
      </dgm:prSet>
      <dgm:spPr/>
    </dgm:pt>
    <dgm:pt modelId="{1DD0F300-F916-4F3C-8961-4315B64A5197}" type="pres">
      <dgm:prSet presAssocID="{A1A33C01-A278-4204-9D04-3EF788244C29}" presName="arrow" presStyleLbl="bgShp" presStyleIdx="0" presStyleCnt="1"/>
      <dgm:spPr/>
    </dgm:pt>
    <dgm:pt modelId="{D276A06A-A817-41F9-877A-DEAB6546172E}" type="pres">
      <dgm:prSet presAssocID="{A1A33C01-A278-4204-9D04-3EF788244C29}" presName="linearProcess" presStyleCnt="0"/>
      <dgm:spPr/>
    </dgm:pt>
    <dgm:pt modelId="{EF7DB566-543D-4B08-9033-B7AB20BB30E1}" type="pres">
      <dgm:prSet presAssocID="{DCB462D8-4431-4DE1-8C5C-C6A296791FC0}" presName="textNode" presStyleLbl="node1" presStyleIdx="0" presStyleCnt="9">
        <dgm:presLayoutVars>
          <dgm:bulletEnabled val="1"/>
        </dgm:presLayoutVars>
      </dgm:prSet>
      <dgm:spPr/>
    </dgm:pt>
    <dgm:pt modelId="{260B3D32-E253-446E-99D5-F1A544B71E2E}" type="pres">
      <dgm:prSet presAssocID="{DCE7AA5F-4EB7-4503-806E-BFA585A0CD8B}" presName="sibTrans" presStyleCnt="0"/>
      <dgm:spPr/>
    </dgm:pt>
    <dgm:pt modelId="{50EAD9DC-17AE-4F3A-ADC1-0A1B083048D5}" type="pres">
      <dgm:prSet presAssocID="{9E434754-4751-4783-94C2-457402989223}" presName="textNode" presStyleLbl="node1" presStyleIdx="1" presStyleCnt="9">
        <dgm:presLayoutVars>
          <dgm:bulletEnabled val="1"/>
        </dgm:presLayoutVars>
      </dgm:prSet>
      <dgm:spPr/>
    </dgm:pt>
    <dgm:pt modelId="{9B2ACD17-2E13-4DA6-B921-44EB8175B292}" type="pres">
      <dgm:prSet presAssocID="{E65DFD14-EB97-41CC-A0E3-F16D90894578}" presName="sibTrans" presStyleCnt="0"/>
      <dgm:spPr/>
    </dgm:pt>
    <dgm:pt modelId="{46009125-6A9B-4AB3-81BF-BDE2BD7E2629}" type="pres">
      <dgm:prSet presAssocID="{97C88A2E-CCF8-480E-84F7-EC9BD49E7B22}" presName="textNode" presStyleLbl="node1" presStyleIdx="2" presStyleCnt="9">
        <dgm:presLayoutVars>
          <dgm:bulletEnabled val="1"/>
        </dgm:presLayoutVars>
      </dgm:prSet>
      <dgm:spPr/>
    </dgm:pt>
    <dgm:pt modelId="{D4DE107A-9A0B-4317-99A1-67078144701E}" type="pres">
      <dgm:prSet presAssocID="{2ACB88C6-1FFA-4EC1-89B1-20559E3A477A}" presName="sibTrans" presStyleCnt="0"/>
      <dgm:spPr/>
    </dgm:pt>
    <dgm:pt modelId="{E86E2137-802D-4349-8978-43229987D687}" type="pres">
      <dgm:prSet presAssocID="{94A96819-1403-4CF5-B07E-44BFB054AD10}" presName="textNode" presStyleLbl="node1" presStyleIdx="3" presStyleCnt="9">
        <dgm:presLayoutVars>
          <dgm:bulletEnabled val="1"/>
        </dgm:presLayoutVars>
      </dgm:prSet>
      <dgm:spPr/>
    </dgm:pt>
    <dgm:pt modelId="{35950987-53D2-431C-BCFD-AFE41BE390A3}" type="pres">
      <dgm:prSet presAssocID="{C44698DF-46B8-43DC-A5CA-49C7F20529FC}" presName="sibTrans" presStyleCnt="0"/>
      <dgm:spPr/>
    </dgm:pt>
    <dgm:pt modelId="{05D669A9-7199-4CB1-A93A-B8AACED1C70F}" type="pres">
      <dgm:prSet presAssocID="{105AC56C-4D88-40C4-A535-48DB57A48AC3}" presName="textNode" presStyleLbl="node1" presStyleIdx="4" presStyleCnt="9">
        <dgm:presLayoutVars>
          <dgm:bulletEnabled val="1"/>
        </dgm:presLayoutVars>
      </dgm:prSet>
      <dgm:spPr/>
    </dgm:pt>
    <dgm:pt modelId="{F92DFB55-51E5-4B5E-8C33-F5E8B937AFEB}" type="pres">
      <dgm:prSet presAssocID="{8CF1B7FF-67D9-40B5-81C5-A73DEB805EE4}" presName="sibTrans" presStyleCnt="0"/>
      <dgm:spPr/>
    </dgm:pt>
    <dgm:pt modelId="{EB7BC9DF-077C-454F-9FCC-E3803E61AEDC}" type="pres">
      <dgm:prSet presAssocID="{6F9E3512-7F1D-477D-B847-2D3ACF8E0D70}" presName="textNode" presStyleLbl="node1" presStyleIdx="5" presStyleCnt="9">
        <dgm:presLayoutVars>
          <dgm:bulletEnabled val="1"/>
        </dgm:presLayoutVars>
      </dgm:prSet>
      <dgm:spPr/>
    </dgm:pt>
    <dgm:pt modelId="{EC1B407F-869C-4DA3-A011-89597D886C9D}" type="pres">
      <dgm:prSet presAssocID="{EEBC5E0B-74B4-436D-8A20-BFC4436F21A3}" presName="sibTrans" presStyleCnt="0"/>
      <dgm:spPr/>
    </dgm:pt>
    <dgm:pt modelId="{20A9B715-6927-4E36-A81E-088B86CBAB23}" type="pres">
      <dgm:prSet presAssocID="{DA0F93FA-65F5-4DBC-8DE3-A96381FBD05D}" presName="textNode" presStyleLbl="node1" presStyleIdx="6" presStyleCnt="9">
        <dgm:presLayoutVars>
          <dgm:bulletEnabled val="1"/>
        </dgm:presLayoutVars>
      </dgm:prSet>
      <dgm:spPr/>
    </dgm:pt>
    <dgm:pt modelId="{5E9F431C-ABE0-45C9-8CBC-3BE808AC7BA0}" type="pres">
      <dgm:prSet presAssocID="{EB362949-AC5D-422A-B46A-5DD0B05299A7}" presName="sibTrans" presStyleCnt="0"/>
      <dgm:spPr/>
    </dgm:pt>
    <dgm:pt modelId="{DAF6187A-DD53-4600-AAE6-7491E33F11B7}" type="pres">
      <dgm:prSet presAssocID="{27498319-4F20-4741-AFB6-925A653C75AB}" presName="textNode" presStyleLbl="node1" presStyleIdx="7" presStyleCnt="9">
        <dgm:presLayoutVars>
          <dgm:bulletEnabled val="1"/>
        </dgm:presLayoutVars>
      </dgm:prSet>
      <dgm:spPr/>
    </dgm:pt>
    <dgm:pt modelId="{1DA76063-0FC2-4F0A-A086-CF3F270E7DEF}" type="pres">
      <dgm:prSet presAssocID="{00923950-5AB2-4A25-997C-EBCFC528D18B}" presName="sibTrans" presStyleCnt="0"/>
      <dgm:spPr/>
    </dgm:pt>
    <dgm:pt modelId="{9E4D392E-1BA6-46EF-90AD-477D7ECA682A}" type="pres">
      <dgm:prSet presAssocID="{30010A49-CDBE-4DC4-BB2D-3DD8EEE12B1F}" presName="textNode" presStyleLbl="node1" presStyleIdx="8" presStyleCnt="9">
        <dgm:presLayoutVars>
          <dgm:bulletEnabled val="1"/>
        </dgm:presLayoutVars>
      </dgm:prSet>
      <dgm:spPr/>
    </dgm:pt>
  </dgm:ptLst>
  <dgm:cxnLst>
    <dgm:cxn modelId="{197CC214-9AD7-4D8F-886F-5114CDE7920F}" srcId="{A1A33C01-A278-4204-9D04-3EF788244C29}" destId="{27498319-4F20-4741-AFB6-925A653C75AB}" srcOrd="7" destOrd="0" parTransId="{9D23A041-305D-4C79-B3FC-0C2EC2AB84BA}" sibTransId="{00923950-5AB2-4A25-997C-EBCFC528D18B}"/>
    <dgm:cxn modelId="{0074251A-ECEE-430B-97C0-C6BE03867A7C}" srcId="{A1A33C01-A278-4204-9D04-3EF788244C29}" destId="{DCB462D8-4431-4DE1-8C5C-C6A296791FC0}" srcOrd="0" destOrd="0" parTransId="{ECF9EB28-5645-4D91-9F9D-77E950E062CB}" sibTransId="{DCE7AA5F-4EB7-4503-806E-BFA585A0CD8B}"/>
    <dgm:cxn modelId="{5AE8173B-6C90-4877-87FF-43C2F53FBF0A}" srcId="{A1A33C01-A278-4204-9D04-3EF788244C29}" destId="{DA0F93FA-65F5-4DBC-8DE3-A96381FBD05D}" srcOrd="6" destOrd="0" parTransId="{8DB1D4DD-9056-4772-909A-0A17D85EA094}" sibTransId="{EB362949-AC5D-422A-B46A-5DD0B05299A7}"/>
    <dgm:cxn modelId="{F741215C-67F9-42B2-B2E7-1D048F1B7499}" srcId="{A1A33C01-A278-4204-9D04-3EF788244C29}" destId="{6F9E3512-7F1D-477D-B847-2D3ACF8E0D70}" srcOrd="5" destOrd="0" parTransId="{B28B510D-19CC-42F7-A202-BF38ED7E5A8D}" sibTransId="{EEBC5E0B-74B4-436D-8A20-BFC4436F21A3}"/>
    <dgm:cxn modelId="{E64B5741-DB64-4C85-B1DA-C95E8DE6B8DF}" type="presOf" srcId="{105AC56C-4D88-40C4-A535-48DB57A48AC3}" destId="{05D669A9-7199-4CB1-A93A-B8AACED1C70F}" srcOrd="0" destOrd="0" presId="urn:microsoft.com/office/officeart/2005/8/layout/hProcess9"/>
    <dgm:cxn modelId="{B5388067-659B-4176-A491-AB3B0FF96FB9}" type="presOf" srcId="{DA0F93FA-65F5-4DBC-8DE3-A96381FBD05D}" destId="{20A9B715-6927-4E36-A81E-088B86CBAB23}" srcOrd="0" destOrd="0" presId="urn:microsoft.com/office/officeart/2005/8/layout/hProcess9"/>
    <dgm:cxn modelId="{463EBB68-5269-4187-852E-1D7BCEE298AD}" type="presOf" srcId="{A1A33C01-A278-4204-9D04-3EF788244C29}" destId="{C0B95F9D-7B75-415A-96EC-8DAC11344609}" srcOrd="0" destOrd="0" presId="urn:microsoft.com/office/officeart/2005/8/layout/hProcess9"/>
    <dgm:cxn modelId="{91A2F96F-AE07-4BE0-9DE5-B9939E9B7BB2}" srcId="{A1A33C01-A278-4204-9D04-3EF788244C29}" destId="{30010A49-CDBE-4DC4-BB2D-3DD8EEE12B1F}" srcOrd="8" destOrd="0" parTransId="{1AC8053E-069F-4CB1-89E9-7AA2DB509C47}" sibTransId="{16388700-C373-43E5-8C76-B1DD45D0FEF5}"/>
    <dgm:cxn modelId="{1D67A67E-7A60-47AA-A48E-AD3F1B06BE78}" type="presOf" srcId="{94A96819-1403-4CF5-B07E-44BFB054AD10}" destId="{E86E2137-802D-4349-8978-43229987D687}" srcOrd="0" destOrd="0" presId="urn:microsoft.com/office/officeart/2005/8/layout/hProcess9"/>
    <dgm:cxn modelId="{804B0880-5A7A-4D01-9301-805C2824320D}" srcId="{A1A33C01-A278-4204-9D04-3EF788244C29}" destId="{9E434754-4751-4783-94C2-457402989223}" srcOrd="1" destOrd="0" parTransId="{8BBFDD16-0FF8-48DE-BDDA-6E05AEC5E601}" sibTransId="{E65DFD14-EB97-41CC-A0E3-F16D90894578}"/>
    <dgm:cxn modelId="{FAA36788-B6BB-467E-A811-D9B85E25DA50}" type="presOf" srcId="{9E434754-4751-4783-94C2-457402989223}" destId="{50EAD9DC-17AE-4F3A-ADC1-0A1B083048D5}" srcOrd="0" destOrd="0" presId="urn:microsoft.com/office/officeart/2005/8/layout/hProcess9"/>
    <dgm:cxn modelId="{920A6E8D-4D07-4F79-90F0-B1090198AF40}" srcId="{A1A33C01-A278-4204-9D04-3EF788244C29}" destId="{94A96819-1403-4CF5-B07E-44BFB054AD10}" srcOrd="3" destOrd="0" parTransId="{C8B84AF6-5394-4158-89F4-CCA667825D65}" sibTransId="{C44698DF-46B8-43DC-A5CA-49C7F20529FC}"/>
    <dgm:cxn modelId="{49D03A8F-E2B6-4C21-BD48-886BF13DB9B4}" type="presOf" srcId="{6F9E3512-7F1D-477D-B847-2D3ACF8E0D70}" destId="{EB7BC9DF-077C-454F-9FCC-E3803E61AEDC}" srcOrd="0" destOrd="0" presId="urn:microsoft.com/office/officeart/2005/8/layout/hProcess9"/>
    <dgm:cxn modelId="{8DA2AE8F-4595-4F73-B8BC-C51E50282CB2}" type="presOf" srcId="{DCB462D8-4431-4DE1-8C5C-C6A296791FC0}" destId="{EF7DB566-543D-4B08-9033-B7AB20BB30E1}" srcOrd="0" destOrd="0" presId="urn:microsoft.com/office/officeart/2005/8/layout/hProcess9"/>
    <dgm:cxn modelId="{38C88A93-45F4-4CBE-986C-416C70C18918}" type="presOf" srcId="{27498319-4F20-4741-AFB6-925A653C75AB}" destId="{DAF6187A-DD53-4600-AAE6-7491E33F11B7}" srcOrd="0" destOrd="0" presId="urn:microsoft.com/office/officeart/2005/8/layout/hProcess9"/>
    <dgm:cxn modelId="{5E0B66AE-76E4-4775-AFED-EA080E339ED4}" type="presOf" srcId="{97C88A2E-CCF8-480E-84F7-EC9BD49E7B22}" destId="{46009125-6A9B-4AB3-81BF-BDE2BD7E2629}" srcOrd="0" destOrd="0" presId="urn:microsoft.com/office/officeart/2005/8/layout/hProcess9"/>
    <dgm:cxn modelId="{E8B20DE2-ABE5-47C8-946C-BEF8B306CA6E}" srcId="{A1A33C01-A278-4204-9D04-3EF788244C29}" destId="{105AC56C-4D88-40C4-A535-48DB57A48AC3}" srcOrd="4" destOrd="0" parTransId="{FD40AD08-20D0-4313-B951-6F4CD5128ACC}" sibTransId="{8CF1B7FF-67D9-40B5-81C5-A73DEB805EE4}"/>
    <dgm:cxn modelId="{ED47DFFA-B2C6-4228-83BF-15AC7EF04668}" type="presOf" srcId="{30010A49-CDBE-4DC4-BB2D-3DD8EEE12B1F}" destId="{9E4D392E-1BA6-46EF-90AD-477D7ECA682A}" srcOrd="0" destOrd="0" presId="urn:microsoft.com/office/officeart/2005/8/layout/hProcess9"/>
    <dgm:cxn modelId="{402915FC-6D57-4B36-9A23-2EF15429864E}" srcId="{A1A33C01-A278-4204-9D04-3EF788244C29}" destId="{97C88A2E-CCF8-480E-84F7-EC9BD49E7B22}" srcOrd="2" destOrd="0" parTransId="{ED59E82F-F939-4F7F-83C3-4A5137F499D2}" sibTransId="{2ACB88C6-1FFA-4EC1-89B1-20559E3A477A}"/>
    <dgm:cxn modelId="{0CCBA898-985F-454F-8AD7-35FF133468D6}" type="presParOf" srcId="{C0B95F9D-7B75-415A-96EC-8DAC11344609}" destId="{1DD0F300-F916-4F3C-8961-4315B64A5197}" srcOrd="0" destOrd="0" presId="urn:microsoft.com/office/officeart/2005/8/layout/hProcess9"/>
    <dgm:cxn modelId="{FE20374A-4647-4566-AFD4-14945F9C0A17}" type="presParOf" srcId="{C0B95F9D-7B75-415A-96EC-8DAC11344609}" destId="{D276A06A-A817-41F9-877A-DEAB6546172E}" srcOrd="1" destOrd="0" presId="urn:microsoft.com/office/officeart/2005/8/layout/hProcess9"/>
    <dgm:cxn modelId="{BFFAF8D6-1C76-41D5-8DC1-9E8468613FCC}" type="presParOf" srcId="{D276A06A-A817-41F9-877A-DEAB6546172E}" destId="{EF7DB566-543D-4B08-9033-B7AB20BB30E1}" srcOrd="0" destOrd="0" presId="urn:microsoft.com/office/officeart/2005/8/layout/hProcess9"/>
    <dgm:cxn modelId="{AA5B27EE-605E-4F26-9B08-147438E5D113}" type="presParOf" srcId="{D276A06A-A817-41F9-877A-DEAB6546172E}" destId="{260B3D32-E253-446E-99D5-F1A544B71E2E}" srcOrd="1" destOrd="0" presId="urn:microsoft.com/office/officeart/2005/8/layout/hProcess9"/>
    <dgm:cxn modelId="{06150A3E-7B7E-43F2-86D5-BA04B25FC503}" type="presParOf" srcId="{D276A06A-A817-41F9-877A-DEAB6546172E}" destId="{50EAD9DC-17AE-4F3A-ADC1-0A1B083048D5}" srcOrd="2" destOrd="0" presId="urn:microsoft.com/office/officeart/2005/8/layout/hProcess9"/>
    <dgm:cxn modelId="{0586C1AE-6E93-4703-B907-87AF184F48B5}" type="presParOf" srcId="{D276A06A-A817-41F9-877A-DEAB6546172E}" destId="{9B2ACD17-2E13-4DA6-B921-44EB8175B292}" srcOrd="3" destOrd="0" presId="urn:microsoft.com/office/officeart/2005/8/layout/hProcess9"/>
    <dgm:cxn modelId="{0AF34523-44DE-4FD2-A3F2-E4A66A526819}" type="presParOf" srcId="{D276A06A-A817-41F9-877A-DEAB6546172E}" destId="{46009125-6A9B-4AB3-81BF-BDE2BD7E2629}" srcOrd="4" destOrd="0" presId="urn:microsoft.com/office/officeart/2005/8/layout/hProcess9"/>
    <dgm:cxn modelId="{641B7351-AA61-42F5-B645-DC067DD83862}" type="presParOf" srcId="{D276A06A-A817-41F9-877A-DEAB6546172E}" destId="{D4DE107A-9A0B-4317-99A1-67078144701E}" srcOrd="5" destOrd="0" presId="urn:microsoft.com/office/officeart/2005/8/layout/hProcess9"/>
    <dgm:cxn modelId="{372E1CB4-EDD4-4E72-B8E1-41CE0B528B53}" type="presParOf" srcId="{D276A06A-A817-41F9-877A-DEAB6546172E}" destId="{E86E2137-802D-4349-8978-43229987D687}" srcOrd="6" destOrd="0" presId="urn:microsoft.com/office/officeart/2005/8/layout/hProcess9"/>
    <dgm:cxn modelId="{4B85C79C-8187-4151-AC2D-84BF1D1E68B7}" type="presParOf" srcId="{D276A06A-A817-41F9-877A-DEAB6546172E}" destId="{35950987-53D2-431C-BCFD-AFE41BE390A3}" srcOrd="7" destOrd="0" presId="urn:microsoft.com/office/officeart/2005/8/layout/hProcess9"/>
    <dgm:cxn modelId="{D8605856-CA08-4A3F-A89F-8473B68B1F26}" type="presParOf" srcId="{D276A06A-A817-41F9-877A-DEAB6546172E}" destId="{05D669A9-7199-4CB1-A93A-B8AACED1C70F}" srcOrd="8" destOrd="0" presId="urn:microsoft.com/office/officeart/2005/8/layout/hProcess9"/>
    <dgm:cxn modelId="{8FCF04E7-7C9C-4B5F-83A0-8B817B0415CE}" type="presParOf" srcId="{D276A06A-A817-41F9-877A-DEAB6546172E}" destId="{F92DFB55-51E5-4B5E-8C33-F5E8B937AFEB}" srcOrd="9" destOrd="0" presId="urn:microsoft.com/office/officeart/2005/8/layout/hProcess9"/>
    <dgm:cxn modelId="{80DA0A7E-814F-42BF-84AB-35AAF403FD9D}" type="presParOf" srcId="{D276A06A-A817-41F9-877A-DEAB6546172E}" destId="{EB7BC9DF-077C-454F-9FCC-E3803E61AEDC}" srcOrd="10" destOrd="0" presId="urn:microsoft.com/office/officeart/2005/8/layout/hProcess9"/>
    <dgm:cxn modelId="{805231B9-4400-4182-BB58-4989F00F28D0}" type="presParOf" srcId="{D276A06A-A817-41F9-877A-DEAB6546172E}" destId="{EC1B407F-869C-4DA3-A011-89597D886C9D}" srcOrd="11" destOrd="0" presId="urn:microsoft.com/office/officeart/2005/8/layout/hProcess9"/>
    <dgm:cxn modelId="{836781F8-3220-4BC2-A665-3160608DFCFC}" type="presParOf" srcId="{D276A06A-A817-41F9-877A-DEAB6546172E}" destId="{20A9B715-6927-4E36-A81E-088B86CBAB23}" srcOrd="12" destOrd="0" presId="urn:microsoft.com/office/officeart/2005/8/layout/hProcess9"/>
    <dgm:cxn modelId="{F0AA450D-0EB2-46AF-8C1B-E1A4F8E13C29}" type="presParOf" srcId="{D276A06A-A817-41F9-877A-DEAB6546172E}" destId="{5E9F431C-ABE0-45C9-8CBC-3BE808AC7BA0}" srcOrd="13" destOrd="0" presId="urn:microsoft.com/office/officeart/2005/8/layout/hProcess9"/>
    <dgm:cxn modelId="{EF9BD954-E2F3-46AF-A64B-963619DCE9DF}" type="presParOf" srcId="{D276A06A-A817-41F9-877A-DEAB6546172E}" destId="{DAF6187A-DD53-4600-AAE6-7491E33F11B7}" srcOrd="14" destOrd="0" presId="urn:microsoft.com/office/officeart/2005/8/layout/hProcess9"/>
    <dgm:cxn modelId="{02A1A34E-B403-4E36-8779-678D908D7CAF}" type="presParOf" srcId="{D276A06A-A817-41F9-877A-DEAB6546172E}" destId="{1DA76063-0FC2-4F0A-A086-CF3F270E7DEF}" srcOrd="15" destOrd="0" presId="urn:microsoft.com/office/officeart/2005/8/layout/hProcess9"/>
    <dgm:cxn modelId="{0E95F742-81B1-4E13-9AAA-9A2386F2EEED}" type="presParOf" srcId="{D276A06A-A817-41F9-877A-DEAB6546172E}" destId="{9E4D392E-1BA6-46EF-90AD-477D7ECA682A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70552E-142F-42F6-AB94-0C4FA1BE61AE}" type="doc">
      <dgm:prSet loTypeId="urn:microsoft.com/office/officeart/2005/8/layout/process2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HK"/>
        </a:p>
      </dgm:t>
    </dgm:pt>
    <dgm:pt modelId="{4827AE87-1033-4F32-A949-5D66824B138A}">
      <dgm:prSet phldrT="[Text]"/>
      <dgm:spPr/>
      <dgm:t>
        <a:bodyPr/>
        <a:lstStyle/>
        <a:p>
          <a:r>
            <a:rPr lang="zh-TW" altLang="en-US" b="1" dirty="0"/>
            <a:t>本有</a:t>
          </a:r>
          <a:endParaRPr lang="en-HK" b="1" dirty="0"/>
        </a:p>
      </dgm:t>
    </dgm:pt>
    <dgm:pt modelId="{92A2C05C-E6AF-4D2B-A43D-369671528BC9}" type="parTrans" cxnId="{F6118F28-6E2B-4FF3-8995-3BD293A534E4}">
      <dgm:prSet/>
      <dgm:spPr/>
      <dgm:t>
        <a:bodyPr/>
        <a:lstStyle/>
        <a:p>
          <a:endParaRPr lang="en-HK"/>
        </a:p>
      </dgm:t>
    </dgm:pt>
    <dgm:pt modelId="{19E6F144-8432-48DD-8962-8F778AAACDBD}" type="sibTrans" cxnId="{F6118F28-6E2B-4FF3-8995-3BD293A534E4}">
      <dgm:prSet/>
      <dgm:spPr/>
      <dgm:t>
        <a:bodyPr/>
        <a:lstStyle/>
        <a:p>
          <a:endParaRPr lang="en-HK"/>
        </a:p>
      </dgm:t>
    </dgm:pt>
    <dgm:pt modelId="{476B78F1-B830-483F-982A-0C685F8B3985}">
      <dgm:prSet/>
      <dgm:spPr/>
      <dgm:t>
        <a:bodyPr/>
        <a:lstStyle/>
        <a:p>
          <a:r>
            <a:rPr lang="zh-TW" altLang="en-US" b="1" dirty="0"/>
            <a:t>不堅持</a:t>
          </a:r>
          <a:endParaRPr lang="en-HK" b="1" dirty="0"/>
        </a:p>
      </dgm:t>
    </dgm:pt>
    <dgm:pt modelId="{B225A9EE-1536-4655-9576-E79E0E2B54B4}" type="parTrans" cxnId="{38673B8D-0966-4D68-9F5B-7C184856D2A2}">
      <dgm:prSet/>
      <dgm:spPr/>
      <dgm:t>
        <a:bodyPr/>
        <a:lstStyle/>
        <a:p>
          <a:endParaRPr lang="en-HK"/>
        </a:p>
      </dgm:t>
    </dgm:pt>
    <dgm:pt modelId="{541EF745-D119-4C6B-9FF1-E09C5CB1F0DE}" type="sibTrans" cxnId="{38673B8D-0966-4D68-9F5B-7C184856D2A2}">
      <dgm:prSet/>
      <dgm:spPr/>
      <dgm:t>
        <a:bodyPr/>
        <a:lstStyle/>
        <a:p>
          <a:endParaRPr lang="en-HK"/>
        </a:p>
      </dgm:t>
    </dgm:pt>
    <dgm:pt modelId="{C71FF7AD-B5DE-42DB-B9D2-B8207C0C91A6}" type="pres">
      <dgm:prSet presAssocID="{4770552E-142F-42F6-AB94-0C4FA1BE61AE}" presName="linearFlow" presStyleCnt="0">
        <dgm:presLayoutVars>
          <dgm:resizeHandles val="exact"/>
        </dgm:presLayoutVars>
      </dgm:prSet>
      <dgm:spPr/>
    </dgm:pt>
    <dgm:pt modelId="{DE3D3452-3467-4789-84C5-1A43BDBDB0DC}" type="pres">
      <dgm:prSet presAssocID="{4827AE87-1033-4F32-A949-5D66824B138A}" presName="node" presStyleLbl="node1" presStyleIdx="0" presStyleCnt="2">
        <dgm:presLayoutVars>
          <dgm:bulletEnabled val="1"/>
        </dgm:presLayoutVars>
      </dgm:prSet>
      <dgm:spPr/>
    </dgm:pt>
    <dgm:pt modelId="{2D2D6145-0AB3-4B23-A6B9-6D15A1AB9EC5}" type="pres">
      <dgm:prSet presAssocID="{19E6F144-8432-48DD-8962-8F778AAACDBD}" presName="sibTrans" presStyleLbl="sibTrans2D1" presStyleIdx="0" presStyleCnt="1"/>
      <dgm:spPr/>
    </dgm:pt>
    <dgm:pt modelId="{5D75086A-3ABB-474E-B253-6FC9F17F5E82}" type="pres">
      <dgm:prSet presAssocID="{19E6F144-8432-48DD-8962-8F778AAACDBD}" presName="connectorText" presStyleLbl="sibTrans2D1" presStyleIdx="0" presStyleCnt="1"/>
      <dgm:spPr/>
    </dgm:pt>
    <dgm:pt modelId="{311B444F-A774-4221-8086-1A6DC770A2E4}" type="pres">
      <dgm:prSet presAssocID="{476B78F1-B830-483F-982A-0C685F8B3985}" presName="node" presStyleLbl="node1" presStyleIdx="1" presStyleCnt="2">
        <dgm:presLayoutVars>
          <dgm:bulletEnabled val="1"/>
        </dgm:presLayoutVars>
      </dgm:prSet>
      <dgm:spPr/>
    </dgm:pt>
  </dgm:ptLst>
  <dgm:cxnLst>
    <dgm:cxn modelId="{F6118F28-6E2B-4FF3-8995-3BD293A534E4}" srcId="{4770552E-142F-42F6-AB94-0C4FA1BE61AE}" destId="{4827AE87-1033-4F32-A949-5D66824B138A}" srcOrd="0" destOrd="0" parTransId="{92A2C05C-E6AF-4D2B-A43D-369671528BC9}" sibTransId="{19E6F144-8432-48DD-8962-8F778AAACDBD}"/>
    <dgm:cxn modelId="{67549E54-251B-49A4-B47D-70B9B2115F15}" type="presOf" srcId="{19E6F144-8432-48DD-8962-8F778AAACDBD}" destId="{2D2D6145-0AB3-4B23-A6B9-6D15A1AB9EC5}" srcOrd="0" destOrd="0" presId="urn:microsoft.com/office/officeart/2005/8/layout/process2"/>
    <dgm:cxn modelId="{0FF6E456-4F69-4023-BC31-B7193776C53C}" type="presOf" srcId="{19E6F144-8432-48DD-8962-8F778AAACDBD}" destId="{5D75086A-3ABB-474E-B253-6FC9F17F5E82}" srcOrd="1" destOrd="0" presId="urn:microsoft.com/office/officeart/2005/8/layout/process2"/>
    <dgm:cxn modelId="{A8588759-E42F-41A7-843C-FDEBAC59B0DA}" type="presOf" srcId="{4770552E-142F-42F6-AB94-0C4FA1BE61AE}" destId="{C71FF7AD-B5DE-42DB-B9D2-B8207C0C91A6}" srcOrd="0" destOrd="0" presId="urn:microsoft.com/office/officeart/2005/8/layout/process2"/>
    <dgm:cxn modelId="{38673B8D-0966-4D68-9F5B-7C184856D2A2}" srcId="{4770552E-142F-42F6-AB94-0C4FA1BE61AE}" destId="{476B78F1-B830-483F-982A-0C685F8B3985}" srcOrd="1" destOrd="0" parTransId="{B225A9EE-1536-4655-9576-E79E0E2B54B4}" sibTransId="{541EF745-D119-4C6B-9FF1-E09C5CB1F0DE}"/>
    <dgm:cxn modelId="{074C9CA0-9196-4786-9E65-F25BB1172BDC}" type="presOf" srcId="{4827AE87-1033-4F32-A949-5D66824B138A}" destId="{DE3D3452-3467-4789-84C5-1A43BDBDB0DC}" srcOrd="0" destOrd="0" presId="urn:microsoft.com/office/officeart/2005/8/layout/process2"/>
    <dgm:cxn modelId="{A033AFA2-8FB5-4518-BF1F-20EE47FAB293}" type="presOf" srcId="{476B78F1-B830-483F-982A-0C685F8B3985}" destId="{311B444F-A774-4221-8086-1A6DC770A2E4}" srcOrd="0" destOrd="0" presId="urn:microsoft.com/office/officeart/2005/8/layout/process2"/>
    <dgm:cxn modelId="{B6103E0E-FD3C-4FF5-9CB3-7C17569572CD}" type="presParOf" srcId="{C71FF7AD-B5DE-42DB-B9D2-B8207C0C91A6}" destId="{DE3D3452-3467-4789-84C5-1A43BDBDB0DC}" srcOrd="0" destOrd="0" presId="urn:microsoft.com/office/officeart/2005/8/layout/process2"/>
    <dgm:cxn modelId="{024121C0-892C-4854-8718-B60E66C80AE8}" type="presParOf" srcId="{C71FF7AD-B5DE-42DB-B9D2-B8207C0C91A6}" destId="{2D2D6145-0AB3-4B23-A6B9-6D15A1AB9EC5}" srcOrd="1" destOrd="0" presId="urn:microsoft.com/office/officeart/2005/8/layout/process2"/>
    <dgm:cxn modelId="{590A1905-C91F-434A-A374-21AB0D7D86AF}" type="presParOf" srcId="{2D2D6145-0AB3-4B23-A6B9-6D15A1AB9EC5}" destId="{5D75086A-3ABB-474E-B253-6FC9F17F5E82}" srcOrd="0" destOrd="0" presId="urn:microsoft.com/office/officeart/2005/8/layout/process2"/>
    <dgm:cxn modelId="{6559A827-621C-4469-AF83-5D5E277C5E81}" type="presParOf" srcId="{C71FF7AD-B5DE-42DB-B9D2-B8207C0C91A6}" destId="{311B444F-A774-4221-8086-1A6DC770A2E4}" srcOrd="2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BF6B6C-5AED-4DFD-8134-302419217C99}" type="doc">
      <dgm:prSet loTypeId="urn:microsoft.com/office/officeart/2005/8/layout/process2" loCatId="process" qsTypeId="urn:microsoft.com/office/officeart/2005/8/quickstyle/simple3" qsCatId="simple" csTypeId="urn:microsoft.com/office/officeart/2005/8/colors/colorful5" csCatId="colorful" phldr="1"/>
      <dgm:spPr/>
    </dgm:pt>
    <dgm:pt modelId="{BCEC8117-AF1D-406F-8562-FD5419991E76}">
      <dgm:prSet phldrT="[Text]"/>
      <dgm:spPr/>
      <dgm:t>
        <a:bodyPr/>
        <a:lstStyle/>
        <a:p>
          <a:r>
            <a:rPr lang="zh-TW" altLang="en-US" b="1" dirty="0"/>
            <a:t>例空</a:t>
          </a:r>
          <a:endParaRPr lang="en-HK" b="1" dirty="0"/>
        </a:p>
      </dgm:t>
    </dgm:pt>
    <dgm:pt modelId="{69097A78-198E-4E15-869E-64D3D62297BB}" type="parTrans" cxnId="{35C30109-3A59-4A6C-89AF-B782489FFBDF}">
      <dgm:prSet/>
      <dgm:spPr/>
      <dgm:t>
        <a:bodyPr/>
        <a:lstStyle/>
        <a:p>
          <a:endParaRPr lang="en-HK"/>
        </a:p>
      </dgm:t>
    </dgm:pt>
    <dgm:pt modelId="{7F4854C8-4276-4977-930D-E8A6A8F0FE90}" type="sibTrans" cxnId="{35C30109-3A59-4A6C-89AF-B782489FFBDF}">
      <dgm:prSet/>
      <dgm:spPr/>
      <dgm:t>
        <a:bodyPr/>
        <a:lstStyle/>
        <a:p>
          <a:endParaRPr lang="en-HK"/>
        </a:p>
      </dgm:t>
    </dgm:pt>
    <dgm:pt modelId="{1AF86EDA-9839-41FF-B86A-3A67E09D78DC}">
      <dgm:prSet phldrT="[Text]"/>
      <dgm:spPr/>
      <dgm:t>
        <a:bodyPr/>
        <a:lstStyle/>
        <a:p>
          <a:r>
            <a:rPr lang="zh-TW" altLang="en-US" b="1" dirty="0"/>
            <a:t>取了</a:t>
          </a:r>
          <a:endParaRPr lang="en-HK" b="1" dirty="0"/>
        </a:p>
      </dgm:t>
    </dgm:pt>
    <dgm:pt modelId="{C745B586-0C88-4DFD-A74E-B99F67128530}" type="parTrans" cxnId="{C3872792-20A2-48E8-BAC9-F98993929312}">
      <dgm:prSet/>
      <dgm:spPr/>
      <dgm:t>
        <a:bodyPr/>
        <a:lstStyle/>
        <a:p>
          <a:endParaRPr lang="en-HK"/>
        </a:p>
      </dgm:t>
    </dgm:pt>
    <dgm:pt modelId="{4209620C-CB55-4805-8720-53265D90F33D}" type="sibTrans" cxnId="{C3872792-20A2-48E8-BAC9-F98993929312}">
      <dgm:prSet/>
      <dgm:spPr/>
      <dgm:t>
        <a:bodyPr/>
        <a:lstStyle/>
        <a:p>
          <a:endParaRPr lang="en-HK"/>
        </a:p>
      </dgm:t>
    </dgm:pt>
    <dgm:pt modelId="{8A248762-7CAB-4AC5-A1D6-F576E849EE0B}" type="pres">
      <dgm:prSet presAssocID="{0BBF6B6C-5AED-4DFD-8134-302419217C99}" presName="linearFlow" presStyleCnt="0">
        <dgm:presLayoutVars>
          <dgm:resizeHandles val="exact"/>
        </dgm:presLayoutVars>
      </dgm:prSet>
      <dgm:spPr/>
    </dgm:pt>
    <dgm:pt modelId="{7BF575B5-00DE-4CAA-99A5-24653DD2A1BD}" type="pres">
      <dgm:prSet presAssocID="{BCEC8117-AF1D-406F-8562-FD5419991E76}" presName="node" presStyleLbl="node1" presStyleIdx="0" presStyleCnt="2">
        <dgm:presLayoutVars>
          <dgm:bulletEnabled val="1"/>
        </dgm:presLayoutVars>
      </dgm:prSet>
      <dgm:spPr/>
    </dgm:pt>
    <dgm:pt modelId="{E9F5E0D7-A19C-4F5F-AD8D-23CD0900E204}" type="pres">
      <dgm:prSet presAssocID="{7F4854C8-4276-4977-930D-E8A6A8F0FE90}" presName="sibTrans" presStyleLbl="sibTrans2D1" presStyleIdx="0" presStyleCnt="1"/>
      <dgm:spPr/>
    </dgm:pt>
    <dgm:pt modelId="{566B6280-4A79-4AC2-8532-AFB9BD92EA31}" type="pres">
      <dgm:prSet presAssocID="{7F4854C8-4276-4977-930D-E8A6A8F0FE90}" presName="connectorText" presStyleLbl="sibTrans2D1" presStyleIdx="0" presStyleCnt="1"/>
      <dgm:spPr/>
    </dgm:pt>
    <dgm:pt modelId="{7D871893-A93C-487E-81AE-44D6A268A75C}" type="pres">
      <dgm:prSet presAssocID="{1AF86EDA-9839-41FF-B86A-3A67E09D78DC}" presName="node" presStyleLbl="node1" presStyleIdx="1" presStyleCnt="2">
        <dgm:presLayoutVars>
          <dgm:bulletEnabled val="1"/>
        </dgm:presLayoutVars>
      </dgm:prSet>
      <dgm:spPr/>
    </dgm:pt>
  </dgm:ptLst>
  <dgm:cxnLst>
    <dgm:cxn modelId="{35C30109-3A59-4A6C-89AF-B782489FFBDF}" srcId="{0BBF6B6C-5AED-4DFD-8134-302419217C99}" destId="{BCEC8117-AF1D-406F-8562-FD5419991E76}" srcOrd="0" destOrd="0" parTransId="{69097A78-198E-4E15-869E-64D3D62297BB}" sibTransId="{7F4854C8-4276-4977-930D-E8A6A8F0FE90}"/>
    <dgm:cxn modelId="{3AFB841E-A9D6-406D-8029-A258676580FF}" type="presOf" srcId="{1AF86EDA-9839-41FF-B86A-3A67E09D78DC}" destId="{7D871893-A93C-487E-81AE-44D6A268A75C}" srcOrd="0" destOrd="0" presId="urn:microsoft.com/office/officeart/2005/8/layout/process2"/>
    <dgm:cxn modelId="{5AC47B5C-2824-4CC9-82D3-7BF60432689A}" type="presOf" srcId="{BCEC8117-AF1D-406F-8562-FD5419991E76}" destId="{7BF575B5-00DE-4CAA-99A5-24653DD2A1BD}" srcOrd="0" destOrd="0" presId="urn:microsoft.com/office/officeart/2005/8/layout/process2"/>
    <dgm:cxn modelId="{C3872792-20A2-48E8-BAC9-F98993929312}" srcId="{0BBF6B6C-5AED-4DFD-8134-302419217C99}" destId="{1AF86EDA-9839-41FF-B86A-3A67E09D78DC}" srcOrd="1" destOrd="0" parTransId="{C745B586-0C88-4DFD-A74E-B99F67128530}" sibTransId="{4209620C-CB55-4805-8720-53265D90F33D}"/>
    <dgm:cxn modelId="{052ECBDC-CFFD-41EA-A3ED-953881C2FA7F}" type="presOf" srcId="{7F4854C8-4276-4977-930D-E8A6A8F0FE90}" destId="{566B6280-4A79-4AC2-8532-AFB9BD92EA31}" srcOrd="1" destOrd="0" presId="urn:microsoft.com/office/officeart/2005/8/layout/process2"/>
    <dgm:cxn modelId="{789B2BE2-7268-4B2E-80B4-736B9E44FC25}" type="presOf" srcId="{0BBF6B6C-5AED-4DFD-8134-302419217C99}" destId="{8A248762-7CAB-4AC5-A1D6-F576E849EE0B}" srcOrd="0" destOrd="0" presId="urn:microsoft.com/office/officeart/2005/8/layout/process2"/>
    <dgm:cxn modelId="{274B43FF-26F1-491C-992F-CB240C00619C}" type="presOf" srcId="{7F4854C8-4276-4977-930D-E8A6A8F0FE90}" destId="{E9F5E0D7-A19C-4F5F-AD8D-23CD0900E204}" srcOrd="0" destOrd="0" presId="urn:microsoft.com/office/officeart/2005/8/layout/process2"/>
    <dgm:cxn modelId="{4D9EEB18-8C9F-4516-BFF0-49CC818C295C}" type="presParOf" srcId="{8A248762-7CAB-4AC5-A1D6-F576E849EE0B}" destId="{7BF575B5-00DE-4CAA-99A5-24653DD2A1BD}" srcOrd="0" destOrd="0" presId="urn:microsoft.com/office/officeart/2005/8/layout/process2"/>
    <dgm:cxn modelId="{E990B7F0-3251-4CCC-8631-90D80679FBAF}" type="presParOf" srcId="{8A248762-7CAB-4AC5-A1D6-F576E849EE0B}" destId="{E9F5E0D7-A19C-4F5F-AD8D-23CD0900E204}" srcOrd="1" destOrd="0" presId="urn:microsoft.com/office/officeart/2005/8/layout/process2"/>
    <dgm:cxn modelId="{92A580A1-4721-421F-87E2-EE319AB6B716}" type="presParOf" srcId="{E9F5E0D7-A19C-4F5F-AD8D-23CD0900E204}" destId="{566B6280-4A79-4AC2-8532-AFB9BD92EA31}" srcOrd="0" destOrd="0" presId="urn:microsoft.com/office/officeart/2005/8/layout/process2"/>
    <dgm:cxn modelId="{EF24DEEA-5A56-48E5-87D8-C699436125F8}" type="presParOf" srcId="{8A248762-7CAB-4AC5-A1D6-F576E849EE0B}" destId="{7D871893-A93C-487E-81AE-44D6A268A75C}" srcOrd="2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69F62-7401-4BFE-B5DA-1E4653A76BA9}">
      <dsp:nvSpPr>
        <dsp:cNvPr id="0" name=""/>
        <dsp:cNvSpPr/>
      </dsp:nvSpPr>
      <dsp:spPr>
        <a:xfrm rot="5400000">
          <a:off x="2166770" y="1929780"/>
          <a:ext cx="1725832" cy="196479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A1764DF-4251-4E3C-B7FC-10426F330E86}">
      <dsp:nvSpPr>
        <dsp:cNvPr id="0" name=""/>
        <dsp:cNvSpPr/>
      </dsp:nvSpPr>
      <dsp:spPr>
        <a:xfrm>
          <a:off x="1045642" y="16660"/>
          <a:ext cx="4233059" cy="203360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作基督的工夫</a:t>
          </a:r>
          <a:endParaRPr lang="en-HK" sz="4800" b="1" kern="1200" dirty="0"/>
        </a:p>
      </dsp:txBody>
      <dsp:txXfrm>
        <a:off x="1144932" y="115950"/>
        <a:ext cx="4034479" cy="1835025"/>
      </dsp:txXfrm>
    </dsp:sp>
    <dsp:sp modelId="{D7DD8108-D7FE-496F-BCB2-239778856CCA}">
      <dsp:nvSpPr>
        <dsp:cNvPr id="0" name=""/>
        <dsp:cNvSpPr/>
      </dsp:nvSpPr>
      <dsp:spPr>
        <a:xfrm>
          <a:off x="4614815" y="210611"/>
          <a:ext cx="2113028" cy="1643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HK" sz="2800" b="1" kern="1200" dirty="0"/>
        </a:p>
      </dsp:txBody>
      <dsp:txXfrm>
        <a:off x="4614815" y="210611"/>
        <a:ext cx="2113028" cy="1643649"/>
      </dsp:txXfrm>
    </dsp:sp>
    <dsp:sp modelId="{69C417DA-8306-49BA-AEDA-7ABA9363ECCE}">
      <dsp:nvSpPr>
        <dsp:cNvPr id="0" name=""/>
        <dsp:cNvSpPr/>
      </dsp:nvSpPr>
      <dsp:spPr>
        <a:xfrm>
          <a:off x="3773099" y="2301071"/>
          <a:ext cx="4262373" cy="2033605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4800" b="1" kern="1200" dirty="0"/>
            <a:t>以巴弗提</a:t>
          </a:r>
          <a:endParaRPr lang="en-HK" sz="4800" b="1" kern="1200" dirty="0"/>
        </a:p>
      </dsp:txBody>
      <dsp:txXfrm>
        <a:off x="3872389" y="2400361"/>
        <a:ext cx="4063793" cy="1835025"/>
      </dsp:txXfrm>
    </dsp:sp>
    <dsp:sp modelId="{7D437FDB-A537-4A16-A343-A6DE38D142FF}">
      <dsp:nvSpPr>
        <dsp:cNvPr id="0" name=""/>
        <dsp:cNvSpPr/>
      </dsp:nvSpPr>
      <dsp:spPr>
        <a:xfrm>
          <a:off x="7356929" y="2495021"/>
          <a:ext cx="2113028" cy="1643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HK" sz="2800" kern="1200"/>
        </a:p>
      </dsp:txBody>
      <dsp:txXfrm>
        <a:off x="7356929" y="2495021"/>
        <a:ext cx="2113028" cy="1643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058D4-F50E-4DEB-B291-31AF2770A635}">
      <dsp:nvSpPr>
        <dsp:cNvPr id="0" name=""/>
        <dsp:cNvSpPr/>
      </dsp:nvSpPr>
      <dsp:spPr>
        <a:xfrm>
          <a:off x="0" y="62193"/>
          <a:ext cx="10904621" cy="4932719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25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然而，我想必須差以巴弗提到你們那裏去。他是我的弟兄、同工和戰友，是你們差遣來供應我需要的。</a:t>
          </a: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26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他很想念你們眾人，並且極其難過，因為你們聽見他病了。</a:t>
          </a: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27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他真的生病了，幾乎要死。然而神憐憫他，不但憐憫他，也憐憫我，免得我憂上加憂。</a:t>
          </a: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28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所以，我更要盡快送他回去，好讓你們再見到他而喜樂，我也可以減少憂愁。</a:t>
          </a: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29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故此，你們要在主裏歡歡喜喜地接待他，而且要尊重這樣的人，</a:t>
          </a:r>
          <a:r>
            <a:rPr lang="en-HK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30</a:t>
          </a:r>
          <a:r>
            <a:rPr lang="zh-TW" sz="31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因他為做基督的工作不顧性命，幾乎至死，為要補足你們供應我不夠的地方。</a:t>
          </a:r>
          <a:endParaRPr lang="en-HK" sz="3100" kern="1200" dirty="0"/>
        </a:p>
      </dsp:txBody>
      <dsp:txXfrm>
        <a:off x="240795" y="302988"/>
        <a:ext cx="10423031" cy="44511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0E03D-8DDD-4ABB-A1FA-411D8AE6DB98}">
      <dsp:nvSpPr>
        <dsp:cNvPr id="0" name=""/>
        <dsp:cNvSpPr/>
      </dsp:nvSpPr>
      <dsp:spPr>
        <a:xfrm>
          <a:off x="0" y="3058040"/>
          <a:ext cx="10575758" cy="1673100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6500" b="1" kern="1200" dirty="0">
              <a:solidFill>
                <a:schemeClr val="tx1"/>
              </a:solidFill>
            </a:rPr>
            <a:t>以基督</a:t>
          </a:r>
          <a:r>
            <a:rPr lang="zh-TW" altLang="en-US" sz="6500" b="1" kern="1200" dirty="0">
              <a:solidFill>
                <a:schemeClr val="tx1"/>
              </a:solidFill>
            </a:rPr>
            <a:t>耶穌</a:t>
          </a:r>
          <a:r>
            <a:rPr lang="zh-TW" sz="6500" b="1" kern="1200" dirty="0">
              <a:solidFill>
                <a:schemeClr val="tx1"/>
              </a:solidFill>
            </a:rPr>
            <a:t>的心為心</a:t>
          </a:r>
          <a:r>
            <a:rPr lang="en-US" altLang="zh-TW" sz="6500" b="0" kern="1200" dirty="0">
              <a:solidFill>
                <a:schemeClr val="tx1"/>
              </a:solidFill>
            </a:rPr>
            <a:t>(2:5)</a:t>
          </a:r>
          <a:endParaRPr lang="en-HK" sz="6500" b="0" kern="1200" dirty="0">
            <a:solidFill>
              <a:schemeClr val="tx1"/>
            </a:solidFill>
          </a:endParaRPr>
        </a:p>
      </dsp:txBody>
      <dsp:txXfrm>
        <a:off x="81674" y="3139714"/>
        <a:ext cx="10412410" cy="1509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D0F300-F916-4F3C-8961-4315B64A5197}">
      <dsp:nvSpPr>
        <dsp:cNvPr id="0" name=""/>
        <dsp:cNvSpPr/>
      </dsp:nvSpPr>
      <dsp:spPr>
        <a:xfrm>
          <a:off x="793783" y="0"/>
          <a:ext cx="8996212" cy="4797342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F7DB566-543D-4B08-9033-B7AB20BB30E1}">
      <dsp:nvSpPr>
        <dsp:cNvPr id="0" name=""/>
        <dsp:cNvSpPr/>
      </dsp:nvSpPr>
      <dsp:spPr>
        <a:xfrm>
          <a:off x="5133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b="1" kern="1200" dirty="0"/>
            <a:t>6</a:t>
          </a:r>
          <a:r>
            <a:rPr lang="zh-TW" sz="2200" b="1" kern="1200" dirty="0"/>
            <a:t>他本有神的形像，</a:t>
          </a:r>
          <a:endParaRPr lang="en-HK" sz="2200" b="1" kern="1200" dirty="0"/>
        </a:p>
      </dsp:txBody>
      <dsp:txXfrm>
        <a:off x="59622" y="1493691"/>
        <a:ext cx="1007230" cy="1809958"/>
      </dsp:txXfrm>
    </dsp:sp>
    <dsp:sp modelId="{50EAD9DC-17AE-4F3A-ADC1-0A1B083048D5}">
      <dsp:nvSpPr>
        <dsp:cNvPr id="0" name=""/>
        <dsp:cNvSpPr/>
      </dsp:nvSpPr>
      <dsp:spPr>
        <a:xfrm>
          <a:off x="1187296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844818"/>
                <a:satOff val="-2177"/>
                <a:lumOff val="-147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844818"/>
                <a:satOff val="-2177"/>
                <a:lumOff val="-147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844818"/>
                <a:satOff val="-2177"/>
                <a:lumOff val="-147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卻不堅持自己與神同等；</a:t>
          </a:r>
          <a:endParaRPr lang="en-HK" sz="2200" b="1" kern="1200" dirty="0"/>
        </a:p>
      </dsp:txBody>
      <dsp:txXfrm>
        <a:off x="1241785" y="1493691"/>
        <a:ext cx="1007230" cy="1809958"/>
      </dsp:txXfrm>
    </dsp:sp>
    <dsp:sp modelId="{46009125-6A9B-4AB3-81BF-BDE2BD7E2629}">
      <dsp:nvSpPr>
        <dsp:cNvPr id="0" name=""/>
        <dsp:cNvSpPr/>
      </dsp:nvSpPr>
      <dsp:spPr>
        <a:xfrm>
          <a:off x="2369459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b="1" kern="1200"/>
            <a:t>7</a:t>
          </a:r>
          <a:r>
            <a:rPr lang="zh-TW" sz="2200" b="1" kern="1200"/>
            <a:t>反倒虛己，</a:t>
          </a:r>
          <a:endParaRPr lang="en-HK" sz="2200" b="1" kern="1200"/>
        </a:p>
      </dsp:txBody>
      <dsp:txXfrm>
        <a:off x="2423948" y="1493691"/>
        <a:ext cx="1007230" cy="1809958"/>
      </dsp:txXfrm>
    </dsp:sp>
    <dsp:sp modelId="{E86E2137-802D-4349-8978-43229987D687}">
      <dsp:nvSpPr>
        <dsp:cNvPr id="0" name=""/>
        <dsp:cNvSpPr/>
      </dsp:nvSpPr>
      <dsp:spPr>
        <a:xfrm>
          <a:off x="3551622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2534453"/>
                <a:satOff val="-6532"/>
                <a:lumOff val="-4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534453"/>
                <a:satOff val="-6532"/>
                <a:lumOff val="-4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534453"/>
                <a:satOff val="-6532"/>
                <a:lumOff val="-4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取了奴僕的形像，</a:t>
          </a:r>
          <a:endParaRPr lang="en-HK" sz="2200" b="1" kern="1200" dirty="0"/>
        </a:p>
      </dsp:txBody>
      <dsp:txXfrm>
        <a:off x="3606111" y="1493691"/>
        <a:ext cx="1007230" cy="1809958"/>
      </dsp:txXfrm>
    </dsp:sp>
    <dsp:sp modelId="{05D669A9-7199-4CB1-A93A-B8AACED1C70F}">
      <dsp:nvSpPr>
        <dsp:cNvPr id="0" name=""/>
        <dsp:cNvSpPr/>
      </dsp:nvSpPr>
      <dsp:spPr>
        <a:xfrm>
          <a:off x="4733785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成為人的樣式；</a:t>
          </a:r>
          <a:endParaRPr lang="en-HK" sz="2200" b="1" kern="1200" dirty="0"/>
        </a:p>
      </dsp:txBody>
      <dsp:txXfrm>
        <a:off x="4788274" y="1493691"/>
        <a:ext cx="1007230" cy="1809958"/>
      </dsp:txXfrm>
    </dsp:sp>
    <dsp:sp modelId="{EB7BC9DF-077C-454F-9FCC-E3803E61AEDC}">
      <dsp:nvSpPr>
        <dsp:cNvPr id="0" name=""/>
        <dsp:cNvSpPr/>
      </dsp:nvSpPr>
      <dsp:spPr>
        <a:xfrm>
          <a:off x="5915948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4224089"/>
                <a:satOff val="-10887"/>
                <a:lumOff val="-7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224089"/>
                <a:satOff val="-10887"/>
                <a:lumOff val="-7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224089"/>
                <a:satOff val="-10887"/>
                <a:lumOff val="-7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既有人的樣子，</a:t>
          </a:r>
          <a:endParaRPr lang="en-HK" sz="2200" b="1" kern="1200" dirty="0"/>
        </a:p>
      </dsp:txBody>
      <dsp:txXfrm>
        <a:off x="5970437" y="1493691"/>
        <a:ext cx="1007230" cy="1809958"/>
      </dsp:txXfrm>
    </dsp:sp>
    <dsp:sp modelId="{20A9B715-6927-4E36-A81E-088B86CBAB23}">
      <dsp:nvSpPr>
        <dsp:cNvPr id="0" name=""/>
        <dsp:cNvSpPr/>
      </dsp:nvSpPr>
      <dsp:spPr>
        <a:xfrm>
          <a:off x="7098111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HK" sz="2200" b="1" kern="1200" dirty="0"/>
            <a:t>8</a:t>
          </a:r>
          <a:r>
            <a:rPr lang="zh-TW" sz="2200" b="1" kern="1200" dirty="0"/>
            <a:t>就謙卑自己，</a:t>
          </a:r>
          <a:endParaRPr lang="en-HK" sz="2200" b="1" kern="1200" dirty="0"/>
        </a:p>
      </dsp:txBody>
      <dsp:txXfrm>
        <a:off x="7152600" y="1493691"/>
        <a:ext cx="1007230" cy="1809958"/>
      </dsp:txXfrm>
    </dsp:sp>
    <dsp:sp modelId="{DAF6187A-DD53-4600-AAE6-7491E33F11B7}">
      <dsp:nvSpPr>
        <dsp:cNvPr id="0" name=""/>
        <dsp:cNvSpPr/>
      </dsp:nvSpPr>
      <dsp:spPr>
        <a:xfrm>
          <a:off x="8280274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5913725"/>
                <a:satOff val="-15242"/>
                <a:lumOff val="-1029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913725"/>
                <a:satOff val="-15242"/>
                <a:lumOff val="-1029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913725"/>
                <a:satOff val="-15242"/>
                <a:lumOff val="-1029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存心順服，以至於死，</a:t>
          </a:r>
          <a:endParaRPr lang="en-HK" sz="2200" b="1" kern="1200" dirty="0"/>
        </a:p>
      </dsp:txBody>
      <dsp:txXfrm>
        <a:off x="8334763" y="1493691"/>
        <a:ext cx="1007230" cy="1809958"/>
      </dsp:txXfrm>
    </dsp:sp>
    <dsp:sp modelId="{9E4D392E-1BA6-46EF-90AD-477D7ECA682A}">
      <dsp:nvSpPr>
        <dsp:cNvPr id="0" name=""/>
        <dsp:cNvSpPr/>
      </dsp:nvSpPr>
      <dsp:spPr>
        <a:xfrm>
          <a:off x="9462437" y="1439202"/>
          <a:ext cx="1116208" cy="1918936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200" b="1" kern="1200" dirty="0"/>
            <a:t>且死在十字架上。</a:t>
          </a:r>
          <a:endParaRPr lang="en-HK" sz="2200" b="1" kern="1200" dirty="0"/>
        </a:p>
      </dsp:txBody>
      <dsp:txXfrm>
        <a:off x="9516926" y="1493691"/>
        <a:ext cx="1007230" cy="18099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D3452-3467-4789-84C5-1A43BDBDB0DC}">
      <dsp:nvSpPr>
        <dsp:cNvPr id="0" name=""/>
        <dsp:cNvSpPr/>
      </dsp:nvSpPr>
      <dsp:spPr>
        <a:xfrm>
          <a:off x="1024700" y="531"/>
          <a:ext cx="3132198" cy="1740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1" kern="1200" dirty="0"/>
            <a:t>本有</a:t>
          </a:r>
          <a:endParaRPr lang="en-HK" sz="6500" b="1" kern="1200" dirty="0"/>
        </a:p>
      </dsp:txBody>
      <dsp:txXfrm>
        <a:off x="1075666" y="51497"/>
        <a:ext cx="3030266" cy="1638178"/>
      </dsp:txXfrm>
    </dsp:sp>
    <dsp:sp modelId="{2D2D6145-0AB3-4B23-A6B9-6D15A1AB9EC5}">
      <dsp:nvSpPr>
        <dsp:cNvPr id="0" name=""/>
        <dsp:cNvSpPr/>
      </dsp:nvSpPr>
      <dsp:spPr>
        <a:xfrm rot="5400000">
          <a:off x="2264529" y="1784144"/>
          <a:ext cx="652541" cy="783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3200" kern="1200"/>
        </a:p>
      </dsp:txBody>
      <dsp:txXfrm rot="-5400000">
        <a:off x="2355885" y="1849398"/>
        <a:ext cx="469829" cy="456779"/>
      </dsp:txXfrm>
    </dsp:sp>
    <dsp:sp modelId="{311B444F-A774-4221-8086-1A6DC770A2E4}">
      <dsp:nvSpPr>
        <dsp:cNvPr id="0" name=""/>
        <dsp:cNvSpPr/>
      </dsp:nvSpPr>
      <dsp:spPr>
        <a:xfrm>
          <a:off x="1024700" y="2610696"/>
          <a:ext cx="3132198" cy="1740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1" kern="1200" dirty="0"/>
            <a:t>不堅持</a:t>
          </a:r>
          <a:endParaRPr lang="en-HK" sz="6500" b="1" kern="1200" dirty="0"/>
        </a:p>
      </dsp:txBody>
      <dsp:txXfrm>
        <a:off x="1075666" y="2661662"/>
        <a:ext cx="3030266" cy="16381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F575B5-00DE-4CAA-99A5-24653DD2A1BD}">
      <dsp:nvSpPr>
        <dsp:cNvPr id="0" name=""/>
        <dsp:cNvSpPr/>
      </dsp:nvSpPr>
      <dsp:spPr>
        <a:xfrm>
          <a:off x="1024700" y="531"/>
          <a:ext cx="3132198" cy="1740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1" kern="1200" dirty="0"/>
            <a:t>例空</a:t>
          </a:r>
          <a:endParaRPr lang="en-HK" sz="6500" b="1" kern="1200" dirty="0"/>
        </a:p>
      </dsp:txBody>
      <dsp:txXfrm>
        <a:off x="1075666" y="51497"/>
        <a:ext cx="3030266" cy="1638178"/>
      </dsp:txXfrm>
    </dsp:sp>
    <dsp:sp modelId="{E9F5E0D7-A19C-4F5F-AD8D-23CD0900E204}">
      <dsp:nvSpPr>
        <dsp:cNvPr id="0" name=""/>
        <dsp:cNvSpPr/>
      </dsp:nvSpPr>
      <dsp:spPr>
        <a:xfrm rot="5400000">
          <a:off x="2264529" y="1784144"/>
          <a:ext cx="652541" cy="783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HK" sz="3200" kern="1200"/>
        </a:p>
      </dsp:txBody>
      <dsp:txXfrm rot="-5400000">
        <a:off x="2355885" y="1849398"/>
        <a:ext cx="469829" cy="456779"/>
      </dsp:txXfrm>
    </dsp:sp>
    <dsp:sp modelId="{7D871893-A93C-487E-81AE-44D6A268A75C}">
      <dsp:nvSpPr>
        <dsp:cNvPr id="0" name=""/>
        <dsp:cNvSpPr/>
      </dsp:nvSpPr>
      <dsp:spPr>
        <a:xfrm>
          <a:off x="1024700" y="2610696"/>
          <a:ext cx="3132198" cy="17401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6500" b="1" kern="1200" dirty="0"/>
            <a:t>取了</a:t>
          </a:r>
          <a:endParaRPr lang="en-HK" sz="6500" b="1" kern="1200" dirty="0"/>
        </a:p>
      </dsp:txBody>
      <dsp:txXfrm>
        <a:off x="1075666" y="2661662"/>
        <a:ext cx="3030266" cy="1638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B679-B8E8-4824-87BC-B732BC593B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36FF6-C0F5-4525-B6E7-7D4D8DD2A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EAD8B-D61D-4BAE-89D7-75B26669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3B79-C5FC-4010-B1A2-1FD9ED221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A305F-AC17-4BFF-BF15-3B3DCA886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940085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2E14-A71A-4557-BB14-1C1D75414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B68DB-3CA8-4A81-9087-1BF22E293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9559E-46BD-4E2C-9B1C-6EE9DBB9C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EB8864-BA90-4B59-9385-3D5F0CE8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A4C34-7FC7-40E8-925C-A79E1CD3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52411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5B18F6-571E-47B6-AA7B-65D49C7DDC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E66A7-BC82-4123-909F-4224140B9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0477D-7F3F-4663-A36A-BA96425C2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F7E20-96D5-4BA6-BA6E-FD0D252A5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FFD6A5-2632-4BEE-896C-BBC750DC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94063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0EE8-ABD8-499E-9183-9E6B44ED5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1ADE-DB26-4FAC-9C6D-9C4F1DBE7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6E3E7-CDA0-40CD-B2B7-E382AF25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B61FF-2E38-4332-A350-6A389F4D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1330A-A25D-4BBD-B4AA-1664FA4A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82743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AD70-995A-40AD-98D1-AE9E2AA6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225BA-DEB0-4CF4-BC35-5D8543BB5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41D72-2AFB-4AE4-B65C-8B960ED6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52086-177A-420E-A7FC-422D0AFA4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951B6-E11A-4FAC-B482-E8BCA35E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8304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F981F-14A7-4C48-A55A-8E89C3DEA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9B97-4C4E-46F8-80FF-97A6B51EB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E9DF2-5668-446C-A09F-E5877FE40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D2A7D7-9368-4FF3-8F50-C53E05ED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578DB-F5A0-4787-9F6C-77D26CD2D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02D25-1DFC-42F6-9B92-0D4ABD44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91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CEAB-EFD1-4EE1-BE12-D14A96F4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414EA-27C6-434D-ABF4-CCCE80EA6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401C6-34A9-45AC-93C9-CF223DA0A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0FCE-1958-4AF7-B6BB-4C1270B5F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42E25-C776-4CCB-9D63-5BC507C40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A91154-4255-4337-9B4A-7F93CEF6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FAE83B-119F-4966-B340-D85F310CA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CABD0-1571-47C9-9908-79522C904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1723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E22E4-DAA0-45D0-BA36-76513603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FA221-B058-4D69-B49F-DEDC17AE6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77656F-07A8-432E-B8FA-A2C07595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5C156-B466-4FA6-8CB5-2C22C7982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8924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853C8C-F6BC-4337-8365-396B3854D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E45B55-939C-4DE1-8D14-F05CB39DE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2F085-A467-456A-A431-F0489864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50764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067D-0466-476E-AA0F-9B59B55D5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BFB1-3EBE-498B-B31F-330BC9DFB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B871C-B5DD-4A02-AA71-B1FD1C316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80A02-BAFA-4DF7-A26A-1F780733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59F68-6CD9-4560-A612-50CF68CF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EC13E-26DC-44A6-BEA5-FA24F1D79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654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D78D-D1AA-4094-AB37-50B900A99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A39FE-AACF-44AC-81A4-6C4129E38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7E434-49AC-4584-B6AB-42D616CE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52B24-6222-4A69-A184-D4E55B66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4B740-430F-4085-B3F1-8ED3EBBE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58164-E4D5-4095-BCF5-A81728AAA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3194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938221-F5D6-419A-BC42-BD04929C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12BC7-5F2E-4A46-A2AB-53E02298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62CC9-560B-4955-BF5B-30D698132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1C0D2-411B-4319-BAC3-C5C0B6609996}" type="datetimeFigureOut">
              <a:rPr lang="en-HK" smtClean="0"/>
              <a:t>4/4/2020</a:t>
            </a:fld>
            <a:endParaRPr lang="en-H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9DF4D-F601-4933-BB83-EEC33DA71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CFB57-22C7-44FD-9169-1EBFCD5B1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E6B9-A11A-40EB-ACAB-799920B535B2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7821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image" Target="../media/image3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棕枝全日假日卡片，与棕榈叶边界，框架的海报向量背景库存例证. 插画 ...">
            <a:extLst>
              <a:ext uri="{FF2B5EF4-FFF2-40B4-BE49-F238E27FC236}">
                <a16:creationId xmlns:a16="http://schemas.microsoft.com/office/drawing/2014/main" id="{98C241DF-A91E-46A0-853F-086E16BE1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283" y="-1"/>
            <a:ext cx="8903369" cy="731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424346E-EBA2-4837-A78C-D678C4BB65DF}"/>
              </a:ext>
            </a:extLst>
          </p:cNvPr>
          <p:cNvSpPr txBox="1"/>
          <p:nvPr/>
        </p:nvSpPr>
        <p:spPr>
          <a:xfrm>
            <a:off x="3601453" y="1147010"/>
            <a:ext cx="3657599" cy="92333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zh-TW" altLang="en-US" sz="5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棕枝主日</a:t>
            </a:r>
            <a:endParaRPr lang="en-HK" sz="54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521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4CB25-7B6D-4E7D-9585-AAD89E9DB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38FFF-1309-476A-A161-11F822954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HK"/>
          </a:p>
        </p:txBody>
      </p:sp>
      <p:pic>
        <p:nvPicPr>
          <p:cNvPr id="4098" name="Picture 2" descr="棕枝主日圖畫、圖片和照片檔- iStock">
            <a:extLst>
              <a:ext uri="{FF2B5EF4-FFF2-40B4-BE49-F238E27FC236}">
                <a16:creationId xmlns:a16="http://schemas.microsoft.com/office/drawing/2014/main" id="{2D55CBE7-8961-4BAC-8EEC-4E5F1D6ED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94" y="259347"/>
            <a:ext cx="10900611" cy="659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8A6675-EA7A-44EE-B0AB-6B110C38A297}"/>
              </a:ext>
            </a:extLst>
          </p:cNvPr>
          <p:cNvSpPr txBox="1"/>
          <p:nvPr/>
        </p:nvSpPr>
        <p:spPr>
          <a:xfrm>
            <a:off x="3088106" y="681037"/>
            <a:ext cx="57466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/>
              <a:t>作基督的工夫</a:t>
            </a:r>
            <a:br>
              <a:rPr lang="en-HK" sz="4800" b="1" dirty="0"/>
            </a:br>
            <a:r>
              <a:rPr lang="zh-TW" altLang="en-US" sz="4800" b="1" dirty="0"/>
              <a:t>腓</a:t>
            </a:r>
            <a:r>
              <a:rPr lang="en-HK" sz="4800" b="1" dirty="0"/>
              <a:t>2:1-11; 19-30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94CF1E-5C25-46C2-9622-7E4FF3E37EF2}"/>
              </a:ext>
            </a:extLst>
          </p:cNvPr>
          <p:cNvSpPr txBox="1"/>
          <p:nvPr/>
        </p:nvSpPr>
        <p:spPr>
          <a:xfrm>
            <a:off x="5454316" y="2566609"/>
            <a:ext cx="3015916" cy="830997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</a:rPr>
              <a:t>講員：袁蕙文牧師</a:t>
            </a:r>
            <a:endParaRPr lang="en-HK" altLang="zh-TW" sz="2400" b="1" dirty="0">
              <a:solidFill>
                <a:schemeClr val="bg1"/>
              </a:solidFill>
            </a:endParaRPr>
          </a:p>
          <a:p>
            <a:r>
              <a:rPr lang="zh-TW" altLang="en-US" sz="2400" b="1" dirty="0">
                <a:solidFill>
                  <a:schemeClr val="bg1"/>
                </a:solidFill>
              </a:rPr>
              <a:t>靈閱文化社社長</a:t>
            </a:r>
            <a:endParaRPr lang="en-HK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95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8D43D-230F-46FC-B2AA-F215156DB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誰是以巴弗提？</a:t>
            </a:r>
            <a:endParaRPr lang="en-HK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5849ADA-0438-4B99-B9E8-FCC5544AFB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5249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79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9B74-E66E-4E94-A222-E55BCF3C5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腓</a:t>
            </a:r>
            <a:r>
              <a:rPr lang="en-US" altLang="zh-TW" b="1" dirty="0"/>
              <a:t>2:25-30</a:t>
            </a:r>
            <a:endParaRPr lang="en-H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67C5F2-DDF3-4D2B-9A39-0D9058B458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587525"/>
              </p:ext>
            </p:extLst>
          </p:nvPr>
        </p:nvGraphicFramePr>
        <p:xfrm>
          <a:off x="838199" y="1435768"/>
          <a:ext cx="10904621" cy="5057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4500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81ECD-EFA1-4AE7-A08A-01540787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為何以巴弗提能作基督的工夫？</a:t>
            </a:r>
            <a:endParaRPr lang="en-HK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00BD9B-477D-4265-B4EF-8BFE150586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327507"/>
              </p:ext>
            </p:extLst>
          </p:nvPr>
        </p:nvGraphicFramePr>
        <p:xfrm>
          <a:off x="778042" y="1435768"/>
          <a:ext cx="10575758" cy="47411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568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61DE0-3658-40F3-9BF1-2A32EE59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基督耶穌的心</a:t>
            </a:r>
            <a:endParaRPr lang="en-HK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3BE899-A348-4215-8569-60FBAFC19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707175"/>
              </p:ext>
            </p:extLst>
          </p:nvPr>
        </p:nvGraphicFramePr>
        <p:xfrm>
          <a:off x="770021" y="1379621"/>
          <a:ext cx="10583779" cy="4797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410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5B59ED-D8D3-4701-A410-3CAD86ADA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3" y="409073"/>
            <a:ext cx="10800347" cy="1281615"/>
          </a:xfrm>
        </p:spPr>
        <p:txBody>
          <a:bodyPr/>
          <a:lstStyle/>
          <a:p>
            <a:endParaRPr lang="en-HK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1BED9B-C192-4222-8A37-A0578FF50EF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1259350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FA4E67F-1069-4DA1-8895-AF9E9702B94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862657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1" name="Picture 2" descr="Holy Week 第一天，看西方学生如何学习宗教文化知识">
            <a:extLst>
              <a:ext uri="{FF2B5EF4-FFF2-40B4-BE49-F238E27FC236}">
                <a16:creationId xmlns:a16="http://schemas.microsoft.com/office/drawing/2014/main" id="{024CF376-E3F1-422E-BB7C-DB42F1158C0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58031" y="3035716"/>
            <a:ext cx="3428338" cy="1776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74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A786F-05DF-46D3-96AD-4E0BC3FF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反省</a:t>
            </a:r>
            <a:endParaRPr lang="en-HK" b="1" dirty="0"/>
          </a:p>
        </p:txBody>
      </p:sp>
      <p:pic>
        <p:nvPicPr>
          <p:cNvPr id="8196" name="Picture 4" descr="Good Friday, Palm Sunday, Ash Wednesday, Lent Season And Holy ...">
            <a:extLst>
              <a:ext uri="{FF2B5EF4-FFF2-40B4-BE49-F238E27FC236}">
                <a16:creationId xmlns:a16="http://schemas.microsoft.com/office/drawing/2014/main" id="{AA8800E6-C552-4F62-8B99-85F17B48D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683" y="1532021"/>
            <a:ext cx="8591980" cy="467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0A8E5B-A010-4A4F-A30F-9BB97648AB3B}"/>
              </a:ext>
            </a:extLst>
          </p:cNvPr>
          <p:cNvSpPr txBox="1"/>
          <p:nvPr/>
        </p:nvSpPr>
        <p:spPr>
          <a:xfrm>
            <a:off x="3280611" y="1851110"/>
            <a:ext cx="4636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K" altLang="zh-TW" sz="3600" b="1" dirty="0">
                <a:solidFill>
                  <a:schemeClr val="bg1"/>
                </a:solidFill>
              </a:rPr>
              <a:t>	</a:t>
            </a:r>
            <a:r>
              <a:rPr lang="zh-TW" altLang="en-US" sz="3600" b="1" dirty="0">
                <a:solidFill>
                  <a:schemeClr val="bg1"/>
                </a:solidFill>
              </a:rPr>
              <a:t>基督為你？</a:t>
            </a:r>
            <a:endParaRPr lang="en-HK" altLang="zh-TW" sz="3600" b="1" dirty="0">
              <a:solidFill>
                <a:schemeClr val="bg1"/>
              </a:solidFill>
            </a:endParaRPr>
          </a:p>
          <a:p>
            <a:r>
              <a:rPr lang="en-HK" altLang="zh-TW" sz="3600" b="1" dirty="0">
                <a:solidFill>
                  <a:schemeClr val="bg1"/>
                </a:solidFill>
              </a:rPr>
              <a:t>	</a:t>
            </a:r>
            <a:r>
              <a:rPr lang="zh-TW" altLang="en-US" sz="3600" b="1" dirty="0">
                <a:solidFill>
                  <a:schemeClr val="bg1"/>
                </a:solidFill>
              </a:rPr>
              <a:t>你為基督？</a:t>
            </a:r>
            <a:endParaRPr lang="en-H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34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誰是以巴弗提？</vt:lpstr>
      <vt:lpstr>腓2:25-30</vt:lpstr>
      <vt:lpstr>為何以巴弗提能作基督的工夫？</vt:lpstr>
      <vt:lpstr>基督耶穌的心</vt:lpstr>
      <vt:lpstr>PowerPoint Presentation</vt:lpstr>
      <vt:lpstr>反省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</cp:revision>
  <dcterms:created xsi:type="dcterms:W3CDTF">2020-04-04T06:24:57Z</dcterms:created>
  <dcterms:modified xsi:type="dcterms:W3CDTF">2020-04-04T07:23:51Z</dcterms:modified>
</cp:coreProperties>
</file>