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2192000" cy="6858000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96" y="-54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41BFEAC7-FD3B-4E94-AC87-10DEB905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DB428F58-CFA3-4B7B-BF9D-60AE1FCBA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E52-764F-4CF7-A5C5-7B2FC3BC4547}" type="datetimeFigureOut">
              <a:rPr lang="zh-HK" altLang="en-US" smtClean="0"/>
              <a:pPr/>
              <a:t>25/4/2020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0F043755-0607-4EFE-9DA4-0B6CF6E1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63CF2B15-872C-427E-8966-F11445B58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F566-6857-4266-8F04-EFEFF5B791F2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2102260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5268B09C-7DB1-4C62-95F1-F21650969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A6844EEC-51FC-4980-B498-5DC19F0E6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BE51AE08-E9B3-455C-9D9C-C5E25F419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6CE52-764F-4CF7-A5C5-7B2FC3BC4547}" type="datetimeFigureOut">
              <a:rPr lang="zh-HK" altLang="en-US" smtClean="0"/>
              <a:pPr/>
              <a:t>25/4/2020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2AEC34AB-BCBE-4A18-B41C-7DB4AACAC1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542F82B7-9A60-4D15-89A0-C01AC9D85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F566-6857-4266-8F04-EFEFF5B791F2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79338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2FFD0566-7FFC-4D24-B656-D8CF477D6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>
                <a:latin typeface="MStiffHeiHK-UltraBold" panose="00000900000000000000" pitchFamily="50" charset="-120"/>
                <a:ea typeface="MStiffHeiHK-UltraBold" panose="00000900000000000000" pitchFamily="50" charset="-120"/>
              </a:rPr>
              <a:t>同建基督的身體</a:t>
            </a:r>
            <a:r>
              <a:rPr lang="en-US" altLang="zh-TW" sz="4800">
                <a:latin typeface="MStiffHeiHK-UltraBold" panose="00000900000000000000" pitchFamily="50" charset="-120"/>
                <a:ea typeface="MStiffHeiHK-UltraBold" panose="00000900000000000000" pitchFamily="50" charset="-120"/>
              </a:rPr>
              <a:t>(</a:t>
            </a:r>
            <a:r>
              <a:rPr lang="zh-TW" altLang="en-US" sz="4800">
                <a:latin typeface="MStiffHeiHK-UltraBold" panose="00000900000000000000" pitchFamily="50" charset="-120"/>
                <a:ea typeface="MStiffHeiHK-UltraBold" panose="00000900000000000000" pitchFamily="50" charset="-120"/>
              </a:rPr>
              <a:t>四</a:t>
            </a:r>
            <a:r>
              <a:rPr lang="en-US" altLang="zh-TW" sz="4800">
                <a:latin typeface="MStiffHeiHK-UltraBold" panose="00000900000000000000" pitchFamily="50" charset="-120"/>
                <a:ea typeface="MStiffHeiHK-UltraBold" panose="00000900000000000000" pitchFamily="50" charset="-120"/>
              </a:rPr>
              <a:t>)</a:t>
            </a:r>
            <a:endParaRPr lang="zh-HK" altLang="en-US" sz="4800" dirty="0"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MStiffHeiHK-UltraBold" panose="00000900000000000000" pitchFamily="50" charset="-120"/>
              <a:ea typeface="MStiffHeiHK-UltraBold" panose="00000900000000000000" pitchFamily="50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3DCFA6C-13C4-4093-8EF1-7E3CCDE6162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86812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79EC95B4-6D84-4996-A8D7-70D3DB871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3922EEE-0E54-4845-8A39-46B7FE22DB6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3297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A85824AB-6AD6-4B8B-9BEF-500424E94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主題經文：路加福音</a:t>
            </a:r>
            <a:r>
              <a:rPr lang="en-US" altLang="zh-TW"/>
              <a:t>24:13-31 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141C439D-2BAC-4614-90E7-CF4CD748D98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9214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6C6D41F7-F685-421D-8AFD-825C212D1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主題經文：路加福音</a:t>
            </a:r>
            <a:r>
              <a:rPr lang="en-US" altLang="zh-TW"/>
              <a:t>24:13-31 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760C962-85F7-468F-9B52-D7A8C70A971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7484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718DA7D4-DCE8-4A75-B5EB-5A182FAE4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主題經文：路加福音</a:t>
            </a:r>
            <a:r>
              <a:rPr lang="en-US" altLang="zh-TW"/>
              <a:t>24:13-31 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3CAE3334-2058-4889-BE9B-23053F5F5FC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9298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909F9A39-81EB-409D-B70C-EED9C42A9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1C820111-7A03-4595-8ADC-F37E7A3220E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6633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D1545E5A-F365-4708-A0B1-FE41EBC43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E7940C59-E7C2-43DA-A232-701736F8CC4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4497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AE33EDF5-D037-4DB4-875D-A53F4C01B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主題經文：路加福音</a:t>
            </a:r>
            <a:r>
              <a:rPr lang="en-US" altLang="zh-TW"/>
              <a:t>24:13-31 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988BE0E-514D-4898-92FC-481499F071C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0742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9B6451AA-1620-401B-A43A-C5FE1283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以馬忤斯在哪裏？</a:t>
            </a:r>
            <a:endParaRPr lang="zh-HK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C9ABF49-603B-495A-8E16-9E64B7E630A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0348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CE519A77-82C4-45F9-8554-010C0C28A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3C73B33-4C89-49BC-87D3-27C697581FF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244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6053EE9D-E492-4F85-AE38-16AC1AC95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4BF9825F-F774-45EC-AEDE-86039EB1DA9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6902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AECBB9C8-31F4-4848-B54D-9057327E8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</a:rPr>
              <a:t>2020</a:t>
            </a:r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年主題：手携手、心連心，同建基督的身體</a:t>
            </a:r>
            <a:endParaRPr lang="zh-HK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64A23700-AB0F-496B-801E-7046170429A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99348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BACC5F6A-707E-45B2-A680-D61EBCB18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主題經文：路加福音</a:t>
            </a:r>
            <a:r>
              <a:rPr lang="en-US" altLang="zh-TW"/>
              <a:t>24:13-31 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8CDFF45-A403-4DA4-B305-BC38B713A6C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1900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DCF99DAF-4366-4D84-B838-A2F3EB995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以馬忤斯路上的門徒是誰？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439410D3-7D9E-463D-8784-F8ED4B9D5BD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5255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97D24B7-7990-423D-87EB-6F24AD4DF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革流巴 </a:t>
            </a:r>
            <a:r>
              <a:rPr lang="en-US" altLang="zh-TW"/>
              <a:t>Cleopas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337E260-98C8-42FA-AC82-3B8CA9B1613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0396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3AEF34D5-C8CF-437A-A4D0-B1ED46319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3899C33C-4179-48FB-920A-B3137755F08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4169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C60DC519-BBB3-448F-9DF8-AB1E2615C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主題經文：路加福音</a:t>
            </a:r>
            <a:r>
              <a:rPr lang="en-US" altLang="zh-TW"/>
              <a:t>24:13-31 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73B14D2F-AC36-4F76-981C-FE9741C6462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1798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FFFD9B89-6CEA-4E9D-8554-BE5C4D4E2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主題經文：路加福音</a:t>
            </a:r>
            <a:r>
              <a:rPr lang="en-US" altLang="zh-TW"/>
              <a:t>24:13-31 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E9F25AA-84E2-4B77-A2DB-74D68561BE0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9601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33B3AF29-5680-4236-A8FC-480C8F5C2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3F10EFFE-3C51-4395-8E80-89BA3D46F24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6711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3755AFC9-8DBB-4DE5-819C-7D5D42111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主題經文：路加福音</a:t>
            </a:r>
            <a:r>
              <a:rPr lang="en-US" altLang="zh-TW"/>
              <a:t>24:13-31 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90E17FC-2CBA-409C-A0B3-8C3A3859692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2567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31F78D80-614F-40BE-80BB-D5893D78F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主題經文：路加福音</a:t>
            </a:r>
            <a:r>
              <a:rPr lang="en-US" altLang="zh-TW"/>
              <a:t>24:13-31 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4DEBD6E-499F-49BF-9842-2EF6F509E0C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0913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1A1D78CE-A4BC-4E82-84E5-942BC327B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D9B8260-6FB5-4463-B9D4-AC506FDBF84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0787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BD65DB1E-7187-4DE0-AD0C-5ABBB71D9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2020 </a:t>
            </a:r>
            <a:r>
              <a:rPr lang="zh-TW" altLang="en-US"/>
              <a:t>年主題經文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5D7C3B3-D4ED-4734-B1C4-9597295F97C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9962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9F76F4EE-949E-4F2D-BFE5-726019F5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8670330-8EA1-47C2-867A-E1A01BDC9E7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6003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1146A2B2-1B5C-4ECA-B6FD-D4FD6B0A1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主題經文：路加福音</a:t>
            </a:r>
            <a:r>
              <a:rPr lang="en-US" altLang="zh-TW"/>
              <a:t>24:13-31 (</a:t>
            </a:r>
            <a:r>
              <a:rPr lang="zh-TW" altLang="en-US"/>
              <a:t>新漢語譯本</a:t>
            </a:r>
            <a:r>
              <a:rPr lang="en-US" altLang="zh-TW"/>
              <a:t>)cc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1F5DE76-6A32-48E5-8FA9-C58B960C5DD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04142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9171FC88-9977-4EE6-8D48-9EF78CFDA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37E911F-26B6-46F7-AF21-31D4FBC20FE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95206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F0869716-E551-4B13-8F45-1D53CF3E2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3A0F0EA5-3304-45CC-AE08-2E7FC2C11CB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9251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FD2FFA3A-D95E-4038-A2F7-94846564C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明陣</a:t>
            </a:r>
            <a:endParaRPr lang="zh-HK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330174A-FACA-4920-A27C-0198632F79F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1353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6028F454-A886-40C7-BF20-C4CBAFC6C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明陣</a:t>
            </a:r>
            <a:endParaRPr lang="zh-HK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48BF237-3BBA-4543-B44B-BBC8D77A5EE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34829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CFC5BBBA-4A76-432E-AC88-57D7C3FBF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A8FDF30-AE79-4FE9-993B-FF740F24E1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314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EA52026-C936-4048-9C7D-7FF86D43B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2F58514-E27B-43F2-86F6-5D6726612E3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17821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29C04EC9-6F4A-4403-B998-DBE5053D8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A283B3F-6C01-477A-A5E6-1232C9FB17C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94576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16C48676-537B-4E68-A409-D6987B7B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358CB46-D0EA-4FE2-9539-54306FE2435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571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69CA5BC8-0164-45DB-AD68-42F77BE89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2020</a:t>
            </a:r>
            <a:r>
              <a:rPr lang="zh-TW" altLang="en-US"/>
              <a:t> 年主題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A8DAA35-D1F4-4A2A-AFE8-036FDACA899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16643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377C5986-6DFC-4828-95C3-C3304C04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414A8194-6CCD-4E2A-A91E-70BE0E3B193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18464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D55F353-4346-4BD5-B717-1444DEC5F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3C3F845E-0D1A-4B18-A4F8-98F4FE18769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7660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745AEB4-03DE-44E2-BE70-E076DD88A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主題經文：路加福音</a:t>
            </a:r>
            <a:r>
              <a:rPr lang="en-US" altLang="zh-TW"/>
              <a:t>24:13-53 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5EB5B1FA-1DBD-4969-8A7F-D05F7989F1F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96483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4EDBAC02-E6B7-4ADE-BEE8-0C7773051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主題經文：路加福音</a:t>
            </a:r>
            <a:r>
              <a:rPr lang="en-US" altLang="zh-TW"/>
              <a:t>24:13-53 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1D8B7E0A-0706-4FC6-8B49-5154BB741A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23430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E083082C-11B0-4A5A-A8D7-52493BBDC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主題經文：路加福音</a:t>
            </a:r>
            <a:r>
              <a:rPr lang="en-US" altLang="zh-TW"/>
              <a:t>24:13-53 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04C862E-98F5-48F8-A12C-F7C255CCEFA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45765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24688318-901E-4489-8E64-C0923E4B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C44660B-985B-4766-A4D0-4012AD30D05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2737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F0599FD-3C89-40DE-93A4-681D9C08E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2020</a:t>
            </a:r>
            <a:r>
              <a:rPr lang="zh-TW" altLang="en-US"/>
              <a:t> 年主題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BCDE21E-FFA4-4E4B-A61E-81C330FF665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1224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5D3627CE-6D99-4189-B604-9D987F59D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門徒群體的增長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CD293F3-EE2B-457F-AED3-9A1D94EBF1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3629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995914A-CDAA-4B84-991A-6985379EE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門徒群體的增長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646C482A-C6F1-405F-B358-132E35BC85B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6696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29E94D1A-824E-443D-AAAC-DFFB144CD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主耶穌身邊的門徒圈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12692B6-3C62-44B1-89EB-9973037FE4B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5670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AFA00043-90C7-4D73-8941-78AB901F9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主耶穌身邊的門徒圈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50CA7F5E-BA49-4F65-AB4A-7FB23081E0D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2441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238</Words>
  <Application>Microsoft Office PowerPoint</Application>
  <PresentationFormat>自訂</PresentationFormat>
  <Paragraphs>27</Paragraphs>
  <Slides>45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45</vt:i4>
      </vt:variant>
    </vt:vector>
  </HeadingPairs>
  <TitlesOfParts>
    <vt:vector size="46" baseType="lpstr">
      <vt:lpstr>Office 佈景主題</vt:lpstr>
      <vt:lpstr>同建基督的身體(四)</vt:lpstr>
      <vt:lpstr>2020年主題：手携手、心連心，同建基督的身體</vt:lpstr>
      <vt:lpstr>2020 年主題經文</vt:lpstr>
      <vt:lpstr>2020 年主題</vt:lpstr>
      <vt:lpstr>2020 年主題</vt:lpstr>
      <vt:lpstr>門徒群體的增長</vt:lpstr>
      <vt:lpstr>門徒群體的增長</vt:lpstr>
      <vt:lpstr>主耶穌身邊的門徒圈</vt:lpstr>
      <vt:lpstr>主耶穌身邊的門徒圈</vt:lpstr>
      <vt:lpstr>投影片 10</vt:lpstr>
      <vt:lpstr>主題經文：路加福音24:13-31 (新漢語譯本)</vt:lpstr>
      <vt:lpstr>主題經文：路加福音24:13-31 (新漢語譯本)</vt:lpstr>
      <vt:lpstr>主題經文：路加福音24:13-31 (新漢語譯本)</vt:lpstr>
      <vt:lpstr>投影片 14</vt:lpstr>
      <vt:lpstr>投影片 15</vt:lpstr>
      <vt:lpstr>主題經文：路加福音24:13-31 (新漢語譯本)</vt:lpstr>
      <vt:lpstr>以馬忤斯在哪裏？</vt:lpstr>
      <vt:lpstr>投影片 18</vt:lpstr>
      <vt:lpstr>投影片 19</vt:lpstr>
      <vt:lpstr>主題經文：路加福音24:13-31 (新漢語譯本)</vt:lpstr>
      <vt:lpstr>以馬忤斯路上的門徒是誰？</vt:lpstr>
      <vt:lpstr>革流巴 Cleopas</vt:lpstr>
      <vt:lpstr>投影片 23</vt:lpstr>
      <vt:lpstr>主題經文：路加福音24:13-31 (新漢語譯本)</vt:lpstr>
      <vt:lpstr>主題經文：路加福音24:13-31 (新漢語譯本)</vt:lpstr>
      <vt:lpstr>投影片 26</vt:lpstr>
      <vt:lpstr>主題經文：路加福音24:13-31 (新漢語譯本)</vt:lpstr>
      <vt:lpstr>主題經文：路加福音24:13-31 (新漢語譯本)</vt:lpstr>
      <vt:lpstr>投影片 29</vt:lpstr>
      <vt:lpstr>投影片 30</vt:lpstr>
      <vt:lpstr>主題經文：路加福音24:13-31 (新漢語譯本)cc</vt:lpstr>
      <vt:lpstr>投影片 32</vt:lpstr>
      <vt:lpstr>投影片 33</vt:lpstr>
      <vt:lpstr>明陣</vt:lpstr>
      <vt:lpstr>明陣</vt:lpstr>
      <vt:lpstr>投影片 36</vt:lpstr>
      <vt:lpstr>投影片 37</vt:lpstr>
      <vt:lpstr>投影片 38</vt:lpstr>
      <vt:lpstr>投影片 39</vt:lpstr>
      <vt:lpstr>投影片 40</vt:lpstr>
      <vt:lpstr>投影片 41</vt:lpstr>
      <vt:lpstr>主題經文：路加福音24:13-53 (新漢語譯本)</vt:lpstr>
      <vt:lpstr>主題經文：路加福音24:13-53 (新漢語譯本)</vt:lpstr>
      <vt:lpstr>主題經文：路加福音24:13-53 (新漢語譯本)</vt:lpstr>
      <vt:lpstr>投影片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同建基督的身體(四)</dc:title>
  <dc:creator>stanley lo</dc:creator>
  <cp:lastModifiedBy>Andrew</cp:lastModifiedBy>
  <cp:revision>1</cp:revision>
  <dcterms:created xsi:type="dcterms:W3CDTF">2020-04-24T13:37:43Z</dcterms:created>
  <dcterms:modified xsi:type="dcterms:W3CDTF">2020-04-25T02:19:23Z</dcterms:modified>
</cp:coreProperties>
</file>