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  <p:sldMasterId id="2147484008" r:id="rId2"/>
    <p:sldMasterId id="2147484020" r:id="rId3"/>
    <p:sldMasterId id="2147484032" r:id="rId4"/>
  </p:sldMasterIdLst>
  <p:notesMasterIdLst>
    <p:notesMasterId r:id="rId27"/>
  </p:notesMasterIdLst>
  <p:handoutMasterIdLst>
    <p:handoutMasterId r:id="rId28"/>
  </p:handoutMasterIdLst>
  <p:sldIdLst>
    <p:sldId id="2812" r:id="rId5"/>
    <p:sldId id="2872" r:id="rId6"/>
    <p:sldId id="2873" r:id="rId7"/>
    <p:sldId id="2874" r:id="rId8"/>
    <p:sldId id="2875" r:id="rId9"/>
    <p:sldId id="2807" r:id="rId10"/>
    <p:sldId id="2835" r:id="rId11"/>
    <p:sldId id="2836" r:id="rId12"/>
    <p:sldId id="2837" r:id="rId13"/>
    <p:sldId id="2869" r:id="rId14"/>
    <p:sldId id="2878" r:id="rId15"/>
    <p:sldId id="2852" r:id="rId16"/>
    <p:sldId id="2853" r:id="rId17"/>
    <p:sldId id="2854" r:id="rId18"/>
    <p:sldId id="2866" r:id="rId19"/>
    <p:sldId id="2868" r:id="rId20"/>
    <p:sldId id="2867" r:id="rId21"/>
    <p:sldId id="2865" r:id="rId22"/>
    <p:sldId id="2860" r:id="rId23"/>
    <p:sldId id="2876" r:id="rId24"/>
    <p:sldId id="2877" r:id="rId25"/>
    <p:sldId id="2861" r:id="rId26"/>
  </p:sldIdLst>
  <p:sldSz cx="9144000" cy="5143500" type="screen16x9"/>
  <p:notesSz cx="6797675" cy="9926638"/>
  <p:defaultTextStyle>
    <a:defPPr>
      <a:defRPr lang="zh-TW"/>
    </a:defPPr>
    <a:lvl1pPr marL="0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8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2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6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00CC"/>
    <a:srgbClr val="9900CC"/>
    <a:srgbClr val="660066"/>
    <a:srgbClr val="0000FF"/>
    <a:srgbClr val="CC0000"/>
    <a:srgbClr val="CC0099"/>
    <a:srgbClr val="CC3300"/>
    <a:srgbClr val="FF33CC"/>
    <a:srgbClr val="FF6699"/>
    <a:srgbClr val="CC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81" autoAdjust="0"/>
    <p:restoredTop sz="94670" autoAdjust="0"/>
  </p:normalViewPr>
  <p:slideViewPr>
    <p:cSldViewPr>
      <p:cViewPr varScale="1">
        <p:scale>
          <a:sx n="113" d="100"/>
          <a:sy n="113" d="100"/>
        </p:scale>
        <p:origin x="-108" y="-40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7566"/>
    </p:cViewPr>
  </p:sorterViewPr>
  <p:notesViewPr>
    <p:cSldViewPr>
      <p:cViewPr varScale="1">
        <p:scale>
          <a:sx n="75" d="100"/>
          <a:sy n="75" d="100"/>
        </p:scale>
        <p:origin x="-3954" y="-108"/>
      </p:cViewPr>
      <p:guideLst>
        <p:guide orient="horz" pos="3126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02" tIns="45702" rIns="91402" bIns="45702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9693" y="0"/>
            <a:ext cx="2946400" cy="496888"/>
          </a:xfrm>
          <a:prstGeom prst="rect">
            <a:avLst/>
          </a:prstGeom>
        </p:spPr>
        <p:txBody>
          <a:bodyPr vert="horz" lIns="91402" tIns="45702" rIns="91402" bIns="45702" rtlCol="0"/>
          <a:lstStyle>
            <a:lvl1pPr algn="r">
              <a:defRPr sz="1200"/>
            </a:lvl1pPr>
          </a:lstStyle>
          <a:p>
            <a:fld id="{8A725021-1F79-42D0-A299-13405D4F6F22}" type="datetimeFigureOut">
              <a:rPr lang="zh-HK" altLang="en-US" smtClean="0"/>
              <a:pPr/>
              <a:t>14/4/2020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168"/>
            <a:ext cx="2946400" cy="496887"/>
          </a:xfrm>
          <a:prstGeom prst="rect">
            <a:avLst/>
          </a:prstGeom>
        </p:spPr>
        <p:txBody>
          <a:bodyPr vert="horz" lIns="91402" tIns="45702" rIns="91402" bIns="45702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9693" y="9428168"/>
            <a:ext cx="2946400" cy="496887"/>
          </a:xfrm>
          <a:prstGeom prst="rect">
            <a:avLst/>
          </a:prstGeom>
        </p:spPr>
        <p:txBody>
          <a:bodyPr vert="horz" lIns="91402" tIns="45702" rIns="91402" bIns="45702" rtlCol="0" anchor="b"/>
          <a:lstStyle>
            <a:lvl1pPr algn="r">
              <a:defRPr sz="1200"/>
            </a:lvl1pPr>
          </a:lstStyle>
          <a:p>
            <a:fld id="{3BD7BBA5-D9E3-44B5-B2F2-947B649CA320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xmlns="" val="37355788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5" y="4"/>
            <a:ext cx="2945659" cy="496332"/>
          </a:xfrm>
          <a:prstGeom prst="rect">
            <a:avLst/>
          </a:prstGeom>
        </p:spPr>
        <p:txBody>
          <a:bodyPr vert="horz" lIns="91402" tIns="45702" rIns="91402" bIns="45702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8" y="4"/>
            <a:ext cx="2945659" cy="496332"/>
          </a:xfrm>
          <a:prstGeom prst="rect">
            <a:avLst/>
          </a:prstGeom>
        </p:spPr>
        <p:txBody>
          <a:bodyPr vert="horz" lIns="91402" tIns="45702" rIns="91402" bIns="45702" rtlCol="0"/>
          <a:lstStyle>
            <a:lvl1pPr algn="r">
              <a:defRPr sz="1200"/>
            </a:lvl1pPr>
          </a:lstStyle>
          <a:p>
            <a:fld id="{37FD976A-52E1-40B4-9E4F-B3F195D02305}" type="datetimeFigureOut">
              <a:rPr lang="zh-HK" altLang="en-US" smtClean="0"/>
              <a:pPr/>
              <a:t>14/4/2020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2" tIns="45702" rIns="91402" bIns="45702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15158"/>
            <a:ext cx="5438140" cy="4466987"/>
          </a:xfrm>
          <a:prstGeom prst="rect">
            <a:avLst/>
          </a:prstGeom>
        </p:spPr>
        <p:txBody>
          <a:bodyPr vert="horz" lIns="91402" tIns="45702" rIns="91402" bIns="45702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5" y="9428588"/>
            <a:ext cx="2945659" cy="496332"/>
          </a:xfrm>
          <a:prstGeom prst="rect">
            <a:avLst/>
          </a:prstGeom>
        </p:spPr>
        <p:txBody>
          <a:bodyPr vert="horz" lIns="91402" tIns="45702" rIns="91402" bIns="45702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8" y="9428588"/>
            <a:ext cx="2945659" cy="496332"/>
          </a:xfrm>
          <a:prstGeom prst="rect">
            <a:avLst/>
          </a:prstGeom>
        </p:spPr>
        <p:txBody>
          <a:bodyPr vert="horz" lIns="91402" tIns="45702" rIns="91402" bIns="45702" rtlCol="0" anchor="b"/>
          <a:lstStyle>
            <a:lvl1pPr algn="r">
              <a:defRPr sz="1200"/>
            </a:lvl1pPr>
          </a:lstStyle>
          <a:p>
            <a:fld id="{5AD8BD7D-2381-4957-B45C-9CCC909C69C0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xmlns="" val="573504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8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2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8BD7D-2381-4957-B45C-9CCC909C69C0}" type="slidenum">
              <a:rPr lang="zh-HK" altLang="en-US" smtClean="0">
                <a:solidFill>
                  <a:prstClr val="black"/>
                </a:solidFill>
              </a:rPr>
              <a:pPr/>
              <a:t>1</a:t>
            </a:fld>
            <a:endParaRPr lang="zh-HK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21170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8BD7D-2381-4957-B45C-9CCC909C69C0}" type="slidenum">
              <a:rPr lang="zh-HK" altLang="en-US" smtClean="0">
                <a:solidFill>
                  <a:prstClr val="black"/>
                </a:solidFill>
              </a:rPr>
              <a:pPr/>
              <a:t>18</a:t>
            </a:fld>
            <a:endParaRPr lang="zh-HK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63786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8BD7D-2381-4957-B45C-9CCC909C69C0}" type="slidenum">
              <a:rPr lang="zh-HK" altLang="en-US" smtClean="0">
                <a:solidFill>
                  <a:prstClr val="black"/>
                </a:solidFill>
              </a:rPr>
              <a:pPr/>
              <a:t>19</a:t>
            </a:fld>
            <a:endParaRPr lang="zh-HK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06649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8BD7D-2381-4957-B45C-9CCC909C69C0}" type="slidenum">
              <a:rPr lang="zh-HK" altLang="en-US" smtClean="0">
                <a:solidFill>
                  <a:prstClr val="black"/>
                </a:solidFill>
              </a:rPr>
              <a:pPr/>
              <a:t>22</a:t>
            </a:fld>
            <a:endParaRPr lang="zh-HK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93039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597850"/>
            <a:ext cx="7772400" cy="1102519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14CD-0A9F-489D-B393-C196621C4253}" type="datetimeFigureOut">
              <a:rPr lang="zh-HK" altLang="en-US" smtClean="0">
                <a:solidFill>
                  <a:srgbClr val="895D1D"/>
                </a:solidFill>
              </a:rPr>
              <a:pPr/>
              <a:t>14/4/2020</a:t>
            </a:fld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459D-28D7-4FE1-980D-F446DB7FA18B}" type="slidenum">
              <a:rPr lang="zh-HK" altLang="en-US" smtClean="0">
                <a:solidFill>
                  <a:srgbClr val="895D1D"/>
                </a:solidFill>
              </a:rPr>
              <a:pPr/>
              <a:t>‹#›</a:t>
            </a:fld>
            <a:endParaRPr lang="zh-HK" alt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4334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14CD-0A9F-489D-B393-C196621C4253}" type="datetimeFigureOut">
              <a:rPr lang="zh-HK" altLang="en-US" smtClean="0">
                <a:solidFill>
                  <a:srgbClr val="895D1D"/>
                </a:solidFill>
              </a:rPr>
              <a:pPr/>
              <a:t>14/4/2020</a:t>
            </a:fld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459D-28D7-4FE1-980D-F446DB7FA18B}" type="slidenum">
              <a:rPr lang="zh-HK" altLang="en-US" smtClean="0">
                <a:solidFill>
                  <a:srgbClr val="895D1D"/>
                </a:solidFill>
              </a:rPr>
              <a:pPr/>
              <a:t>‹#›</a:t>
            </a:fld>
            <a:endParaRPr lang="zh-HK" alt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5479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14CD-0A9F-489D-B393-C196621C4253}" type="datetimeFigureOut">
              <a:rPr lang="zh-HK" altLang="en-US" smtClean="0">
                <a:solidFill>
                  <a:srgbClr val="895D1D"/>
                </a:solidFill>
              </a:rPr>
              <a:pPr/>
              <a:t>14/4/2020</a:t>
            </a:fld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459D-28D7-4FE1-980D-F446DB7FA18B}" type="slidenum">
              <a:rPr lang="zh-HK" altLang="en-US" smtClean="0">
                <a:solidFill>
                  <a:srgbClr val="895D1D"/>
                </a:solidFill>
              </a:rPr>
              <a:pPr/>
              <a:t>‹#›</a:t>
            </a:fld>
            <a:endParaRPr lang="zh-HK" alt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1573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C99D83-431D-4BFE-9BF8-874B86570F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690321B-38A8-45FA-9F0E-7C650F9A5A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altLang="zh-HK"/>
              <a:t>Click to edit Master subtitle style</a:t>
            </a:r>
            <a:endParaRPr lang="zh-HK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FF0E4DD-B4F2-40A5-95EA-A7500BDCE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9967E-7925-44B9-BD33-B85A3B66AFEC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14/4/2020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506BBAB-5779-4C67-95BA-3AAB97D8A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A4A59F9-6310-4D59-BCF9-3BE48886A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6F549-D9CE-4785-8BB2-5A147F7AF45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62028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702FBAB-5926-46CB-8541-11C9F2A06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13DF5B0-267F-4376-B306-20E772716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HK"/>
              <a:t>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D2EB297-156F-44D3-9513-49C817106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9967E-7925-44B9-BD33-B85A3B66AFEC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14/4/2020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42A9B84-F47A-4BA7-8AA6-890CDDFA4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F8B80A9-43D4-41FF-99A6-E41C3E1FF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6F549-D9CE-4785-8BB2-5A147F7AF45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10151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75AA5F-3241-4551-AA84-D3CD5ABF3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372B606-DD63-42BE-A26D-6E783B0AD5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HK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9C38AEA-6B75-4F51-AB6B-F9D722B7B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9967E-7925-44B9-BD33-B85A3B66AFEC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14/4/2020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C13BBC3-B266-47F9-894C-EFB16246A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00EA08F-5834-4E9A-A7AC-33FE60CBE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6F549-D9CE-4785-8BB2-5A147F7AF45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0679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CE8186E-924B-4B3E-8389-AD910BB0C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1D165E5-2D57-46B4-B23B-B5D5575A40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 altLang="zh-HK"/>
              <a:t>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32CB780-8305-44FB-B23A-B559C657D1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 altLang="zh-HK"/>
              <a:t>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3B59354-D747-4E2B-AA92-F25079B64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9967E-7925-44B9-BD33-B85A3B66AFEC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14/4/2020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37EF0E0-2182-42CE-83DB-57639C072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0CEED67-DB0C-4F73-A33A-54A846B3D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6F549-D9CE-4785-8BB2-5A147F7AF45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096202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6469487-60DD-4517-AA11-882F0A507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C887002-B14B-4296-93A3-D6BDAD0FC3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altLang="zh-HK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3360627-C813-4152-BCF7-7D8C8E40AC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 altLang="zh-HK"/>
              <a:t>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7E7282B-04EA-4A77-84C1-8718D376F9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altLang="zh-HK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5C9324F1-2B29-4A07-904B-2D34CEEA3C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 altLang="zh-HK"/>
              <a:t>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B6CBD371-3A58-48A4-A40E-53BF798CA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9967E-7925-44B9-BD33-B85A3B66AFEC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14/4/2020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2DDCD418-A808-42DF-9619-E0E017CA3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FFAB415-F877-475B-BB0B-1B6F6A788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6F549-D9CE-4785-8BB2-5A147F7AF45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75488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B2E034-2528-44F4-B6DE-46210C3BA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1A6D3A0-FF90-4CE7-A89F-55A3FFD42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9967E-7925-44B9-BD33-B85A3B66AFEC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14/4/2020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B0FAF1E-F7FC-4BCF-8075-4CEBB2EE0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F33E9CE-7612-4780-A039-821289C69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6F549-D9CE-4785-8BB2-5A147F7AF45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183938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6D608146-0AA3-44BB-822B-ACCE5ACAA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9967E-7925-44B9-BD33-B85A3B66AFEC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14/4/2020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A265A40E-CBB4-4627-87CA-DB8DC8A54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FBBC0FD-84E1-455D-B451-2904D2991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6F549-D9CE-4785-8BB2-5A147F7AF45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28890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5EB8343-3364-46B8-A265-417C3A657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484A228-6D0A-45A1-8742-5D49045777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altLang="zh-HK"/>
              <a:t>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23F3F45-76F7-4AF6-91AA-45E256055B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altLang="zh-HK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7BC6093-36E8-44F1-9E94-B1FD303F3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9967E-7925-44B9-BD33-B85A3B66AFEC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14/4/2020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6DBE8AC-88EC-4F5C-B8B3-49EC51610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4609B3C-3BA3-4559-94AA-8FBFEB56B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6F549-D9CE-4785-8BB2-5A147F7AF45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7245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14CD-0A9F-489D-B393-C196621C4253}" type="datetimeFigureOut">
              <a:rPr lang="zh-HK" altLang="en-US" smtClean="0">
                <a:solidFill>
                  <a:srgbClr val="895D1D"/>
                </a:solidFill>
              </a:rPr>
              <a:pPr/>
              <a:t>14/4/2020</a:t>
            </a:fld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459D-28D7-4FE1-980D-F446DB7FA18B}" type="slidenum">
              <a:rPr lang="zh-HK" altLang="en-US" smtClean="0">
                <a:solidFill>
                  <a:srgbClr val="895D1D"/>
                </a:solidFill>
              </a:rPr>
              <a:pPr/>
              <a:t>‹#›</a:t>
            </a:fld>
            <a:endParaRPr lang="zh-HK" alt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02929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8503C9F-9647-4287-8378-7E831BA08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4F44F00A-B455-4A2E-9B90-1E09F7C425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HK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9DC7F36-5AFC-4CA0-BBEA-9376855065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altLang="zh-HK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3E3F030-14E7-48FF-A873-34B033BF0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9967E-7925-44B9-BD33-B85A3B66AFEC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14/4/2020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5E515CD-FFAE-4D68-8569-A346B361C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D7393FD-A63B-4639-97CD-8EEE2EB9E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6F549-D9CE-4785-8BB2-5A147F7AF45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363910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73283B-5AB0-47F4-B259-5F7D907CC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2E9205D-82FF-4FA1-BF68-14661FD2AC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HK"/>
              <a:t>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2B97CB1-D79E-4D44-A1DB-2DE4A5E20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9967E-7925-44B9-BD33-B85A3B66AFEC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14/4/2020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D0D582A-246C-4FE4-AE49-BFC20BE7F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9F9D97C-284E-4C03-A090-AD9BDAE28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6F549-D9CE-4785-8BB2-5A147F7AF45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72614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FBB76277-0BC6-493F-8649-554157C352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18873E6-F108-4552-B3B2-45DB42C1E3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 altLang="zh-HK"/>
              <a:t>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6E20482-1D6F-4EC5-94AF-66CB7720C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9967E-7925-44B9-BD33-B85A3B66AFEC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14/4/2020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6833169-9727-484A-9E1E-BECABDB7F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BD4A7FC-62AE-46EB-9E2F-FADF324D3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6F549-D9CE-4785-8BB2-5A147F7AF45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63442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C99D83-431D-4BFE-9BF8-874B86570F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690321B-38A8-45FA-9F0E-7C650F9A5A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altLang="zh-HK"/>
              <a:t>Click to edit Master subtitle style</a:t>
            </a:r>
            <a:endParaRPr lang="zh-HK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FF0E4DD-B4F2-40A5-95EA-A7500BDCE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9967E-7925-44B9-BD33-B85A3B66AFEC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14/4/2020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506BBAB-5779-4C67-95BA-3AAB97D8A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A4A59F9-6310-4D59-BCF9-3BE48886A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6F549-D9CE-4785-8BB2-5A147F7AF45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12059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702FBAB-5926-46CB-8541-11C9F2A06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13DF5B0-267F-4376-B306-20E772716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HK"/>
              <a:t>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D2EB297-156F-44D3-9513-49C817106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9967E-7925-44B9-BD33-B85A3B66AFEC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14/4/2020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42A9B84-F47A-4BA7-8AA6-890CDDFA4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F8B80A9-43D4-41FF-99A6-E41C3E1FF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6F549-D9CE-4785-8BB2-5A147F7AF45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153325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75AA5F-3241-4551-AA84-D3CD5ABF3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372B606-DD63-42BE-A26D-6E783B0AD5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HK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9C38AEA-6B75-4F51-AB6B-F9D722B7B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9967E-7925-44B9-BD33-B85A3B66AFEC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14/4/2020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C13BBC3-B266-47F9-894C-EFB16246A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00EA08F-5834-4E9A-A7AC-33FE60CBE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6F549-D9CE-4785-8BB2-5A147F7AF45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90316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CE8186E-924B-4B3E-8389-AD910BB0C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1D165E5-2D57-46B4-B23B-B5D5575A40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 altLang="zh-HK"/>
              <a:t>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32CB780-8305-44FB-B23A-B559C657D1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 altLang="zh-HK"/>
              <a:t>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3B59354-D747-4E2B-AA92-F25079B64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9967E-7925-44B9-BD33-B85A3B66AFEC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14/4/2020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37EF0E0-2182-42CE-83DB-57639C072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0CEED67-DB0C-4F73-A33A-54A846B3D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6F549-D9CE-4785-8BB2-5A147F7AF45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22364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6469487-60DD-4517-AA11-882F0A507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C887002-B14B-4296-93A3-D6BDAD0FC3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altLang="zh-HK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3360627-C813-4152-BCF7-7D8C8E40AC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 altLang="zh-HK"/>
              <a:t>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7E7282B-04EA-4A77-84C1-8718D376F9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altLang="zh-HK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5C9324F1-2B29-4A07-904B-2D34CEEA3C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 altLang="zh-HK"/>
              <a:t>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B6CBD371-3A58-48A4-A40E-53BF798CA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9967E-7925-44B9-BD33-B85A3B66AFEC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14/4/2020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2DDCD418-A808-42DF-9619-E0E017CA3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FFAB415-F877-475B-BB0B-1B6F6A788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6F549-D9CE-4785-8BB2-5A147F7AF45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79586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B2E034-2528-44F4-B6DE-46210C3BA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1A6D3A0-FF90-4CE7-A89F-55A3FFD42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9967E-7925-44B9-BD33-B85A3B66AFEC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14/4/2020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B0FAF1E-F7FC-4BCF-8075-4CEBB2EE0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F33E9CE-7612-4780-A039-821289C69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6F549-D9CE-4785-8BB2-5A147F7AF45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48813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6D608146-0AA3-44BB-822B-ACCE5ACAA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9967E-7925-44B9-BD33-B85A3B66AFEC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14/4/2020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A265A40E-CBB4-4627-87CA-DB8DC8A54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FBBC0FD-84E1-455D-B451-2904D2991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6F549-D9CE-4785-8BB2-5A147F7AF45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40578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14CD-0A9F-489D-B393-C196621C4253}" type="datetimeFigureOut">
              <a:rPr lang="zh-HK" altLang="en-US" smtClean="0">
                <a:solidFill>
                  <a:srgbClr val="895D1D"/>
                </a:solidFill>
              </a:rPr>
              <a:pPr/>
              <a:t>14/4/2020</a:t>
            </a:fld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459D-28D7-4FE1-980D-F446DB7FA18B}" type="slidenum">
              <a:rPr lang="zh-HK" altLang="en-US" smtClean="0">
                <a:solidFill>
                  <a:srgbClr val="895D1D"/>
                </a:solidFill>
              </a:rPr>
              <a:pPr/>
              <a:t>‹#›</a:t>
            </a:fld>
            <a:endParaRPr lang="zh-HK" alt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781418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5EB8343-3364-46B8-A265-417C3A657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484A228-6D0A-45A1-8742-5D49045777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altLang="zh-HK"/>
              <a:t>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23F3F45-76F7-4AF6-91AA-45E256055B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altLang="zh-HK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7BC6093-36E8-44F1-9E94-B1FD303F3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9967E-7925-44B9-BD33-B85A3B66AFEC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14/4/2020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6DBE8AC-88EC-4F5C-B8B3-49EC51610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4609B3C-3BA3-4559-94AA-8FBFEB56B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6F549-D9CE-4785-8BB2-5A147F7AF45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34549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8503C9F-9647-4287-8378-7E831BA08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4F44F00A-B455-4A2E-9B90-1E09F7C425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HK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9DC7F36-5AFC-4CA0-BBEA-9376855065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altLang="zh-HK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3E3F030-14E7-48FF-A873-34B033BF0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9967E-7925-44B9-BD33-B85A3B66AFEC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14/4/2020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5E515CD-FFAE-4D68-8569-A346B361C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D7393FD-A63B-4639-97CD-8EEE2EB9E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6F549-D9CE-4785-8BB2-5A147F7AF45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420051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73283B-5AB0-47F4-B259-5F7D907CC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2E9205D-82FF-4FA1-BF68-14661FD2AC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HK"/>
              <a:t>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2B97CB1-D79E-4D44-A1DB-2DE4A5E20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9967E-7925-44B9-BD33-B85A3B66AFEC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14/4/2020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D0D582A-246C-4FE4-AE49-BFC20BE7F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9F9D97C-284E-4C03-A090-AD9BDAE28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6F549-D9CE-4785-8BB2-5A147F7AF45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0501192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FBB76277-0BC6-493F-8649-554157C352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18873E6-F108-4552-B3B2-45DB42C1E3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 altLang="zh-HK"/>
              <a:t>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6E20482-1D6F-4EC5-94AF-66CB7720C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9967E-7925-44B9-BD33-B85A3B66AFEC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14/4/2020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6833169-9727-484A-9E1E-BECABDB7F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BD4A7FC-62AE-46EB-9E2F-FADF324D3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6F549-D9CE-4785-8BB2-5A147F7AF45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622353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C99D83-431D-4BFE-9BF8-874B86570F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690321B-38A8-45FA-9F0E-7C650F9A5A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altLang="zh-HK"/>
              <a:t>Click to edit Master subtitle style</a:t>
            </a:r>
            <a:endParaRPr lang="zh-HK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FF0E4DD-B4F2-40A5-95EA-A7500BDCE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9967E-7925-44B9-BD33-B85A3B66AFEC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14/4/2020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506BBAB-5779-4C67-95BA-3AAB97D8A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A4A59F9-6310-4D59-BCF9-3BE48886A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6F549-D9CE-4785-8BB2-5A147F7AF45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3120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702FBAB-5926-46CB-8541-11C9F2A06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13DF5B0-267F-4376-B306-20E772716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HK"/>
              <a:t>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D2EB297-156F-44D3-9513-49C817106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9967E-7925-44B9-BD33-B85A3B66AFEC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14/4/2020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42A9B84-F47A-4BA7-8AA6-890CDDFA4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F8B80A9-43D4-41FF-99A6-E41C3E1FF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6F549-D9CE-4785-8BB2-5A147F7AF45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9790627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75AA5F-3241-4551-AA84-D3CD5ABF3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372B606-DD63-42BE-A26D-6E783B0AD5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HK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9C38AEA-6B75-4F51-AB6B-F9D722B7B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9967E-7925-44B9-BD33-B85A3B66AFEC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14/4/2020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C13BBC3-B266-47F9-894C-EFB16246A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00EA08F-5834-4E9A-A7AC-33FE60CBE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6F549-D9CE-4785-8BB2-5A147F7AF45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802772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CE8186E-924B-4B3E-8389-AD910BB0C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1D165E5-2D57-46B4-B23B-B5D5575A40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 altLang="zh-HK"/>
              <a:t>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32CB780-8305-44FB-B23A-B559C657D1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 altLang="zh-HK"/>
              <a:t>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3B59354-D747-4E2B-AA92-F25079B64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9967E-7925-44B9-BD33-B85A3B66AFEC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14/4/2020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37EF0E0-2182-42CE-83DB-57639C072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0CEED67-DB0C-4F73-A33A-54A846B3D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6F549-D9CE-4785-8BB2-5A147F7AF45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360729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6469487-60DD-4517-AA11-882F0A507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C887002-B14B-4296-93A3-D6BDAD0FC3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altLang="zh-HK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3360627-C813-4152-BCF7-7D8C8E40AC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 altLang="zh-HK"/>
              <a:t>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7E7282B-04EA-4A77-84C1-8718D376F9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altLang="zh-HK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5C9324F1-2B29-4A07-904B-2D34CEEA3C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 altLang="zh-HK"/>
              <a:t>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B6CBD371-3A58-48A4-A40E-53BF798CA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9967E-7925-44B9-BD33-B85A3B66AFEC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14/4/2020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2DDCD418-A808-42DF-9619-E0E017CA3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FFAB415-F877-475B-BB0B-1B6F6A788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6F549-D9CE-4785-8BB2-5A147F7AF45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714304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B2E034-2528-44F4-B6DE-46210C3BA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1A6D3A0-FF90-4CE7-A89F-55A3FFD42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9967E-7925-44B9-BD33-B85A3B66AFEC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14/4/2020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B0FAF1E-F7FC-4BCF-8075-4CEBB2EE0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F33E9CE-7612-4780-A039-821289C69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6F549-D9CE-4785-8BB2-5A147F7AF45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1698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14CD-0A9F-489D-B393-C196621C4253}" type="datetimeFigureOut">
              <a:rPr lang="zh-HK" altLang="en-US" smtClean="0">
                <a:solidFill>
                  <a:srgbClr val="895D1D"/>
                </a:solidFill>
              </a:rPr>
              <a:pPr/>
              <a:t>14/4/2020</a:t>
            </a:fld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459D-28D7-4FE1-980D-F446DB7FA18B}" type="slidenum">
              <a:rPr lang="zh-HK" altLang="en-US" smtClean="0">
                <a:solidFill>
                  <a:srgbClr val="895D1D"/>
                </a:solidFill>
              </a:rPr>
              <a:pPr/>
              <a:t>‹#›</a:t>
            </a:fld>
            <a:endParaRPr lang="zh-HK" alt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201102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6D608146-0AA3-44BB-822B-ACCE5ACAA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9967E-7925-44B9-BD33-B85A3B66AFEC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14/4/2020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A265A40E-CBB4-4627-87CA-DB8DC8A54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FBBC0FD-84E1-455D-B451-2904D2991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6F549-D9CE-4785-8BB2-5A147F7AF45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803241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5EB8343-3364-46B8-A265-417C3A657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484A228-6D0A-45A1-8742-5D49045777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altLang="zh-HK"/>
              <a:t>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23F3F45-76F7-4AF6-91AA-45E256055B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altLang="zh-HK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7BC6093-36E8-44F1-9E94-B1FD303F3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9967E-7925-44B9-BD33-B85A3B66AFEC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14/4/2020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6DBE8AC-88EC-4F5C-B8B3-49EC51610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4609B3C-3BA3-4559-94AA-8FBFEB56B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6F549-D9CE-4785-8BB2-5A147F7AF45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206130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8503C9F-9647-4287-8378-7E831BA08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4F44F00A-B455-4A2E-9B90-1E09F7C425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HK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9DC7F36-5AFC-4CA0-BBEA-9376855065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altLang="zh-HK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3E3F030-14E7-48FF-A873-34B033BF0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9967E-7925-44B9-BD33-B85A3B66AFEC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14/4/2020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5E515CD-FFAE-4D68-8569-A346B361C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D7393FD-A63B-4639-97CD-8EEE2EB9E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6F549-D9CE-4785-8BB2-5A147F7AF45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049766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73283B-5AB0-47F4-B259-5F7D907CC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2E9205D-82FF-4FA1-BF68-14661FD2AC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HK"/>
              <a:t>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2B97CB1-D79E-4D44-A1DB-2DE4A5E20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9967E-7925-44B9-BD33-B85A3B66AFEC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14/4/2020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D0D582A-246C-4FE4-AE49-BFC20BE7F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9F9D97C-284E-4C03-A090-AD9BDAE28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6F549-D9CE-4785-8BB2-5A147F7AF45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148096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FBB76277-0BC6-493F-8649-554157C352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18873E6-F108-4552-B3B2-45DB42C1E3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 altLang="zh-HK"/>
              <a:t>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6E20482-1D6F-4EC5-94AF-66CB7720C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9967E-7925-44B9-BD33-B85A3B66AFEC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14/4/2020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6833169-9727-484A-9E1E-BECABDB7F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BD4A7FC-62AE-46EB-9E2F-FADF324D3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6F549-D9CE-4785-8BB2-5A147F7AF45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6655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14CD-0A9F-489D-B393-C196621C4253}" type="datetimeFigureOut">
              <a:rPr lang="zh-HK" altLang="en-US" smtClean="0">
                <a:solidFill>
                  <a:srgbClr val="895D1D"/>
                </a:solidFill>
              </a:rPr>
              <a:pPr/>
              <a:t>14/4/2020</a:t>
            </a:fld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459D-28D7-4FE1-980D-F446DB7FA18B}" type="slidenum">
              <a:rPr lang="zh-HK" altLang="en-US" smtClean="0">
                <a:solidFill>
                  <a:srgbClr val="895D1D"/>
                </a:solidFill>
              </a:rPr>
              <a:pPr/>
              <a:t>‹#›</a:t>
            </a:fld>
            <a:endParaRPr lang="zh-HK" alt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1786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14CD-0A9F-489D-B393-C196621C4253}" type="datetimeFigureOut">
              <a:rPr lang="zh-HK" altLang="en-US" smtClean="0">
                <a:solidFill>
                  <a:srgbClr val="895D1D"/>
                </a:solidFill>
              </a:rPr>
              <a:pPr/>
              <a:t>14/4/2020</a:t>
            </a:fld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459D-28D7-4FE1-980D-F446DB7FA18B}" type="slidenum">
              <a:rPr lang="zh-HK" altLang="en-US" smtClean="0">
                <a:solidFill>
                  <a:srgbClr val="895D1D"/>
                </a:solidFill>
              </a:rPr>
              <a:pPr/>
              <a:t>‹#›</a:t>
            </a:fld>
            <a:endParaRPr lang="zh-HK" alt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4472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14CD-0A9F-489D-B393-C196621C4253}" type="datetimeFigureOut">
              <a:rPr lang="zh-HK" altLang="en-US" smtClean="0">
                <a:solidFill>
                  <a:srgbClr val="895D1D"/>
                </a:solidFill>
              </a:rPr>
              <a:pPr/>
              <a:t>14/4/2020</a:t>
            </a:fld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459D-28D7-4FE1-980D-F446DB7FA18B}" type="slidenum">
              <a:rPr lang="zh-HK" altLang="en-US" smtClean="0">
                <a:solidFill>
                  <a:srgbClr val="895D1D"/>
                </a:solidFill>
              </a:rPr>
              <a:pPr/>
              <a:t>‹#›</a:t>
            </a:fld>
            <a:endParaRPr lang="zh-HK" alt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8014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0481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14CD-0A9F-489D-B393-C196621C4253}" type="datetimeFigureOut">
              <a:rPr lang="zh-HK" altLang="en-US" smtClean="0">
                <a:solidFill>
                  <a:srgbClr val="895D1D"/>
                </a:solidFill>
              </a:rPr>
              <a:pPr/>
              <a:t>14/4/2020</a:t>
            </a:fld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459D-28D7-4FE1-980D-F446DB7FA18B}" type="slidenum">
              <a:rPr lang="zh-HK" altLang="en-US" smtClean="0">
                <a:solidFill>
                  <a:srgbClr val="895D1D"/>
                </a:solidFill>
              </a:rPr>
              <a:pPr/>
              <a:t>‹#›</a:t>
            </a:fld>
            <a:endParaRPr lang="zh-HK" alt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7803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402553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14CD-0A9F-489D-B393-C196621C4253}" type="datetimeFigureOut">
              <a:rPr lang="zh-HK" altLang="en-US" smtClean="0">
                <a:solidFill>
                  <a:srgbClr val="895D1D"/>
                </a:solidFill>
              </a:rPr>
              <a:pPr/>
              <a:t>14/4/2020</a:t>
            </a:fld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459D-28D7-4FE1-980D-F446DB7FA18B}" type="slidenum">
              <a:rPr lang="zh-HK" altLang="en-US" smtClean="0">
                <a:solidFill>
                  <a:srgbClr val="895D1D"/>
                </a:solidFill>
              </a:rPr>
              <a:pPr/>
              <a:t>‹#›</a:t>
            </a:fld>
            <a:endParaRPr lang="zh-HK" alt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9794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1DB114CD-0A9F-489D-B393-C196621C4253}" type="datetimeFigureOut">
              <a:rPr lang="zh-HK" altLang="en-US" smtClean="0">
                <a:solidFill>
                  <a:srgbClr val="895D1D"/>
                </a:solidFill>
              </a:rPr>
              <a:pPr defTabSz="914400"/>
              <a:t>14/4/2020</a:t>
            </a:fld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977B459D-28D7-4FE1-980D-F446DB7FA18B}" type="slidenum">
              <a:rPr lang="zh-HK" altLang="en-US" smtClean="0">
                <a:solidFill>
                  <a:srgbClr val="895D1D"/>
                </a:solidFill>
              </a:rPr>
              <a:pPr defTabSz="914400"/>
              <a:t>‹#›</a:t>
            </a:fld>
            <a:endParaRPr lang="zh-HK" alt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4371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34000" r="-3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C98FC067-67A5-48E7-98AC-6201030FA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9906533-E895-4963-BD73-DC1C0859B7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HK"/>
              <a:t>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3714A8E-8356-4A24-B23C-378817F960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B1B9967E-7925-44B9-BD33-B85A3B66AFEC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14/4/2020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47C5106-8002-4F1E-9C8B-445C3531DF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A3922CA-1456-4201-9747-A1362DFC20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9856F549-D9CE-4785-8BB2-5A147F7AF45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0643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34000" r="-3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C98FC067-67A5-48E7-98AC-6201030FA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9906533-E895-4963-BD73-DC1C0859B7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HK"/>
              <a:t>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3714A8E-8356-4A24-B23C-378817F960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B1B9967E-7925-44B9-BD33-B85A3B66AFEC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14/4/2020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47C5106-8002-4F1E-9C8B-445C3531DF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A3922CA-1456-4201-9747-A1362DFC20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9856F549-D9CE-4785-8BB2-5A147F7AF45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03542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34000" r="-3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C98FC067-67A5-48E7-98AC-6201030FA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9906533-E895-4963-BD73-DC1C0859B7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HK"/>
              <a:t>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3714A8E-8356-4A24-B23C-378817F960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B1B9967E-7925-44B9-BD33-B85A3B66AFEC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14/4/2020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47C5106-8002-4F1E-9C8B-445C3531DF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A3922CA-1456-4201-9747-A1362DFC20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9856F549-D9CE-4785-8BB2-5A147F7AF45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9969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3" descr="Z:\PowerPoint(背景圖)\講道／聖經\b7003af33a87e95098ad616c1a385343fbf2b47c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44605" y="0"/>
            <a:ext cx="9188605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9919" y="123479"/>
            <a:ext cx="9144000" cy="4377634"/>
          </a:xfrm>
          <a:prstGeom prst="rect">
            <a:avLst/>
          </a:prstGeom>
          <a:solidFill>
            <a:schemeClr val="bg1">
              <a:lumMod val="95000"/>
              <a:alpha val="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ts val="8000"/>
              </a:lnSpc>
              <a:buClr>
                <a:srgbClr val="873624"/>
              </a:buClr>
              <a:buFont typeface="Wingdings" pitchFamily="2" charset="2"/>
              <a:buNone/>
            </a:pPr>
            <a:r>
              <a:rPr lang="zh-TW" altLang="en-US" sz="7200" b="1" dirty="0">
                <a:solidFill>
                  <a:prstClr val="whit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重新出發</a:t>
            </a:r>
            <a:r>
              <a:rPr lang="en-US" altLang="zh-TW" sz="7200" b="1" dirty="0">
                <a:solidFill>
                  <a:prstClr val="whit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….</a:t>
            </a:r>
          </a:p>
          <a:p>
            <a:pPr marL="0" indent="0" algn="r">
              <a:lnSpc>
                <a:spcPts val="6000"/>
              </a:lnSpc>
              <a:buClr>
                <a:srgbClr val="873624"/>
              </a:buClr>
              <a:buFont typeface="Wingdings" pitchFamily="2" charset="2"/>
              <a:buNone/>
            </a:pPr>
            <a:r>
              <a:rPr lang="zh-TW" altLang="en-US" sz="4800" b="1" dirty="0">
                <a:solidFill>
                  <a:prstClr val="whit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 </a:t>
            </a:r>
            <a:r>
              <a:rPr lang="en-US" altLang="zh-TW" sz="4800" b="1" dirty="0">
                <a:solidFill>
                  <a:prstClr val="whit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</a:t>
            </a:r>
            <a:r>
              <a:rPr lang="zh-TW" altLang="en-US" sz="4800" b="1" dirty="0">
                <a:solidFill>
                  <a:prstClr val="whit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4800" b="1" dirty="0">
                <a:solidFill>
                  <a:prstClr val="whit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11-26</a:t>
            </a:r>
          </a:p>
          <a:p>
            <a:pPr marL="0" indent="0" algn="r">
              <a:lnSpc>
                <a:spcPts val="6500"/>
              </a:lnSpc>
              <a:buClr>
                <a:srgbClr val="873624"/>
              </a:buClr>
              <a:buFont typeface="Wingdings" pitchFamily="2" charset="2"/>
              <a:buNone/>
            </a:pPr>
            <a:r>
              <a:rPr lang="zh-TW" altLang="en-US" sz="4800" b="1" dirty="0">
                <a:solidFill>
                  <a:prstClr val="whit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蕭仲駒牧師</a:t>
            </a:r>
          </a:p>
        </p:txBody>
      </p:sp>
    </p:spTree>
    <p:extLst>
      <p:ext uri="{BB962C8B-B14F-4D97-AF65-F5344CB8AC3E}">
        <p14:creationId xmlns:p14="http://schemas.microsoft.com/office/powerpoint/2010/main" xmlns="" val="936311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Z:\PowerPoint(背景圖)\講道／聖經\trasfondo-bibli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0" y="5831"/>
            <a:ext cx="9144000" cy="477687"/>
          </a:xfrm>
        </p:spPr>
        <p:txBody>
          <a:bodyPr>
            <a:noAutofit/>
          </a:bodyPr>
          <a:lstStyle/>
          <a:p>
            <a:pPr algn="l"/>
            <a:r>
              <a:rPr lang="en-US" altLang="zh-TW" sz="2800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800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 </a:t>
            </a:r>
            <a:r>
              <a:rPr lang="en-US" altLang="zh-TW" sz="2800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</a:t>
            </a:r>
            <a:r>
              <a:rPr lang="zh-TW" altLang="en-US" sz="2800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800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11-21】</a:t>
            </a:r>
            <a:endParaRPr lang="zh-HK" alt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Content Placeholder 1"/>
          <p:cNvSpPr>
            <a:spLocks noGrp="1"/>
          </p:cNvSpPr>
          <p:nvPr>
            <p:ph idx="1"/>
          </p:nvPr>
        </p:nvSpPr>
        <p:spPr>
          <a:xfrm>
            <a:off x="0" y="483518"/>
            <a:ext cx="9144000" cy="4140460"/>
          </a:xfrm>
          <a:solidFill>
            <a:schemeClr val="bg1">
              <a:lumMod val="95000"/>
              <a:alpha val="0"/>
            </a:schemeClr>
          </a:solidFill>
        </p:spPr>
        <p:txBody>
          <a:bodyPr>
            <a:normAutofit/>
          </a:bodyPr>
          <a:lstStyle/>
          <a:p>
            <a:pPr marL="0" lvl="0" indent="0">
              <a:lnSpc>
                <a:spcPts val="3600"/>
              </a:lnSpc>
              <a:buNone/>
            </a:pP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en-US" sz="3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早晨，他們從那裡經過，看見</a:t>
            </a:r>
            <a:r>
              <a:rPr lang="zh-TW" altLang="en-US" sz="3600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無花果樹</a:t>
            </a:r>
            <a:r>
              <a:rPr lang="zh-TW" altLang="en-US" sz="3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連</a:t>
            </a:r>
            <a:endParaRPr lang="en-US" altLang="zh-TW" sz="36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>
              <a:lnSpc>
                <a:spcPts val="3600"/>
              </a:lnSpc>
              <a:buNone/>
            </a:pPr>
            <a:r>
              <a:rPr lang="zh-TW" altLang="en-US" sz="2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</a:t>
            </a:r>
            <a:r>
              <a:rPr lang="zh-TW" altLang="en-US" sz="3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根都枯乾了。</a:t>
            </a:r>
            <a:endParaRPr lang="en-US" altLang="zh-TW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>
              <a:lnSpc>
                <a:spcPts val="3600"/>
              </a:lnSpc>
              <a:buNone/>
            </a:pP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21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en-US" sz="3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彼得想起耶穌的話來，就對祂說：拉比，</a:t>
            </a:r>
            <a:endParaRPr lang="en-US" altLang="zh-TW" sz="36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>
              <a:lnSpc>
                <a:spcPts val="3600"/>
              </a:lnSpc>
              <a:buNone/>
            </a:pPr>
            <a:r>
              <a:rPr lang="zh-TW" altLang="en-US" sz="2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</a:t>
            </a:r>
            <a:r>
              <a:rPr lang="zh-TW" altLang="en-US" sz="3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請看！</a:t>
            </a:r>
            <a:r>
              <a:rPr lang="zh-TW" altLang="en-US" sz="3600" b="1" dirty="0">
                <a:solidFill>
                  <a:srgbClr val="F79646">
                    <a:lumMod val="50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祢</a:t>
            </a:r>
            <a:r>
              <a:rPr lang="zh-TW" altLang="en-US" sz="3600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所咒詛的無花果樹</a:t>
            </a:r>
            <a:r>
              <a:rPr lang="zh-TW" altLang="en-US" sz="3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已經枯乾了。</a:t>
            </a:r>
            <a:endParaRPr lang="en-US" altLang="zh-TW" sz="36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47192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Z:\PowerPoint(背景圖)\講道／聖經\trasfondo-bibli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0" y="5831"/>
            <a:ext cx="9144000" cy="477687"/>
          </a:xfrm>
        </p:spPr>
        <p:txBody>
          <a:bodyPr>
            <a:noAutofit/>
          </a:bodyPr>
          <a:lstStyle/>
          <a:p>
            <a:pPr algn="l"/>
            <a:endParaRPr lang="zh-HK" alt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Content Placeholder 1"/>
          <p:cNvSpPr>
            <a:spLocks noGrp="1"/>
          </p:cNvSpPr>
          <p:nvPr>
            <p:ph idx="1"/>
          </p:nvPr>
        </p:nvSpPr>
        <p:spPr>
          <a:xfrm>
            <a:off x="0" y="483518"/>
            <a:ext cx="9144000" cy="4140460"/>
          </a:xfrm>
          <a:solidFill>
            <a:schemeClr val="bg1">
              <a:lumMod val="95000"/>
              <a:alpha val="0"/>
            </a:schemeClr>
          </a:solidFill>
        </p:spPr>
        <p:txBody>
          <a:bodyPr>
            <a:normAutofit/>
          </a:bodyPr>
          <a:lstStyle/>
          <a:p>
            <a:pPr marL="0" lvl="0" indent="0">
              <a:lnSpc>
                <a:spcPts val="3600"/>
              </a:lnSpc>
              <a:buNone/>
            </a:pPr>
            <a:r>
              <a:rPr lang="en-US" altLang="zh-TW" sz="3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en-US" sz="3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馬可用了慣用的「三文治」結構來講述</a:t>
            </a:r>
            <a:endParaRPr lang="en-US" altLang="zh-TW" sz="36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>
              <a:lnSpc>
                <a:spcPts val="3600"/>
              </a:lnSpc>
              <a:buNone/>
            </a:pPr>
            <a:r>
              <a:rPr lang="en-US" altLang="zh-TW" sz="3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en-US" sz="3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這件事蹟：</a:t>
            </a:r>
          </a:p>
          <a:p>
            <a:pPr marL="0" lvl="0" indent="0">
              <a:lnSpc>
                <a:spcPts val="3600"/>
              </a:lnSpc>
              <a:buNone/>
            </a:pPr>
            <a:r>
              <a:rPr lang="en-US" altLang="zh-TW" sz="3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A  — </a:t>
            </a:r>
            <a:r>
              <a:rPr lang="zh-TW" altLang="en-US" sz="3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咒詛無花果樹</a:t>
            </a:r>
            <a:r>
              <a:rPr lang="zh-TW" altLang="en-US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（可 </a:t>
            </a:r>
            <a:r>
              <a:rPr lang="en-US" altLang="zh-TW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</a:t>
            </a:r>
            <a:r>
              <a:rPr lang="zh-TW" altLang="en-US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12-14</a:t>
            </a:r>
            <a:r>
              <a:rPr lang="zh-TW" altLang="en-US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</a:p>
          <a:p>
            <a:pPr marL="0" lvl="0" indent="0">
              <a:lnSpc>
                <a:spcPts val="3600"/>
              </a:lnSpc>
              <a:buNone/>
            </a:pPr>
            <a:r>
              <a:rPr lang="zh-TW" altLang="en-US" sz="3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     </a:t>
            </a:r>
            <a:r>
              <a:rPr lang="en-US" altLang="zh-TW" sz="3600" b="1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 —</a:t>
            </a:r>
            <a:r>
              <a:rPr lang="zh-TW" altLang="en-US" sz="3600" b="1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zh-TW" altLang="en-US" sz="3600" b="1" u="sng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潔淨」聖殿</a:t>
            </a:r>
            <a:r>
              <a:rPr lang="zh-TW" altLang="en-US" b="1" u="sng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（可 </a:t>
            </a:r>
            <a:r>
              <a:rPr lang="en-US" altLang="zh-TW" b="1" u="sng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</a:t>
            </a:r>
            <a:r>
              <a:rPr lang="zh-TW" altLang="en-US" b="1" u="sng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b="1" u="sng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15-19</a:t>
            </a:r>
            <a:r>
              <a:rPr lang="zh-TW" altLang="en-US" b="1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</a:p>
          <a:p>
            <a:pPr marL="0" lvl="0" indent="0">
              <a:lnSpc>
                <a:spcPts val="3600"/>
              </a:lnSpc>
              <a:buNone/>
            </a:pPr>
            <a:r>
              <a:rPr lang="en-US" altLang="zh-TW" sz="3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A</a:t>
            </a:r>
            <a:r>
              <a:rPr lang="en-US" altLang="zh-TW" sz="3600" b="1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’</a:t>
            </a:r>
            <a:r>
              <a:rPr lang="en-US" altLang="zh-TW" sz="3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— </a:t>
            </a:r>
            <a:r>
              <a:rPr lang="zh-TW" altLang="en-US" sz="3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無花果樹枯乾</a:t>
            </a:r>
            <a:r>
              <a:rPr lang="zh-TW" altLang="en-US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（可 </a:t>
            </a:r>
            <a:r>
              <a:rPr lang="en-US" altLang="zh-TW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</a:t>
            </a:r>
            <a:r>
              <a:rPr lang="zh-TW" altLang="en-US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20-21</a:t>
            </a:r>
            <a:r>
              <a:rPr lang="zh-TW" altLang="en-US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</a:p>
          <a:p>
            <a:pPr marL="0" lvl="0" indent="0">
              <a:lnSpc>
                <a:spcPts val="3600"/>
              </a:lnSpc>
              <a:buNone/>
            </a:pPr>
            <a:endParaRPr lang="en-US" altLang="zh-TW" sz="36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22083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Z:\PowerPoint(背景圖)\講道／聖經\trasfondo-bibli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0" y="5831"/>
            <a:ext cx="9144000" cy="477687"/>
          </a:xfrm>
        </p:spPr>
        <p:txBody>
          <a:bodyPr>
            <a:noAutofit/>
          </a:bodyPr>
          <a:lstStyle/>
          <a:p>
            <a:pPr algn="l"/>
            <a:r>
              <a:rPr lang="en-US" altLang="zh-TW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約 </a:t>
            </a:r>
            <a:r>
              <a:rPr lang="en-US" altLang="zh-TW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13-22】</a:t>
            </a:r>
            <a:endParaRPr lang="zh-HK" altLang="en-US" sz="2800" dirty="0">
              <a:solidFill>
                <a:srgbClr val="0000FF"/>
              </a:solidFill>
            </a:endParaRPr>
          </a:p>
        </p:txBody>
      </p:sp>
      <p:sp>
        <p:nvSpPr>
          <p:cNvPr id="9" name="Content Placeholder 1"/>
          <p:cNvSpPr>
            <a:spLocks noGrp="1"/>
          </p:cNvSpPr>
          <p:nvPr>
            <p:ph idx="1"/>
          </p:nvPr>
        </p:nvSpPr>
        <p:spPr>
          <a:xfrm>
            <a:off x="0" y="483518"/>
            <a:ext cx="9144000" cy="4140460"/>
          </a:xfrm>
          <a:solidFill>
            <a:schemeClr val="bg1">
              <a:lumMod val="95000"/>
              <a:alpha val="0"/>
            </a:schemeClr>
          </a:solidFill>
        </p:spPr>
        <p:txBody>
          <a:bodyPr>
            <a:normAutofit/>
          </a:bodyPr>
          <a:lstStyle/>
          <a:p>
            <a:pPr marL="0" lvl="0" indent="0">
              <a:lnSpc>
                <a:spcPts val="3600"/>
              </a:lnSpc>
              <a:buNone/>
            </a:pP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13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en-US" sz="3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猶太人的逾越節近了，耶穌就上耶路撒冷</a:t>
            </a:r>
            <a:endParaRPr lang="en-US" altLang="zh-TW" sz="36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>
              <a:lnSpc>
                <a:spcPts val="3600"/>
              </a:lnSpc>
              <a:buNone/>
            </a:pPr>
            <a:r>
              <a:rPr lang="zh-TW" altLang="en-US" sz="2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</a:t>
            </a:r>
            <a:r>
              <a:rPr lang="zh-TW" altLang="en-US" sz="3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去。</a:t>
            </a:r>
            <a:endParaRPr lang="en-US" altLang="zh-TW" sz="36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>
              <a:lnSpc>
                <a:spcPts val="3600"/>
              </a:lnSpc>
              <a:buNone/>
            </a:pP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14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en-US" sz="3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看見殿裡有賣牛、羊、鴿子的，並有兌換</a:t>
            </a:r>
            <a:endParaRPr lang="en-US" altLang="zh-TW" sz="36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>
              <a:lnSpc>
                <a:spcPts val="3600"/>
              </a:lnSpc>
              <a:buNone/>
            </a:pPr>
            <a:r>
              <a:rPr lang="zh-TW" altLang="en-US" sz="2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</a:t>
            </a:r>
            <a:r>
              <a:rPr lang="zh-TW" altLang="en-US" sz="3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銀錢的人坐在那裡，</a:t>
            </a:r>
            <a:endParaRPr lang="en-US" altLang="zh-TW" sz="36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>
              <a:lnSpc>
                <a:spcPts val="3600"/>
              </a:lnSpc>
              <a:buNone/>
            </a:pP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15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en-US" sz="3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耶穌就拿繩子作成鞭子，把牛羊都趕出殿</a:t>
            </a:r>
            <a:endParaRPr lang="en-US" altLang="zh-TW" sz="36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>
              <a:lnSpc>
                <a:spcPts val="3600"/>
              </a:lnSpc>
              <a:buNone/>
            </a:pPr>
            <a:r>
              <a:rPr lang="zh-TW" altLang="en-US" sz="2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</a:t>
            </a:r>
            <a:r>
              <a:rPr lang="zh-TW" altLang="en-US" sz="3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去。倒出兌換銀錢之人的銀錢，推翻他們</a:t>
            </a:r>
            <a:endParaRPr lang="en-US" altLang="zh-TW" sz="36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>
              <a:lnSpc>
                <a:spcPts val="3600"/>
              </a:lnSpc>
              <a:buNone/>
            </a:pPr>
            <a:r>
              <a:rPr lang="zh-TW" altLang="en-US" sz="2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</a:t>
            </a:r>
            <a:r>
              <a:rPr lang="zh-TW" altLang="en-US" sz="3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的桌子，</a:t>
            </a:r>
            <a:endParaRPr lang="en-US" altLang="zh-TW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81411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Z:\PowerPoint(背景圖)\講道／聖經\trasfondo-bibli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0" y="5831"/>
            <a:ext cx="9144000" cy="477687"/>
          </a:xfrm>
        </p:spPr>
        <p:txBody>
          <a:bodyPr>
            <a:noAutofit/>
          </a:bodyPr>
          <a:lstStyle/>
          <a:p>
            <a:pPr algn="l"/>
            <a:r>
              <a:rPr lang="en-US" altLang="zh-TW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約 </a:t>
            </a:r>
            <a:r>
              <a:rPr lang="en-US" altLang="zh-TW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13-22】</a:t>
            </a:r>
            <a:endParaRPr lang="zh-HK" altLang="en-US" sz="2800" dirty="0">
              <a:solidFill>
                <a:srgbClr val="0000FF"/>
              </a:solidFill>
            </a:endParaRPr>
          </a:p>
        </p:txBody>
      </p:sp>
      <p:sp>
        <p:nvSpPr>
          <p:cNvPr id="9" name="Content Placeholder 1"/>
          <p:cNvSpPr>
            <a:spLocks noGrp="1"/>
          </p:cNvSpPr>
          <p:nvPr>
            <p:ph idx="1"/>
          </p:nvPr>
        </p:nvSpPr>
        <p:spPr>
          <a:xfrm>
            <a:off x="0" y="483518"/>
            <a:ext cx="9144000" cy="4140460"/>
          </a:xfrm>
          <a:solidFill>
            <a:schemeClr val="bg1">
              <a:lumMod val="95000"/>
              <a:alpha val="0"/>
            </a:schemeClr>
          </a:solidFill>
        </p:spPr>
        <p:txBody>
          <a:bodyPr>
            <a:normAutofit/>
          </a:bodyPr>
          <a:lstStyle/>
          <a:p>
            <a:pPr marL="0" lvl="0" indent="0">
              <a:lnSpc>
                <a:spcPts val="3600"/>
              </a:lnSpc>
              <a:buNone/>
            </a:pP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16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en-US" sz="3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又對賣鴿子的說：把這些東西拿去！不要</a:t>
            </a:r>
            <a:endParaRPr lang="en-US" altLang="zh-TW" sz="36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>
              <a:lnSpc>
                <a:spcPts val="3600"/>
              </a:lnSpc>
              <a:buNone/>
            </a:pPr>
            <a:r>
              <a:rPr lang="zh-TW" altLang="en-US" sz="2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</a:t>
            </a:r>
            <a:r>
              <a:rPr lang="zh-TW" altLang="en-US" sz="3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將我父的殿當作買賣的地方。</a:t>
            </a:r>
            <a:endParaRPr lang="en-US" altLang="zh-TW" sz="36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>
              <a:lnSpc>
                <a:spcPts val="3600"/>
              </a:lnSpc>
              <a:buNone/>
            </a:pP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17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en-US" sz="3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祂的門徒就</a:t>
            </a:r>
            <a:r>
              <a:rPr lang="zh-TW" altLang="en-US" sz="3600" b="1" u="sng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想起經上記著說：</a:t>
            </a:r>
            <a:r>
              <a:rPr lang="en-US" altLang="zh-TW" sz="3600" b="1" u="sng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『</a:t>
            </a:r>
            <a:r>
              <a:rPr lang="zh-TW" altLang="en-US" sz="3600" b="1" u="sng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我為祢的</a:t>
            </a:r>
            <a:endParaRPr lang="en-US" altLang="zh-TW" sz="3600" b="1" u="sng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>
              <a:lnSpc>
                <a:spcPts val="3600"/>
              </a:lnSpc>
              <a:buNone/>
            </a:pPr>
            <a:r>
              <a:rPr lang="zh-TW" altLang="en-US" sz="2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</a:t>
            </a:r>
            <a:r>
              <a:rPr lang="zh-TW" altLang="en-US" sz="3600" b="1" u="sng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殿心裡焦急，如同火燒</a:t>
            </a:r>
            <a:r>
              <a:rPr lang="zh-TW" altLang="en-US" sz="3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en-US" altLang="zh-TW" sz="3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』</a:t>
            </a:r>
          </a:p>
          <a:p>
            <a:pPr marL="0" lvl="0" indent="0">
              <a:lnSpc>
                <a:spcPts val="3600"/>
              </a:lnSpc>
              <a:buNone/>
            </a:pP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18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en-US" sz="3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因此猶太人問祂說：祢既作這些事，還顯</a:t>
            </a:r>
            <a:endParaRPr lang="en-US" altLang="zh-TW" sz="36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>
              <a:lnSpc>
                <a:spcPts val="3600"/>
              </a:lnSpc>
              <a:buNone/>
            </a:pPr>
            <a:r>
              <a:rPr lang="zh-TW" altLang="en-US" sz="2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</a:t>
            </a:r>
            <a:r>
              <a:rPr lang="zh-TW" altLang="en-US" sz="3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甚麼神蹟給我們看呢？</a:t>
            </a:r>
            <a:endParaRPr lang="en-US" altLang="zh-TW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99535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Z:\PowerPoint(背景圖)\講道／聖經\trasfondo-bibli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0" y="5831"/>
            <a:ext cx="9144000" cy="477687"/>
          </a:xfrm>
        </p:spPr>
        <p:txBody>
          <a:bodyPr>
            <a:noAutofit/>
          </a:bodyPr>
          <a:lstStyle/>
          <a:p>
            <a:pPr algn="l"/>
            <a:r>
              <a:rPr lang="en-US" altLang="zh-TW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約 </a:t>
            </a:r>
            <a:r>
              <a:rPr lang="en-US" altLang="zh-TW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13-22】</a:t>
            </a:r>
            <a:endParaRPr lang="zh-HK" altLang="en-US" sz="2800" dirty="0">
              <a:solidFill>
                <a:srgbClr val="0000FF"/>
              </a:solidFill>
            </a:endParaRPr>
          </a:p>
        </p:txBody>
      </p:sp>
      <p:sp>
        <p:nvSpPr>
          <p:cNvPr id="9" name="Content Placeholder 1"/>
          <p:cNvSpPr>
            <a:spLocks noGrp="1"/>
          </p:cNvSpPr>
          <p:nvPr>
            <p:ph idx="1"/>
          </p:nvPr>
        </p:nvSpPr>
        <p:spPr>
          <a:xfrm>
            <a:off x="0" y="483518"/>
            <a:ext cx="9144000" cy="4140460"/>
          </a:xfrm>
          <a:solidFill>
            <a:schemeClr val="bg1">
              <a:lumMod val="95000"/>
              <a:alpha val="0"/>
            </a:schemeClr>
          </a:solidFill>
        </p:spPr>
        <p:txBody>
          <a:bodyPr>
            <a:normAutofit/>
          </a:bodyPr>
          <a:lstStyle/>
          <a:p>
            <a:pPr marL="0" lvl="0" indent="0">
              <a:lnSpc>
                <a:spcPts val="3600"/>
              </a:lnSpc>
              <a:buNone/>
            </a:pP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19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耶穌回答說：你們拆毀這殿，我三日內要</a:t>
            </a:r>
            <a:endParaRPr lang="en-US" altLang="zh-TW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>
              <a:lnSpc>
                <a:spcPts val="3600"/>
              </a:lnSpc>
              <a:buNone/>
            </a:pPr>
            <a:r>
              <a:rPr lang="zh-TW" altLang="en-US" sz="2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再建立起來。</a:t>
            </a:r>
            <a:endParaRPr lang="en-US" altLang="zh-TW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>
              <a:lnSpc>
                <a:spcPts val="3600"/>
              </a:lnSpc>
              <a:buNone/>
            </a:pP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猶太人便說：這殿是四十六年才造成的，</a:t>
            </a:r>
            <a:endParaRPr lang="en-US" altLang="zh-TW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>
              <a:lnSpc>
                <a:spcPts val="3600"/>
              </a:lnSpc>
              <a:buNone/>
            </a:pPr>
            <a:r>
              <a:rPr lang="zh-TW" altLang="en-US" sz="2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祢三日內就再建立起來嗎？</a:t>
            </a:r>
            <a:endParaRPr lang="en-US" altLang="zh-TW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>
              <a:lnSpc>
                <a:spcPts val="3600"/>
              </a:lnSpc>
              <a:buNone/>
            </a:pPr>
            <a:r>
              <a:rPr lang="en-US" altLang="zh-TW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21</a:t>
            </a:r>
            <a:r>
              <a:rPr lang="zh-TW" alt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但耶穌這話是以祂的身體為殿。</a:t>
            </a:r>
            <a:endParaRPr lang="en-US" altLang="zh-TW" sz="36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>
              <a:lnSpc>
                <a:spcPts val="3600"/>
              </a:lnSpc>
              <a:buNone/>
            </a:pP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22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所以到祂從死裡復活以後，門徒就想起祂</a:t>
            </a:r>
            <a:endParaRPr lang="en-US" altLang="zh-TW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>
              <a:lnSpc>
                <a:spcPts val="3600"/>
              </a:lnSpc>
              <a:buNone/>
            </a:pPr>
            <a:r>
              <a:rPr lang="zh-TW" altLang="en-US" sz="2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說過這話，便信了聖經和耶穌所說的。</a:t>
            </a:r>
            <a:endParaRPr lang="en-US" altLang="zh-TW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6534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Z:\PowerPoint(背景圖)\講道／聖經\trasfondo-bibli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0" y="5831"/>
            <a:ext cx="9144000" cy="477687"/>
          </a:xfrm>
        </p:spPr>
        <p:txBody>
          <a:bodyPr>
            <a:noAutofit/>
          </a:bodyPr>
          <a:lstStyle/>
          <a:p>
            <a:pPr algn="l"/>
            <a:r>
              <a:rPr lang="en-US" altLang="zh-TW" sz="2800" b="1" dirty="0">
                <a:solidFill>
                  <a:srgbClr val="F79646">
                    <a:lumMod val="50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800" b="1" dirty="0">
                <a:solidFill>
                  <a:srgbClr val="F79646">
                    <a:lumMod val="50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 </a:t>
            </a:r>
            <a:r>
              <a:rPr lang="en-US" altLang="zh-TW" sz="2800" b="1" dirty="0">
                <a:solidFill>
                  <a:srgbClr val="F79646">
                    <a:lumMod val="50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</a:t>
            </a:r>
            <a:r>
              <a:rPr lang="zh-TW" altLang="en-US" sz="2800" b="1" dirty="0">
                <a:solidFill>
                  <a:srgbClr val="F79646">
                    <a:lumMod val="50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800" b="1" dirty="0">
                <a:solidFill>
                  <a:srgbClr val="F79646">
                    <a:lumMod val="50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20-21】</a:t>
            </a:r>
            <a:endParaRPr lang="zh-HK" altLang="en-US" sz="2800" dirty="0">
              <a:solidFill>
                <a:srgbClr val="7030A0"/>
              </a:solidFill>
            </a:endParaRPr>
          </a:p>
        </p:txBody>
      </p:sp>
      <p:sp>
        <p:nvSpPr>
          <p:cNvPr id="9" name="Content Placeholder 1"/>
          <p:cNvSpPr>
            <a:spLocks noGrp="1"/>
          </p:cNvSpPr>
          <p:nvPr>
            <p:ph idx="1"/>
          </p:nvPr>
        </p:nvSpPr>
        <p:spPr>
          <a:xfrm>
            <a:off x="0" y="483518"/>
            <a:ext cx="9144000" cy="4140460"/>
          </a:xfrm>
          <a:solidFill>
            <a:schemeClr val="bg1">
              <a:lumMod val="95000"/>
              <a:alpha val="0"/>
            </a:schemeClr>
          </a:solidFill>
        </p:spPr>
        <p:txBody>
          <a:bodyPr>
            <a:normAutofit/>
          </a:bodyPr>
          <a:lstStyle/>
          <a:p>
            <a:pPr marL="0" lvl="0" indent="0">
              <a:lnSpc>
                <a:spcPts val="3600"/>
              </a:lnSpc>
              <a:buNone/>
            </a:pP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en-US" sz="3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早晨，他們從那裡經過，看見</a:t>
            </a:r>
            <a:r>
              <a:rPr lang="zh-TW" altLang="en-US" sz="3600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無花果樹</a:t>
            </a:r>
            <a:r>
              <a:rPr lang="zh-TW" altLang="en-US" sz="3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連</a:t>
            </a:r>
            <a:endParaRPr lang="en-US" altLang="zh-TW" sz="36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>
              <a:lnSpc>
                <a:spcPts val="3600"/>
              </a:lnSpc>
              <a:buNone/>
            </a:pPr>
            <a:r>
              <a:rPr lang="zh-TW" altLang="en-US" sz="2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</a:t>
            </a:r>
            <a:r>
              <a:rPr lang="zh-TW" altLang="en-US" sz="3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根都枯乾了。</a:t>
            </a:r>
            <a:endParaRPr lang="en-US" altLang="zh-TW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>
              <a:lnSpc>
                <a:spcPts val="3600"/>
              </a:lnSpc>
              <a:buNone/>
            </a:pP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21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en-US" sz="3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彼得想起耶穌的話來，就對祂說：拉比，</a:t>
            </a:r>
            <a:endParaRPr lang="en-US" altLang="zh-TW" sz="36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>
              <a:lnSpc>
                <a:spcPts val="3600"/>
              </a:lnSpc>
              <a:buNone/>
            </a:pPr>
            <a:r>
              <a:rPr lang="zh-TW" altLang="en-US" sz="2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</a:t>
            </a:r>
            <a:r>
              <a:rPr lang="zh-TW" altLang="en-US" sz="3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請看！祢</a:t>
            </a:r>
            <a:r>
              <a:rPr lang="zh-TW" altLang="en-US" sz="3600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所咒詛的無花果樹</a:t>
            </a:r>
            <a:r>
              <a:rPr lang="zh-TW" altLang="en-US" sz="3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已經枯乾了。</a:t>
            </a:r>
            <a:endParaRPr lang="en-US" altLang="zh-TW" sz="36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48161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Z:\PowerPoint(背景圖)\講道／聖經\trasfondo-bibli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0" y="5831"/>
            <a:ext cx="9144000" cy="477687"/>
          </a:xfrm>
        </p:spPr>
        <p:txBody>
          <a:bodyPr>
            <a:noAutofit/>
          </a:bodyPr>
          <a:lstStyle/>
          <a:p>
            <a:pPr algn="l"/>
            <a:r>
              <a:rPr lang="en-US" altLang="zh-TW" sz="28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8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 </a:t>
            </a:r>
            <a:r>
              <a:rPr lang="en-US" altLang="zh-TW" sz="28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</a:t>
            </a:r>
            <a:r>
              <a:rPr lang="zh-TW" altLang="en-US" sz="28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8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22-26】</a:t>
            </a:r>
            <a:endParaRPr lang="zh-HK" altLang="en-US" sz="2800" dirty="0">
              <a:solidFill>
                <a:srgbClr val="7030A0"/>
              </a:solidFill>
            </a:endParaRPr>
          </a:p>
        </p:txBody>
      </p:sp>
      <p:sp>
        <p:nvSpPr>
          <p:cNvPr id="9" name="Content Placeholder 1"/>
          <p:cNvSpPr>
            <a:spLocks noGrp="1"/>
          </p:cNvSpPr>
          <p:nvPr>
            <p:ph idx="1"/>
          </p:nvPr>
        </p:nvSpPr>
        <p:spPr>
          <a:xfrm>
            <a:off x="0" y="483518"/>
            <a:ext cx="9144000" cy="4140460"/>
          </a:xfrm>
          <a:solidFill>
            <a:schemeClr val="bg1">
              <a:lumMod val="95000"/>
              <a:alpha val="0"/>
            </a:schemeClr>
          </a:solidFill>
        </p:spPr>
        <p:txBody>
          <a:bodyPr>
            <a:normAutofit/>
          </a:bodyPr>
          <a:lstStyle/>
          <a:p>
            <a:pPr marL="0" lvl="0" indent="0">
              <a:lnSpc>
                <a:spcPts val="3600"/>
              </a:lnSpc>
              <a:buNone/>
            </a:pP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22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en-US" sz="3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耶穌回答說：</a:t>
            </a:r>
            <a:r>
              <a:rPr lang="zh-TW" altLang="en-US" sz="3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你們當信服神。</a:t>
            </a:r>
            <a:endParaRPr lang="en-US" altLang="zh-TW" sz="36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>
              <a:lnSpc>
                <a:spcPts val="3600"/>
              </a:lnSpc>
              <a:buNone/>
            </a:pP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23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en-US" sz="3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我實在告訴你們，無論何人對這座山說：</a:t>
            </a:r>
            <a:endParaRPr lang="en-US" altLang="zh-TW" sz="36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>
              <a:lnSpc>
                <a:spcPts val="3600"/>
              </a:lnSpc>
              <a:buNone/>
            </a:pPr>
            <a:r>
              <a:rPr lang="zh-TW" altLang="en-US" sz="2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</a:t>
            </a:r>
            <a:r>
              <a:rPr lang="zh-TW" altLang="en-US" sz="3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你挪開此地，投在海裡！</a:t>
            </a:r>
            <a:r>
              <a:rPr lang="zh-TW" altLang="en-US" sz="3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他若心裡不疑惑</a:t>
            </a:r>
            <a:endParaRPr lang="en-US" altLang="zh-TW" sz="36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>
              <a:lnSpc>
                <a:spcPts val="3600"/>
              </a:lnSpc>
              <a:buNone/>
            </a:pPr>
            <a:r>
              <a:rPr lang="zh-TW" altLang="en-US" sz="2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</a:t>
            </a:r>
            <a:r>
              <a:rPr lang="zh-TW" altLang="en-US" sz="3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，只信他所說的必成，就必給他成了。</a:t>
            </a:r>
            <a:endParaRPr lang="en-US" altLang="zh-TW" sz="36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>
              <a:lnSpc>
                <a:spcPts val="3600"/>
              </a:lnSpc>
              <a:buNone/>
            </a:pP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24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en-US" sz="3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所以我告訴你們，</a:t>
            </a:r>
            <a:r>
              <a:rPr lang="zh-TW" altLang="en-US" sz="3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凡你們禱告祈求的，無</a:t>
            </a:r>
            <a:endParaRPr lang="en-US" altLang="zh-TW" sz="36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>
              <a:lnSpc>
                <a:spcPts val="3600"/>
              </a:lnSpc>
              <a:buNone/>
            </a:pPr>
            <a:r>
              <a:rPr lang="zh-TW" altLang="en-US" sz="2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</a:t>
            </a:r>
            <a:r>
              <a:rPr lang="zh-TW" altLang="en-US" sz="3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論是甚麼，只要信是得著的，就必得著。</a:t>
            </a:r>
            <a:endParaRPr lang="en-US" altLang="zh-TW" sz="36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>
              <a:lnSpc>
                <a:spcPts val="3600"/>
              </a:lnSpc>
              <a:buNone/>
            </a:pPr>
            <a:endParaRPr lang="en-US" altLang="zh-TW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9217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Z:\PowerPoint(背景圖)\講道／聖經\trasfondo-bibli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0" y="5831"/>
            <a:ext cx="9144000" cy="477687"/>
          </a:xfrm>
        </p:spPr>
        <p:txBody>
          <a:bodyPr>
            <a:noAutofit/>
          </a:bodyPr>
          <a:lstStyle/>
          <a:p>
            <a:pPr algn="l"/>
            <a:r>
              <a:rPr lang="en-US" altLang="zh-TW" sz="28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8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 </a:t>
            </a:r>
            <a:r>
              <a:rPr lang="en-US" altLang="zh-TW" sz="28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</a:t>
            </a:r>
            <a:r>
              <a:rPr lang="zh-TW" altLang="en-US" sz="28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8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20-26】</a:t>
            </a:r>
            <a:endParaRPr lang="zh-HK" altLang="en-US" sz="2800" dirty="0">
              <a:solidFill>
                <a:srgbClr val="7030A0"/>
              </a:solidFill>
            </a:endParaRPr>
          </a:p>
        </p:txBody>
      </p:sp>
      <p:sp>
        <p:nvSpPr>
          <p:cNvPr id="9" name="Content Placeholder 1"/>
          <p:cNvSpPr>
            <a:spLocks noGrp="1"/>
          </p:cNvSpPr>
          <p:nvPr>
            <p:ph idx="1"/>
          </p:nvPr>
        </p:nvSpPr>
        <p:spPr>
          <a:xfrm>
            <a:off x="0" y="483518"/>
            <a:ext cx="9144000" cy="4140460"/>
          </a:xfrm>
          <a:solidFill>
            <a:schemeClr val="bg1">
              <a:lumMod val="95000"/>
              <a:alpha val="0"/>
            </a:schemeClr>
          </a:solidFill>
        </p:spPr>
        <p:txBody>
          <a:bodyPr>
            <a:normAutofit/>
          </a:bodyPr>
          <a:lstStyle/>
          <a:p>
            <a:pPr marL="0" lvl="0" indent="0">
              <a:lnSpc>
                <a:spcPts val="3600"/>
              </a:lnSpc>
              <a:buNone/>
            </a:pP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25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en-US" sz="3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你們站著禱告的時候，</a:t>
            </a:r>
            <a:r>
              <a:rPr lang="zh-TW" altLang="en-US" sz="36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若想起有人得罪</a:t>
            </a:r>
            <a:endParaRPr lang="en-US" altLang="zh-TW" sz="3600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  <a:p>
            <a:pPr marL="0" lvl="0" indent="0">
              <a:lnSpc>
                <a:spcPts val="3600"/>
              </a:lnSpc>
              <a:buNone/>
            </a:pPr>
            <a:r>
              <a:rPr lang="zh-TW" altLang="en-US" sz="36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      你們，就當饒恕他，好叫你們在天上的父</a:t>
            </a:r>
            <a:endParaRPr lang="en-US" altLang="zh-TW" sz="3600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  <a:p>
            <a:pPr marL="0" lvl="0" indent="0">
              <a:lnSpc>
                <a:spcPts val="3600"/>
              </a:lnSpc>
              <a:buNone/>
            </a:pPr>
            <a:r>
              <a:rPr lang="en-US" altLang="zh-TW" sz="36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      </a:t>
            </a:r>
            <a:r>
              <a:rPr lang="zh-TW" altLang="en-US" sz="36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也饒恕你們的過犯。</a:t>
            </a:r>
          </a:p>
          <a:p>
            <a:pPr marL="0" lvl="0" indent="0">
              <a:lnSpc>
                <a:spcPts val="3600"/>
              </a:lnSpc>
              <a:buNone/>
            </a:pP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26</a:t>
            </a:r>
            <a:r>
              <a:rPr lang="en-US" altLang="zh-TW" sz="28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   </a:t>
            </a:r>
            <a:r>
              <a:rPr lang="zh-TW" altLang="en-US" sz="36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你們若不饒恕人，你們在天上的父也不</a:t>
            </a:r>
            <a:endParaRPr lang="en-US" altLang="zh-TW" sz="3600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  <a:p>
            <a:pPr marL="0" lvl="0" indent="0">
              <a:lnSpc>
                <a:spcPts val="3600"/>
              </a:lnSpc>
              <a:buNone/>
            </a:pPr>
            <a:r>
              <a:rPr lang="zh-TW" altLang="en-US" sz="36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      饒恕你們的過犯。</a:t>
            </a:r>
          </a:p>
          <a:p>
            <a:pPr marL="0" lvl="0" indent="0">
              <a:lnSpc>
                <a:spcPts val="3600"/>
              </a:lnSpc>
              <a:buNone/>
            </a:pPr>
            <a:endParaRPr lang="en-US" altLang="zh-TW" sz="3600" b="1" dirty="0">
              <a:solidFill>
                <a:srgbClr val="9900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53334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3" descr="Z:\PowerPoint(背景圖)\講道／聖經\b7003af33a87e95098ad616c1a385343fbf2b47c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44605" y="0"/>
            <a:ext cx="9188605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9919" y="123479"/>
            <a:ext cx="8738545" cy="1152127"/>
          </a:xfrm>
          <a:prstGeom prst="rect">
            <a:avLst/>
          </a:prstGeom>
          <a:solidFill>
            <a:schemeClr val="bg1">
              <a:lumMod val="95000"/>
              <a:alpha val="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ts val="8000"/>
              </a:lnSpc>
              <a:buClr>
                <a:srgbClr val="873624"/>
              </a:buClr>
              <a:buFont typeface="Wingdings" pitchFamily="2" charset="2"/>
              <a:buNone/>
            </a:pPr>
            <a:r>
              <a:rPr lang="zh-TW" altLang="en-US" sz="5400" b="1" dirty="0">
                <a:solidFill>
                  <a:prstClr val="whit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重新出發</a:t>
            </a:r>
            <a:r>
              <a:rPr lang="en-US" altLang="zh-TW" sz="5400" b="1" dirty="0">
                <a:solidFill>
                  <a:prstClr val="whit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</a:p>
        </p:txBody>
      </p:sp>
      <p:sp>
        <p:nvSpPr>
          <p:cNvPr id="2" name="矩形 1"/>
          <p:cNvSpPr/>
          <p:nvPr/>
        </p:nvSpPr>
        <p:spPr>
          <a:xfrm>
            <a:off x="2286000" y="1114941"/>
            <a:ext cx="6534472" cy="1038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8000"/>
              </a:lnSpc>
              <a:buClr>
                <a:srgbClr val="873624"/>
              </a:buClr>
            </a:pPr>
            <a:r>
              <a:rPr lang="zh-TW" altLang="en-US" sz="6000" b="1" dirty="0">
                <a:solidFill>
                  <a:prstClr val="whit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一切從</a:t>
            </a:r>
            <a:r>
              <a:rPr lang="zh-TW" altLang="en-US" sz="6000" b="1" dirty="0">
                <a:solidFill>
                  <a:srgbClr val="FF66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祈禱</a:t>
            </a:r>
            <a:r>
              <a:rPr lang="zh-TW" altLang="en-US" sz="6000" b="1" dirty="0">
                <a:solidFill>
                  <a:prstClr val="whit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開始</a:t>
            </a:r>
            <a:endParaRPr lang="en-US" altLang="zh-TW" sz="6000" b="1" dirty="0">
              <a:solidFill>
                <a:prstClr val="white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258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3" descr="Z:\PowerPoint(背景圖)\講道／聖經\b7003af33a87e95098ad616c1a385343fbf2b47c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44605" y="0"/>
            <a:ext cx="9188605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9919" y="123479"/>
            <a:ext cx="8738545" cy="1152127"/>
          </a:xfrm>
          <a:prstGeom prst="rect">
            <a:avLst/>
          </a:prstGeom>
          <a:solidFill>
            <a:schemeClr val="bg1">
              <a:lumMod val="95000"/>
              <a:alpha val="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ts val="8000"/>
              </a:lnSpc>
              <a:buClr>
                <a:srgbClr val="873624"/>
              </a:buClr>
              <a:buFont typeface="Wingdings" pitchFamily="2" charset="2"/>
              <a:buNone/>
            </a:pPr>
            <a:r>
              <a:rPr lang="zh-TW" altLang="en-US" sz="5400" b="1" dirty="0">
                <a:solidFill>
                  <a:prstClr val="whit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重新出發</a:t>
            </a:r>
            <a:r>
              <a:rPr lang="en-US" altLang="zh-TW" sz="5400" b="1" dirty="0">
                <a:solidFill>
                  <a:prstClr val="whit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</a:p>
        </p:txBody>
      </p:sp>
      <p:sp>
        <p:nvSpPr>
          <p:cNvPr id="2" name="矩形 1"/>
          <p:cNvSpPr/>
          <p:nvPr/>
        </p:nvSpPr>
        <p:spPr>
          <a:xfrm>
            <a:off x="2286000" y="1114941"/>
            <a:ext cx="6534472" cy="1038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8000"/>
              </a:lnSpc>
              <a:buClr>
                <a:srgbClr val="873624"/>
              </a:buClr>
            </a:pPr>
            <a:r>
              <a:rPr lang="zh-TW" altLang="en-US" sz="6000" b="1" dirty="0">
                <a:solidFill>
                  <a:prstClr val="whit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一切從</a:t>
            </a:r>
            <a:r>
              <a:rPr lang="zh-TW" altLang="en-US" sz="6000" b="1" dirty="0">
                <a:solidFill>
                  <a:srgbClr val="CCFF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關係</a:t>
            </a:r>
            <a:r>
              <a:rPr lang="zh-TW" altLang="en-US" sz="6000" b="1" dirty="0">
                <a:solidFill>
                  <a:prstClr val="whit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開始</a:t>
            </a:r>
            <a:endParaRPr lang="en-US" altLang="zh-TW" sz="6000" b="1" dirty="0">
              <a:solidFill>
                <a:prstClr val="white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1143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xmlns="" id="{933E40CE-B642-4E95-9B31-EFF857669D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36376" y="1"/>
            <a:ext cx="5081930" cy="2858585"/>
          </a:xfr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227452B5-E205-4607-8598-B6949A3273E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9440" y="2242297"/>
            <a:ext cx="3676931" cy="275244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B7A821E4-7006-4420-9FAD-0DF5F9286622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7427" r="16997"/>
          <a:stretch/>
        </p:blipFill>
        <p:spPr>
          <a:xfrm>
            <a:off x="6078071" y="2369220"/>
            <a:ext cx="2977684" cy="26788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361112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6FF93D-2FB5-4885-A36D-AD2D4C5FF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0"/>
            <a:ext cx="8820472" cy="630382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Aft>
                <a:spcPts val="450"/>
              </a:spcAft>
            </a:pPr>
            <a:r>
              <a:rPr lang="zh-HK" altLang="en-US" b="1" dirty="0">
                <a:solidFill>
                  <a:srgbClr val="7030A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預備，去！  </a:t>
            </a:r>
            <a:r>
              <a:rPr lang="en-US" altLang="zh-HK" b="1" dirty="0">
                <a:solidFill>
                  <a:srgbClr val="7030A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Get Set</a:t>
            </a:r>
            <a:r>
              <a:rPr lang="zh-HK" altLang="en-US" b="1" dirty="0">
                <a:solidFill>
                  <a:srgbClr val="7030A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HK" b="1" dirty="0">
                <a:solidFill>
                  <a:srgbClr val="7030A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Go</a:t>
            </a:r>
            <a:r>
              <a:rPr lang="zh-HK" altLang="en-US" b="1" dirty="0">
                <a:solidFill>
                  <a:srgbClr val="7030A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！</a:t>
            </a:r>
            <a:endParaRPr lang="zh-HK" altLang="en-US" sz="4950" b="1" dirty="0">
              <a:solidFill>
                <a:srgbClr val="7030A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C054120-BE48-48F3-8731-2EA983794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19" y="630382"/>
            <a:ext cx="8712969" cy="4513118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40000"/>
              </a:lnSpc>
              <a:buNone/>
            </a:pPr>
            <a:r>
              <a:rPr lang="zh-TW" altLang="en-US" sz="12000" b="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求神賜我們恩典：“</a:t>
            </a:r>
            <a:r>
              <a:rPr lang="zh-TW" altLang="en-US" sz="12000" b="1" u="sng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不甘心”走一個“無夢無風       無驚喜和一無所有”的人生</a:t>
            </a:r>
            <a:r>
              <a:rPr lang="zh-TW" altLang="en-US" sz="12000" b="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！求神賜我們更大的  恩典：讓我們不怕背上十字架，能“</a:t>
            </a:r>
            <a:r>
              <a:rPr lang="zh-TW" altLang="en-US" sz="12000" b="1" u="sng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為主的緣故</a:t>
            </a:r>
            <a:r>
              <a:rPr lang="zh-TW" altLang="en-US" sz="12000" b="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”，   </a:t>
            </a:r>
            <a:r>
              <a:rPr lang="zh-TW" altLang="en-US" sz="12000" b="1" u="sng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走上</a:t>
            </a:r>
            <a:r>
              <a:rPr lang="zh-TW" altLang="en-US" sz="12000" b="1" u="sng" dirty="0">
                <a:solidFill>
                  <a:srgbClr val="C0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“敢夢敢愛敢擺上”</a:t>
            </a:r>
            <a:r>
              <a:rPr lang="zh-TW" altLang="en-US" sz="12000" b="1" u="sng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的人生</a:t>
            </a:r>
            <a:r>
              <a:rPr lang="zh-TW" altLang="en-US" sz="12000" b="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！求神親自保守  我們一生，讓我們成為能頂天立地，</a:t>
            </a:r>
            <a:r>
              <a:rPr lang="zh-TW" altLang="en-US" sz="12000" b="1" u="sng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一生堅持作  </a:t>
            </a:r>
            <a:r>
              <a:rPr lang="zh-TW" altLang="en-US" sz="12000" b="1" u="sng" dirty="0">
                <a:solidFill>
                  <a:srgbClr val="CC33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敢夢敢愛敢擺上</a:t>
            </a:r>
            <a:r>
              <a:rPr lang="zh-TW" altLang="en-US" sz="12000" b="1" u="sng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的僕人</a:t>
            </a:r>
            <a:r>
              <a:rPr lang="zh-TW" altLang="en-US" sz="12000" b="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！</a:t>
            </a:r>
            <a:r>
              <a:rPr lang="zh-TW" altLang="en-US" sz="12000" b="1" u="sng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這是我在時局憂悶和充滿無能感的時代的禱告</a:t>
            </a:r>
            <a:r>
              <a:rPr lang="zh-TW" altLang="en-US" sz="12000" b="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！</a:t>
            </a:r>
            <a:r>
              <a:rPr lang="zh-TW" altLang="en-US" sz="8000" b="1" dirty="0">
                <a:solidFill>
                  <a:srgbClr val="C0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建道神學院院長蔡少琪牧師（見</a:t>
            </a:r>
            <a:r>
              <a:rPr lang="en-US" altLang="zh-TW" sz="8000" b="1" dirty="0" err="1">
                <a:solidFill>
                  <a:srgbClr val="C0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facebook</a:t>
            </a:r>
            <a:r>
              <a:rPr lang="zh-TW" altLang="en-US" sz="8000" b="1" dirty="0">
                <a:solidFill>
                  <a:srgbClr val="C0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zh-HK" altLang="en-US" sz="8000" b="1" dirty="0">
              <a:solidFill>
                <a:srgbClr val="C000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75299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75AD07-4C33-4A8E-B13B-0E78BAC15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" y="87770"/>
            <a:ext cx="7886700" cy="994172"/>
          </a:xfrm>
        </p:spPr>
        <p:txBody>
          <a:bodyPr>
            <a:normAutofit/>
          </a:bodyPr>
          <a:lstStyle/>
          <a:p>
            <a:r>
              <a:rPr lang="zh-TW" altLang="en-US" sz="4950" b="1" dirty="0">
                <a:solidFill>
                  <a:srgbClr val="7030A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一起為主  我們跑得更遠</a:t>
            </a:r>
            <a:endParaRPr lang="zh-HK" altLang="en-US" sz="4950" b="1" dirty="0">
              <a:solidFill>
                <a:srgbClr val="7030A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24F53313-1A75-4D63-9831-53C804B823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1277" t="21205"/>
          <a:stretch/>
        </p:blipFill>
        <p:spPr>
          <a:xfrm>
            <a:off x="1981615" y="1145462"/>
            <a:ext cx="5180771" cy="39102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6294460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3" descr="Z:\PowerPoint(背景圖)\講道／聖經\b7003af33a87e95098ad616c1a385343fbf2b47c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44605" y="0"/>
            <a:ext cx="9188605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9919" y="123479"/>
            <a:ext cx="8738545" cy="1152127"/>
          </a:xfrm>
          <a:prstGeom prst="rect">
            <a:avLst/>
          </a:prstGeom>
          <a:solidFill>
            <a:schemeClr val="bg1">
              <a:lumMod val="95000"/>
              <a:alpha val="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ts val="8000"/>
              </a:lnSpc>
              <a:buClr>
                <a:srgbClr val="873624"/>
              </a:buClr>
              <a:buFont typeface="Wingdings" pitchFamily="2" charset="2"/>
              <a:buNone/>
            </a:pPr>
            <a:r>
              <a:rPr lang="zh-TW" altLang="en-US" sz="5400" b="1" dirty="0">
                <a:solidFill>
                  <a:prstClr val="whit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重新出發</a:t>
            </a:r>
            <a:r>
              <a:rPr lang="en-US" altLang="zh-TW" sz="5400" b="1" dirty="0">
                <a:solidFill>
                  <a:prstClr val="whit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</a:p>
        </p:txBody>
      </p:sp>
      <p:sp>
        <p:nvSpPr>
          <p:cNvPr id="2" name="矩形 1"/>
          <p:cNvSpPr/>
          <p:nvPr/>
        </p:nvSpPr>
        <p:spPr>
          <a:xfrm>
            <a:off x="2286000" y="1114941"/>
            <a:ext cx="6534472" cy="2144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8000"/>
              </a:lnSpc>
              <a:buClr>
                <a:srgbClr val="873624"/>
              </a:buClr>
            </a:pPr>
            <a:r>
              <a:rPr lang="zh-TW" altLang="en-US" sz="6000" b="1" dirty="0">
                <a:solidFill>
                  <a:prstClr val="whit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一切從</a:t>
            </a:r>
            <a:r>
              <a:rPr lang="zh-TW" altLang="en-US" sz="6000" b="1" dirty="0">
                <a:solidFill>
                  <a:srgbClr val="FF66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祈禱</a:t>
            </a:r>
            <a:r>
              <a:rPr lang="zh-TW" altLang="en-US" sz="6000" b="1" dirty="0">
                <a:solidFill>
                  <a:prstClr val="whit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和</a:t>
            </a:r>
            <a:r>
              <a:rPr lang="zh-TW" altLang="en-US" sz="6000" b="1" dirty="0">
                <a:solidFill>
                  <a:srgbClr val="CCFF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關係</a:t>
            </a:r>
            <a:r>
              <a:rPr lang="zh-TW" altLang="en-US" sz="6000" b="1" dirty="0">
                <a:solidFill>
                  <a:prstClr val="whit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開始</a:t>
            </a:r>
            <a:endParaRPr lang="en-US" altLang="zh-TW" sz="6000" b="1" dirty="0">
              <a:solidFill>
                <a:prstClr val="white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0982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41E7E7E-AB2F-4308-BA2B-64ADACC61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52" y="127002"/>
            <a:ext cx="2486633" cy="730876"/>
          </a:xfrm>
        </p:spPr>
        <p:txBody>
          <a:bodyPr>
            <a:normAutofit/>
          </a:bodyPr>
          <a:lstStyle/>
          <a:p>
            <a:r>
              <a:rPr lang="zh-TW" altLang="en-US" sz="4050" b="1" dirty="0">
                <a:solidFill>
                  <a:srgbClr val="FF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為了未來</a:t>
            </a:r>
            <a:endParaRPr lang="zh-HK" altLang="en-US" sz="4050" b="1" dirty="0">
              <a:solidFill>
                <a:srgbClr val="FF00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3BC32146-9B79-40BC-AFEC-E294334EB0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1768" t="17125" r="4824" b="-4878"/>
          <a:stretch/>
        </p:blipFill>
        <p:spPr>
          <a:xfrm>
            <a:off x="66888" y="720497"/>
            <a:ext cx="3237281" cy="2554418"/>
          </a:xfr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98B44EE6-1592-4C09-AE52-89348C922E5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726" t="26417" r="6025"/>
          <a:stretch/>
        </p:blipFill>
        <p:spPr>
          <a:xfrm>
            <a:off x="5888619" y="3041342"/>
            <a:ext cx="3188494" cy="204014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27490A1B-13D4-4088-ACEC-9AD54B4067A1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8351" t="41" r="30260" b="-1524"/>
          <a:stretch/>
        </p:blipFill>
        <p:spPr>
          <a:xfrm>
            <a:off x="3421644" y="568638"/>
            <a:ext cx="2349500" cy="347980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xmlns="" id="{A45EB644-3E46-4758-A438-AB7CF16F35BE}"/>
              </a:ext>
            </a:extLst>
          </p:cNvPr>
          <p:cNvSpPr txBox="1">
            <a:spLocks/>
          </p:cNvSpPr>
          <p:nvPr/>
        </p:nvSpPr>
        <p:spPr>
          <a:xfrm>
            <a:off x="3447043" y="4134712"/>
            <a:ext cx="2263349" cy="730876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050" b="1" dirty="0">
                <a:solidFill>
                  <a:srgbClr val="FF0000"/>
                </a:solidFill>
                <a:effectLst>
                  <a:glow rad="101600">
                    <a:prstClr val="white">
                      <a:alpha val="60000"/>
                    </a:prst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突破限制</a:t>
            </a:r>
            <a:endParaRPr lang="zh-HK" altLang="en-US" sz="4050" b="1" dirty="0">
              <a:solidFill>
                <a:srgbClr val="FF0000"/>
              </a:solidFill>
              <a:effectLst>
                <a:glow rad="101600">
                  <a:prstClr val="white">
                    <a:alpha val="60000"/>
                  </a:prstClr>
                </a:glo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xmlns="" id="{459889EA-D943-40FF-9B8C-867C86A26016}"/>
              </a:ext>
            </a:extLst>
          </p:cNvPr>
          <p:cNvSpPr txBox="1">
            <a:spLocks/>
          </p:cNvSpPr>
          <p:nvPr/>
        </p:nvSpPr>
        <p:spPr>
          <a:xfrm>
            <a:off x="6448895" y="2308537"/>
            <a:ext cx="2486633" cy="730876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050" b="1" dirty="0">
                <a:solidFill>
                  <a:srgbClr val="FF0000"/>
                </a:solidFill>
                <a:effectLst>
                  <a:glow rad="101600">
                    <a:prstClr val="white">
                      <a:alpha val="60000"/>
                    </a:prst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迎接挑戰</a:t>
            </a:r>
            <a:endParaRPr lang="zh-HK" altLang="en-US" sz="4050" b="1" dirty="0">
              <a:solidFill>
                <a:srgbClr val="FF0000"/>
              </a:solidFill>
              <a:effectLst>
                <a:glow rad="101600">
                  <a:prstClr val="white">
                    <a:alpha val="60000"/>
                  </a:prstClr>
                </a:glo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4819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08BE62EC-7ADB-4569-88EC-06CDB9677F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7195" b="36106"/>
          <a:stretch/>
        </p:blipFill>
        <p:spPr>
          <a:xfrm>
            <a:off x="856166" y="1003147"/>
            <a:ext cx="7431668" cy="2608268"/>
          </a:xfrm>
        </p:spPr>
      </p:pic>
    </p:spTree>
    <p:extLst>
      <p:ext uri="{BB962C8B-B14F-4D97-AF65-F5344CB8AC3E}">
        <p14:creationId xmlns:p14="http://schemas.microsoft.com/office/powerpoint/2010/main" xmlns="" val="1392713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6FF93D-2FB5-4885-A36D-AD2D4C5FF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56" y="414"/>
            <a:ext cx="9144000" cy="630382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Aft>
                <a:spcPts val="450"/>
              </a:spcAft>
            </a:pPr>
            <a:r>
              <a:rPr lang="zh-HK" altLang="en-US" sz="2400" b="1" dirty="0">
                <a:solidFill>
                  <a:srgbClr val="7030A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各就各位</a:t>
            </a:r>
            <a:r>
              <a:rPr lang="en-US" altLang="zh-HK" sz="2400" b="1" dirty="0">
                <a:solidFill>
                  <a:srgbClr val="7030A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On your mark    </a:t>
            </a:r>
            <a:r>
              <a:rPr lang="zh-TW" altLang="en-US" sz="3000" b="1" dirty="0">
                <a:solidFill>
                  <a:srgbClr val="7030A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是這個時候，由神主導的時候</a:t>
            </a:r>
            <a:endParaRPr lang="zh-HK" altLang="en-US" sz="3000" b="1" dirty="0">
              <a:solidFill>
                <a:srgbClr val="7030A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C054120-BE48-48F3-8731-2EA983794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009" y="703119"/>
            <a:ext cx="8859982" cy="4440381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zh-TW" altLang="en-US" sz="3225" b="1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神說：</a:t>
            </a:r>
            <a:endParaRPr lang="en-US" altLang="zh-TW" sz="3225" b="1" dirty="0">
              <a:effectLst>
                <a:glow rad="101600">
                  <a:schemeClr val="bg1">
                    <a:alpha val="60000"/>
                  </a:schemeClr>
                </a:glo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zh-TW" sz="3225" b="1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3375" b="1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現在你要起來 </a:t>
            </a:r>
            <a:r>
              <a:rPr lang="en-US" altLang="zh-TW" sz="3375" b="1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(get going)</a:t>
            </a:r>
            <a:r>
              <a:rPr lang="zh-TW" altLang="en-US" sz="3375" b="1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成為有使命的信徒</a:t>
            </a:r>
          </a:p>
          <a:p>
            <a:pPr marL="1814513" indent="-602456">
              <a:lnSpc>
                <a:spcPct val="100000"/>
              </a:lnSpc>
              <a:buFont typeface="Wingdings" panose="05000000000000000000" pitchFamily="2" charset="2"/>
              <a:buChar char=""/>
              <a:tabLst>
                <a:tab pos="1683544" algn="l"/>
              </a:tabLst>
            </a:pPr>
            <a:r>
              <a:rPr lang="zh-TW" altLang="en-US" sz="3225" b="1" dirty="0">
                <a:solidFill>
                  <a:srgbClr val="0000FF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放下擁有的</a:t>
            </a:r>
            <a:endParaRPr lang="en-US" altLang="zh-TW" sz="3225" b="1" dirty="0">
              <a:solidFill>
                <a:srgbClr val="0000FF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814513" indent="-602456">
              <a:lnSpc>
                <a:spcPct val="100000"/>
              </a:lnSpc>
              <a:buFont typeface="Wingdings" panose="05000000000000000000" pitchFamily="2" charset="2"/>
              <a:buChar char=""/>
              <a:tabLst>
                <a:tab pos="1683544" algn="l"/>
              </a:tabLst>
            </a:pPr>
            <a:r>
              <a:rPr lang="zh-TW" altLang="en-US" sz="3225" b="1" dirty="0">
                <a:solidFill>
                  <a:srgbClr val="0000FF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不要留戀過去</a:t>
            </a:r>
            <a:endParaRPr lang="en-US" altLang="zh-TW" sz="3225" b="1" dirty="0">
              <a:solidFill>
                <a:srgbClr val="0000FF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814513" indent="-602456">
              <a:lnSpc>
                <a:spcPct val="100000"/>
              </a:lnSpc>
              <a:buFont typeface="Wingdings" panose="05000000000000000000" pitchFamily="2" charset="2"/>
              <a:buChar char=""/>
              <a:tabLst>
                <a:tab pos="1683544" algn="l"/>
              </a:tabLst>
            </a:pPr>
            <a:r>
              <a:rPr lang="zh-TW" altLang="en-US" sz="3225" b="1" dirty="0">
                <a:solidFill>
                  <a:srgbClr val="0000FF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不再執著</a:t>
            </a:r>
            <a:endParaRPr lang="en-US" altLang="zh-TW" sz="3225" b="1" dirty="0">
              <a:solidFill>
                <a:srgbClr val="0000FF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814513" indent="-602456">
              <a:lnSpc>
                <a:spcPct val="100000"/>
              </a:lnSpc>
              <a:buFont typeface="Wingdings" panose="05000000000000000000" pitchFamily="2" charset="2"/>
              <a:buChar char=""/>
              <a:tabLst>
                <a:tab pos="1683544" algn="l"/>
              </a:tabLst>
            </a:pPr>
            <a:r>
              <a:rPr lang="zh-TW" altLang="en-US" sz="3225" b="1" dirty="0">
                <a:solidFill>
                  <a:srgbClr val="7030A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不要拖延</a:t>
            </a:r>
            <a:endParaRPr lang="en-US" altLang="zh-TW" sz="3225" b="1" dirty="0">
              <a:solidFill>
                <a:srgbClr val="7030A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814513" indent="-602456">
              <a:lnSpc>
                <a:spcPct val="100000"/>
              </a:lnSpc>
              <a:buFont typeface="Wingdings" panose="05000000000000000000" pitchFamily="2" charset="2"/>
              <a:buChar char=""/>
              <a:tabLst>
                <a:tab pos="1683544" algn="l"/>
              </a:tabLst>
            </a:pPr>
            <a:r>
              <a:rPr lang="zh-TW" altLang="en-US" sz="3225" b="1" dirty="0">
                <a:solidFill>
                  <a:srgbClr val="7030A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跨越界線</a:t>
            </a:r>
            <a:endParaRPr lang="en-US" altLang="zh-TW" sz="3225" b="1" dirty="0">
              <a:solidFill>
                <a:srgbClr val="7030A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814513" indent="-602456">
              <a:lnSpc>
                <a:spcPct val="100000"/>
              </a:lnSpc>
              <a:buFont typeface="Wingdings" panose="05000000000000000000" pitchFamily="2" charset="2"/>
              <a:buChar char=""/>
              <a:tabLst>
                <a:tab pos="1683544" algn="l"/>
              </a:tabLst>
            </a:pPr>
            <a:r>
              <a:rPr lang="zh-TW" altLang="en-US" sz="3225" b="1" dirty="0">
                <a:solidFill>
                  <a:srgbClr val="7030A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勇於突破</a:t>
            </a:r>
          </a:p>
          <a:p>
            <a:pPr marL="0" indent="0">
              <a:lnSpc>
                <a:spcPct val="100000"/>
              </a:lnSpc>
              <a:buNone/>
            </a:pPr>
            <a:endParaRPr lang="zh-HK" altLang="en-US" sz="3225" b="1" dirty="0">
              <a:effectLst>
                <a:glow rad="101600">
                  <a:schemeClr val="bg1">
                    <a:alpha val="60000"/>
                  </a:schemeClr>
                </a:glo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7055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Z:\PowerPoint(背景圖)\講道／聖經\trasfondo-bibli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0" y="5831"/>
            <a:ext cx="9144000" cy="477687"/>
          </a:xfrm>
        </p:spPr>
        <p:txBody>
          <a:bodyPr>
            <a:noAutofit/>
          </a:bodyPr>
          <a:lstStyle/>
          <a:p>
            <a:pPr algn="l"/>
            <a:r>
              <a:rPr lang="en-US" altLang="zh-TW" sz="2800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800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 </a:t>
            </a:r>
            <a:r>
              <a:rPr lang="en-US" altLang="zh-TW" sz="2800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</a:t>
            </a:r>
            <a:r>
              <a:rPr lang="zh-TW" altLang="en-US" sz="2800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800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11-21】</a:t>
            </a:r>
            <a:endParaRPr lang="zh-HK" alt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Content Placeholder 1"/>
          <p:cNvSpPr>
            <a:spLocks noGrp="1"/>
          </p:cNvSpPr>
          <p:nvPr>
            <p:ph idx="1"/>
          </p:nvPr>
        </p:nvSpPr>
        <p:spPr>
          <a:xfrm>
            <a:off x="0" y="483518"/>
            <a:ext cx="9144000" cy="4140460"/>
          </a:xfrm>
          <a:solidFill>
            <a:schemeClr val="bg1">
              <a:lumMod val="95000"/>
              <a:alpha val="0"/>
            </a:schemeClr>
          </a:solidFill>
        </p:spPr>
        <p:txBody>
          <a:bodyPr>
            <a:normAutofit/>
          </a:bodyPr>
          <a:lstStyle/>
          <a:p>
            <a:pPr marL="0" indent="0">
              <a:lnSpc>
                <a:spcPts val="3600"/>
              </a:lnSpc>
              <a:buNone/>
            </a:pP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耶穌進了耶路撒冷，入了</a:t>
            </a:r>
            <a:r>
              <a:rPr lang="zh-TW" altLang="en-US" sz="3600" b="1" dirty="0">
                <a:solidFill>
                  <a:srgbClr val="CC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聖殿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，周圍看了</a:t>
            </a:r>
            <a:endParaRPr lang="en-US" altLang="zh-TW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ts val="3600"/>
              </a:lnSpc>
              <a:buNone/>
            </a:pPr>
            <a:r>
              <a:rPr lang="zh-TW" altLang="en-US" sz="2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各樣物件。天色已晚，就和十二個門徒出</a:t>
            </a:r>
            <a:endParaRPr lang="en-US" altLang="zh-TW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ts val="3600"/>
              </a:lnSpc>
              <a:buNone/>
            </a:pPr>
            <a:r>
              <a:rPr lang="zh-TW" altLang="en-US" sz="2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城往伯大尼去了。</a:t>
            </a:r>
            <a:endParaRPr lang="en-US" altLang="zh-TW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ts val="3600"/>
              </a:lnSpc>
              <a:buNone/>
            </a:pP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12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en-US" sz="3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第二天，他們從伯大尼出來，耶穌餓了。</a:t>
            </a:r>
            <a:endParaRPr lang="en-US" altLang="zh-TW" sz="36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85850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Z:\PowerPoint(背景圖)\講道／聖經\trasfondo-bibli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0" y="5831"/>
            <a:ext cx="9144000" cy="477687"/>
          </a:xfrm>
        </p:spPr>
        <p:txBody>
          <a:bodyPr>
            <a:noAutofit/>
          </a:bodyPr>
          <a:lstStyle/>
          <a:p>
            <a:pPr algn="l"/>
            <a:r>
              <a:rPr lang="en-US" altLang="zh-TW" sz="2800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800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 </a:t>
            </a:r>
            <a:r>
              <a:rPr lang="en-US" altLang="zh-TW" sz="2800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</a:t>
            </a:r>
            <a:r>
              <a:rPr lang="zh-TW" altLang="en-US" sz="2800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800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11-21】</a:t>
            </a:r>
            <a:endParaRPr lang="zh-HK" alt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Content Placeholder 1"/>
          <p:cNvSpPr>
            <a:spLocks noGrp="1"/>
          </p:cNvSpPr>
          <p:nvPr>
            <p:ph idx="1"/>
          </p:nvPr>
        </p:nvSpPr>
        <p:spPr>
          <a:xfrm>
            <a:off x="0" y="483518"/>
            <a:ext cx="9144000" cy="4140460"/>
          </a:xfrm>
          <a:solidFill>
            <a:schemeClr val="bg1">
              <a:lumMod val="95000"/>
              <a:alpha val="0"/>
            </a:schemeClr>
          </a:solidFill>
        </p:spPr>
        <p:txBody>
          <a:bodyPr>
            <a:normAutofit/>
          </a:bodyPr>
          <a:lstStyle/>
          <a:p>
            <a:pPr marL="0" lvl="0" indent="0">
              <a:lnSpc>
                <a:spcPts val="3600"/>
              </a:lnSpc>
              <a:buNone/>
            </a:pP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13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en-US" sz="3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遠遠的看見一棵</a:t>
            </a:r>
            <a:r>
              <a:rPr lang="zh-TW" altLang="en-US" sz="3600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無花果樹</a:t>
            </a:r>
            <a:r>
              <a:rPr lang="zh-TW" altLang="en-US" sz="3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，樹上有葉子，</a:t>
            </a:r>
            <a:endParaRPr lang="en-US" altLang="zh-TW" sz="36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>
              <a:lnSpc>
                <a:spcPts val="3600"/>
              </a:lnSpc>
              <a:buNone/>
            </a:pPr>
            <a:r>
              <a:rPr lang="zh-TW" altLang="en-US" sz="2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</a:t>
            </a:r>
            <a:r>
              <a:rPr lang="zh-TW" altLang="en-US" sz="3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就往那裡去，或者在樹上可以找著甚麼。</a:t>
            </a:r>
            <a:endParaRPr lang="en-US" altLang="zh-TW" sz="36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>
              <a:lnSpc>
                <a:spcPts val="3600"/>
              </a:lnSpc>
              <a:buNone/>
            </a:pPr>
            <a:r>
              <a:rPr lang="zh-TW" altLang="en-US" sz="2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</a:t>
            </a:r>
            <a:r>
              <a:rPr lang="zh-TW" altLang="en-US" sz="3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到了樹下，</a:t>
            </a:r>
            <a:r>
              <a:rPr lang="zh-TW" altLang="en-US" sz="3600" b="1" i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竟找不著甚麼，不過有葉子，</a:t>
            </a:r>
            <a:endParaRPr lang="en-US" altLang="zh-TW" sz="3600" b="1" i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>
              <a:lnSpc>
                <a:spcPts val="3600"/>
              </a:lnSpc>
              <a:buNone/>
            </a:pPr>
            <a:r>
              <a:rPr lang="zh-TW" altLang="en-US" sz="2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</a:t>
            </a:r>
            <a:r>
              <a:rPr lang="zh-TW" altLang="en-US" sz="3600" b="1" i="1" u="sng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因為不是收無花果的時候</a:t>
            </a:r>
            <a:r>
              <a:rPr lang="zh-TW" altLang="en-US" sz="3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36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>
              <a:lnSpc>
                <a:spcPts val="3600"/>
              </a:lnSpc>
              <a:buNone/>
            </a:pP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14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en-US" sz="3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耶穌就對樹說：從今以後，永沒有人吃你</a:t>
            </a:r>
            <a:endParaRPr lang="en-US" altLang="zh-TW" sz="36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>
              <a:lnSpc>
                <a:spcPts val="3600"/>
              </a:lnSpc>
              <a:buNone/>
            </a:pPr>
            <a:r>
              <a:rPr lang="zh-TW" altLang="en-US" sz="2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</a:t>
            </a:r>
            <a:r>
              <a:rPr lang="zh-TW" altLang="en-US" sz="3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的果子。祂的門徒也聽見了。</a:t>
            </a:r>
            <a:endParaRPr lang="en-US" altLang="zh-TW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5447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Z:\PowerPoint(背景圖)\講道／聖經\trasfondo-bibli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0" y="5831"/>
            <a:ext cx="9144000" cy="477687"/>
          </a:xfrm>
        </p:spPr>
        <p:txBody>
          <a:bodyPr>
            <a:noAutofit/>
          </a:bodyPr>
          <a:lstStyle/>
          <a:p>
            <a:pPr algn="l"/>
            <a:r>
              <a:rPr lang="en-US" altLang="zh-TW" sz="2800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800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 </a:t>
            </a:r>
            <a:r>
              <a:rPr lang="en-US" altLang="zh-TW" sz="2800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</a:t>
            </a:r>
            <a:r>
              <a:rPr lang="zh-TW" altLang="en-US" sz="2800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800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11-21】</a:t>
            </a:r>
            <a:endParaRPr lang="zh-HK" alt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Content Placeholder 1"/>
          <p:cNvSpPr>
            <a:spLocks noGrp="1"/>
          </p:cNvSpPr>
          <p:nvPr>
            <p:ph idx="1"/>
          </p:nvPr>
        </p:nvSpPr>
        <p:spPr>
          <a:xfrm>
            <a:off x="0" y="483518"/>
            <a:ext cx="9144000" cy="4140460"/>
          </a:xfrm>
          <a:solidFill>
            <a:schemeClr val="bg1">
              <a:lumMod val="95000"/>
              <a:alpha val="0"/>
            </a:schemeClr>
          </a:solidFill>
        </p:spPr>
        <p:txBody>
          <a:bodyPr>
            <a:normAutofit/>
          </a:bodyPr>
          <a:lstStyle/>
          <a:p>
            <a:pPr marL="0" lvl="0" indent="0">
              <a:lnSpc>
                <a:spcPts val="3600"/>
              </a:lnSpc>
              <a:buNone/>
            </a:pP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15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en-US" sz="3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他們來到耶路撒冷。耶穌進入</a:t>
            </a:r>
            <a:r>
              <a:rPr lang="zh-TW" altLang="en-US" sz="3600" b="1" dirty="0">
                <a:solidFill>
                  <a:srgbClr val="CC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聖殿</a:t>
            </a:r>
            <a:r>
              <a:rPr lang="zh-TW" altLang="en-US" sz="3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，趕出</a:t>
            </a:r>
            <a:endParaRPr lang="en-US" altLang="zh-TW" sz="36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>
              <a:lnSpc>
                <a:spcPts val="3600"/>
              </a:lnSpc>
              <a:buNone/>
            </a:pPr>
            <a:r>
              <a:rPr lang="zh-TW" altLang="en-US" sz="2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</a:t>
            </a:r>
            <a:r>
              <a:rPr lang="zh-TW" altLang="en-US" sz="3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殿裡作買賣的人，推倒兌換銀錢之人的桌</a:t>
            </a:r>
            <a:endParaRPr lang="en-US" altLang="zh-TW" sz="36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>
              <a:lnSpc>
                <a:spcPts val="3600"/>
              </a:lnSpc>
              <a:buNone/>
            </a:pPr>
            <a:r>
              <a:rPr lang="zh-TW" altLang="en-US" sz="2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</a:t>
            </a:r>
            <a:r>
              <a:rPr lang="zh-TW" altLang="en-US" sz="3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子和賣鴿子之人的凳子；</a:t>
            </a:r>
            <a:endParaRPr lang="en-US" altLang="zh-TW" sz="36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>
              <a:lnSpc>
                <a:spcPts val="3600"/>
              </a:lnSpc>
              <a:buNone/>
            </a:pP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16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en-US" sz="3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也不許人拿著器具從殿裡經過；</a:t>
            </a:r>
            <a:endParaRPr lang="en-US" altLang="zh-TW" sz="36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>
              <a:lnSpc>
                <a:spcPts val="3600"/>
              </a:lnSpc>
              <a:buNone/>
            </a:pP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17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en-US" sz="3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便教訓他們說：「經上不是記著說：</a:t>
            </a:r>
            <a:r>
              <a:rPr lang="zh-TW" altLang="en-US" sz="3600" b="1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我的</a:t>
            </a:r>
            <a:endParaRPr lang="en-US" altLang="zh-TW" sz="3600" b="1" dirty="0">
              <a:solidFill>
                <a:srgbClr val="CC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>
              <a:lnSpc>
                <a:spcPts val="3600"/>
              </a:lnSpc>
              <a:buNone/>
            </a:pPr>
            <a:r>
              <a:rPr lang="zh-TW" altLang="en-US" sz="2200" b="1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</a:t>
            </a:r>
            <a:r>
              <a:rPr lang="zh-TW" altLang="en-US" sz="3600" b="1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殿必稱為萬國禱告的殿嗎？</a:t>
            </a:r>
            <a:r>
              <a:rPr lang="zh-TW" altLang="en-US" sz="3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你們倒使它成</a:t>
            </a:r>
            <a:endParaRPr lang="en-US" altLang="zh-TW" sz="36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>
              <a:lnSpc>
                <a:spcPts val="3600"/>
              </a:lnSpc>
              <a:buNone/>
            </a:pPr>
            <a:r>
              <a:rPr lang="zh-TW" altLang="en-US" sz="2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</a:t>
            </a:r>
            <a:r>
              <a:rPr lang="zh-TW" altLang="en-US" sz="3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為賊窩了。」</a:t>
            </a:r>
            <a:endParaRPr lang="en-US" altLang="zh-TW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56126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Z:\PowerPoint(背景圖)\講道／聖經\trasfondo-bibli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0" y="5831"/>
            <a:ext cx="9144000" cy="477687"/>
          </a:xfrm>
        </p:spPr>
        <p:txBody>
          <a:bodyPr>
            <a:noAutofit/>
          </a:bodyPr>
          <a:lstStyle/>
          <a:p>
            <a:pPr algn="l"/>
            <a:r>
              <a:rPr lang="en-US" altLang="zh-TW" sz="2800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800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 </a:t>
            </a:r>
            <a:r>
              <a:rPr lang="en-US" altLang="zh-TW" sz="2800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</a:t>
            </a:r>
            <a:r>
              <a:rPr lang="zh-TW" altLang="en-US" sz="2800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800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11-21】</a:t>
            </a:r>
            <a:endParaRPr lang="zh-HK" alt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Content Placeholder 1"/>
          <p:cNvSpPr>
            <a:spLocks noGrp="1"/>
          </p:cNvSpPr>
          <p:nvPr>
            <p:ph idx="1"/>
          </p:nvPr>
        </p:nvSpPr>
        <p:spPr>
          <a:xfrm>
            <a:off x="0" y="483518"/>
            <a:ext cx="9144000" cy="4140460"/>
          </a:xfrm>
          <a:solidFill>
            <a:schemeClr val="bg1">
              <a:lumMod val="95000"/>
              <a:alpha val="0"/>
            </a:schemeClr>
          </a:solidFill>
        </p:spPr>
        <p:txBody>
          <a:bodyPr>
            <a:normAutofit/>
          </a:bodyPr>
          <a:lstStyle/>
          <a:p>
            <a:pPr marL="0" lvl="0" indent="0">
              <a:lnSpc>
                <a:spcPts val="3600"/>
              </a:lnSpc>
              <a:buNone/>
            </a:pP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18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en-US" sz="3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祭司長和文士聽見這話，就想法子要除滅</a:t>
            </a:r>
            <a:endParaRPr lang="en-US" altLang="zh-TW" sz="36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>
              <a:lnSpc>
                <a:spcPts val="3600"/>
              </a:lnSpc>
              <a:buNone/>
            </a:pPr>
            <a:r>
              <a:rPr lang="zh-TW" altLang="en-US" sz="2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</a:t>
            </a:r>
            <a:r>
              <a:rPr lang="zh-TW" altLang="en-US" sz="3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耶穌，卻又怕祂，因為眾人都希奇祂的教</a:t>
            </a:r>
            <a:endParaRPr lang="en-US" altLang="zh-TW" sz="36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>
              <a:lnSpc>
                <a:spcPts val="3600"/>
              </a:lnSpc>
              <a:buNone/>
            </a:pPr>
            <a:r>
              <a:rPr lang="zh-TW" altLang="en-US" sz="2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</a:t>
            </a:r>
            <a:r>
              <a:rPr lang="zh-TW" altLang="en-US" sz="3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訓。</a:t>
            </a:r>
            <a:endParaRPr lang="en-US" altLang="zh-TW" sz="36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>
              <a:lnSpc>
                <a:spcPts val="3600"/>
              </a:lnSpc>
              <a:buNone/>
            </a:pP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19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en-US" sz="3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每天晚上，耶穌出城去。</a:t>
            </a:r>
            <a:endParaRPr lang="en-US" altLang="zh-TW" sz="36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4016126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41949</TotalTime>
  <Words>1007</Words>
  <Application>Microsoft Office PowerPoint</Application>
  <PresentationFormat>如螢幕大小 (16:9)</PresentationFormat>
  <Paragraphs>104</Paragraphs>
  <Slides>22</Slides>
  <Notes>4</Notes>
  <HiddenSlides>0</HiddenSlides>
  <MMClips>0</MMClips>
  <ScaleCrop>false</ScaleCrop>
  <HeadingPairs>
    <vt:vector size="4" baseType="variant">
      <vt:variant>
        <vt:lpstr>佈景主題</vt:lpstr>
      </vt:variant>
      <vt:variant>
        <vt:i4>4</vt:i4>
      </vt:variant>
      <vt:variant>
        <vt:lpstr>投影片標題</vt:lpstr>
      </vt:variant>
      <vt:variant>
        <vt:i4>22</vt:i4>
      </vt:variant>
    </vt:vector>
  </HeadingPairs>
  <TitlesOfParts>
    <vt:vector size="26" baseType="lpstr">
      <vt:lpstr>2_Office 佈景主題</vt:lpstr>
      <vt:lpstr>Office Theme</vt:lpstr>
      <vt:lpstr>1_Office Theme</vt:lpstr>
      <vt:lpstr>2_Office Theme</vt:lpstr>
      <vt:lpstr>投影片 1</vt:lpstr>
      <vt:lpstr>投影片 2</vt:lpstr>
      <vt:lpstr>為了未來</vt:lpstr>
      <vt:lpstr>投影片 4</vt:lpstr>
      <vt:lpstr>各就各位On your mark    是這個時候，由神主導的時候</vt:lpstr>
      <vt:lpstr>【可 11：11-21】</vt:lpstr>
      <vt:lpstr>【可 11：11-21】</vt:lpstr>
      <vt:lpstr>【可 11：11-21】</vt:lpstr>
      <vt:lpstr>【可 11：11-21】</vt:lpstr>
      <vt:lpstr>【可 11：11-21】</vt:lpstr>
      <vt:lpstr>投影片 11</vt:lpstr>
      <vt:lpstr>【約 2：13-22】</vt:lpstr>
      <vt:lpstr>【約 2：13-22】</vt:lpstr>
      <vt:lpstr>【約 2：13-22】</vt:lpstr>
      <vt:lpstr>【可 11：20-21】</vt:lpstr>
      <vt:lpstr>【可 11：22-26】</vt:lpstr>
      <vt:lpstr>【可 11：20-26】</vt:lpstr>
      <vt:lpstr>投影片 18</vt:lpstr>
      <vt:lpstr>投影片 19</vt:lpstr>
      <vt:lpstr>預備，去！  Get Set，Go！</vt:lpstr>
      <vt:lpstr>一起為主  我們跑得更遠</vt:lpstr>
      <vt:lpstr>投影片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admin</dc:creator>
  <cp:lastModifiedBy>Andrew</cp:lastModifiedBy>
  <cp:revision>1493</cp:revision>
  <cp:lastPrinted>2019-03-02T12:10:16Z</cp:lastPrinted>
  <dcterms:created xsi:type="dcterms:W3CDTF">2013-12-07T04:13:27Z</dcterms:created>
  <dcterms:modified xsi:type="dcterms:W3CDTF">2020-04-14T06:27:52Z</dcterms:modified>
</cp:coreProperties>
</file>