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  <p:sldMasterId id="2147484008" r:id="rId2"/>
    <p:sldMasterId id="2147484020" r:id="rId3"/>
    <p:sldMasterId id="2147484032" r:id="rId4"/>
  </p:sldMasterIdLst>
  <p:notesMasterIdLst>
    <p:notesMasterId r:id="rId27"/>
  </p:notesMasterIdLst>
  <p:handoutMasterIdLst>
    <p:handoutMasterId r:id="rId28"/>
  </p:handoutMasterIdLst>
  <p:sldIdLst>
    <p:sldId id="2812" r:id="rId5"/>
    <p:sldId id="2872" r:id="rId6"/>
    <p:sldId id="2873" r:id="rId7"/>
    <p:sldId id="2874" r:id="rId8"/>
    <p:sldId id="2875" r:id="rId9"/>
    <p:sldId id="2807" r:id="rId10"/>
    <p:sldId id="2835" r:id="rId11"/>
    <p:sldId id="2836" r:id="rId12"/>
    <p:sldId id="2837" r:id="rId13"/>
    <p:sldId id="2869" r:id="rId14"/>
    <p:sldId id="2878" r:id="rId15"/>
    <p:sldId id="2852" r:id="rId16"/>
    <p:sldId id="2853" r:id="rId17"/>
    <p:sldId id="2854" r:id="rId18"/>
    <p:sldId id="2866" r:id="rId19"/>
    <p:sldId id="2868" r:id="rId20"/>
    <p:sldId id="2867" r:id="rId21"/>
    <p:sldId id="2865" r:id="rId22"/>
    <p:sldId id="2860" r:id="rId23"/>
    <p:sldId id="2876" r:id="rId24"/>
    <p:sldId id="2877" r:id="rId25"/>
    <p:sldId id="2861" r:id="rId26"/>
  </p:sldIdLst>
  <p:sldSz cx="9144000" cy="5143500" type="screen16x9"/>
  <p:notesSz cx="6797675" cy="9926638"/>
  <p:defaultTextStyle>
    <a:defPPr>
      <a:defRPr lang="zh-TW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9900CC"/>
    <a:srgbClr val="660066"/>
    <a:srgbClr val="0000FF"/>
    <a:srgbClr val="CC0000"/>
    <a:srgbClr val="CC0099"/>
    <a:srgbClr val="CC3300"/>
    <a:srgbClr val="FF33CC"/>
    <a:srgbClr val="FF6699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94670" autoAdjust="0"/>
  </p:normalViewPr>
  <p:slideViewPr>
    <p:cSldViewPr>
      <p:cViewPr varScale="1">
        <p:scale>
          <a:sx n="113" d="100"/>
          <a:sy n="113" d="100"/>
        </p:scale>
        <p:origin x="-108" y="-4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566"/>
    </p:cViewPr>
  </p:sorterViewPr>
  <p:notesViewPr>
    <p:cSldViewPr>
      <p:cViewPr varScale="1">
        <p:scale>
          <a:sx n="75" d="100"/>
          <a:sy n="75" d="100"/>
        </p:scale>
        <p:origin x="-3954" y="-10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93" y="0"/>
            <a:ext cx="2946400" cy="496888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r">
              <a:defRPr sz="1200"/>
            </a:lvl1pPr>
          </a:lstStyle>
          <a:p>
            <a:fld id="{8A725021-1F79-42D0-A299-13405D4F6F22}" type="datetimeFigureOut">
              <a:rPr lang="zh-HK" altLang="en-US" smtClean="0"/>
              <a:pPr/>
              <a:t>14/4/2020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8"/>
            <a:ext cx="2946400" cy="496887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93" y="9428168"/>
            <a:ext cx="2946400" cy="496887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r">
              <a:defRPr sz="1200"/>
            </a:lvl1pPr>
          </a:lstStyle>
          <a:p>
            <a:fld id="{3BD7BBA5-D9E3-44B5-B2F2-947B649CA32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73557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5659" cy="496332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8" y="4"/>
            <a:ext cx="2945659" cy="496332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r">
              <a:defRPr sz="1200"/>
            </a:lvl1pPr>
          </a:lstStyle>
          <a:p>
            <a:fld id="{37FD976A-52E1-40B4-9E4F-B3F195D02305}" type="datetimeFigureOut">
              <a:rPr lang="zh-HK" altLang="en-US" smtClean="0"/>
              <a:pPr/>
              <a:t>14/4/2020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2" rIns="91402" bIns="45702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1402" tIns="45702" rIns="91402" bIns="45702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5" y="9428588"/>
            <a:ext cx="2945659" cy="496332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8" y="9428588"/>
            <a:ext cx="2945659" cy="496332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r">
              <a:defRPr sz="1200"/>
            </a:lvl1pPr>
          </a:lstStyle>
          <a:p>
            <a:fld id="{5AD8BD7D-2381-4957-B45C-9CCC909C69C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57350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8BD7D-2381-4957-B45C-9CCC909C69C0}" type="slidenum">
              <a:rPr lang="zh-HK" altLang="en-US" smtClean="0">
                <a:solidFill>
                  <a:prstClr val="black"/>
                </a:solidFill>
              </a:rPr>
              <a:pPr/>
              <a:t>1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11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8BD7D-2381-4957-B45C-9CCC909C69C0}" type="slidenum">
              <a:rPr lang="zh-HK" altLang="en-US" smtClean="0">
                <a:solidFill>
                  <a:prstClr val="black"/>
                </a:solidFill>
              </a:rPr>
              <a:pPr/>
              <a:t>18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378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8BD7D-2381-4957-B45C-9CCC909C69C0}" type="slidenum">
              <a:rPr lang="zh-HK" altLang="en-US" smtClean="0">
                <a:solidFill>
                  <a:prstClr val="black"/>
                </a:solidFill>
              </a:rPr>
              <a:pPr/>
              <a:t>19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66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8BD7D-2381-4957-B45C-9CCC909C69C0}" type="slidenum">
              <a:rPr lang="zh-HK" altLang="en-US" smtClean="0">
                <a:solidFill>
                  <a:prstClr val="black"/>
                </a:solidFill>
              </a:rPr>
              <a:pPr/>
              <a:t>22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03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50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33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47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573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C99D83-431D-4BFE-9BF8-874B86570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0321B-38A8-45FA-9F0E-7C650F9A5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0E4DD-B4F2-40A5-95EA-A7500BDC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06BBAB-5779-4C67-95BA-3AAB97D8A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4A59F9-6310-4D59-BCF9-3BE48886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20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02FBAB-5926-46CB-8541-11C9F2A0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3DF5B0-267F-4376-B306-20E772716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2EB297-156F-44D3-9513-49C81710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2A9B84-F47A-4BA7-8AA6-890CDDFA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8B80A9-43D4-41FF-99A6-E41C3E1F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015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5AA5F-3241-4551-AA84-D3CD5ABF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72B606-DD63-42BE-A26D-6E783B0AD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C38AEA-6B75-4F51-AB6B-F9D722B7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13BBC3-B266-47F9-894C-EFB16246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0EA08F-5834-4E9A-A7AC-33FE60CB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67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8186E-924B-4B3E-8389-AD910BB0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D165E5-2D57-46B4-B23B-B5D5575A4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2CB780-8305-44FB-B23A-B559C657D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B59354-D747-4E2B-AA92-F25079B6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7EF0E0-2182-42CE-83DB-57639C07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CEED67-DB0C-4F73-A33A-54A846B3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2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469487-60DD-4517-AA11-882F0A50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887002-B14B-4296-93A3-D6BDAD0FC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360627-C813-4152-BCF7-7D8C8E40A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7E7282B-04EA-4A77-84C1-8718D376F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9324F1-2B29-4A07-904B-2D34CEEA3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CBD371-3A58-48A4-A40E-53BF798C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DCD418-A808-42DF-9619-E0E017CA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FAB415-F877-475B-BB0B-1B6F6A78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548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2E034-2528-44F4-B6DE-46210C3B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A6D3A0-FF90-4CE7-A89F-55A3FFD4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B0FAF1E-F7FC-4BCF-8075-4CEBB2EE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33E9CE-7612-4780-A039-821289C6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393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608146-0AA3-44BB-822B-ACCE5ACA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65A40E-CBB4-4627-87CA-DB8DC8A5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BBC0FD-84E1-455D-B451-2904D299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889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EB8343-3364-46B8-A265-417C3A657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4A228-6D0A-45A1-8742-5D4904577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3F3F45-76F7-4AF6-91AA-45E256055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BC6093-36E8-44F1-9E94-B1FD303F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DBE8AC-88EC-4F5C-B8B3-49EC5161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609B3C-3BA3-4559-94AA-8FBFEB56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24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292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03C9F-9647-4287-8378-7E831BA0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F44F00A-B455-4A2E-9B90-1E09F7C42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DC7F36-5AFC-4CA0-BBEA-937685506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E3F030-14E7-48FF-A873-34B033BF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E515CD-FFAE-4D68-8569-A346B361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7393FD-A63B-4639-97CD-8EEE2EB9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391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73283B-5AB0-47F4-B259-5F7D907C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E9205D-82FF-4FA1-BF68-14661FD2A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B97CB1-D79E-4D44-A1DB-2DE4A5E2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0D582A-246C-4FE4-AE49-BFC20BE7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F9D97C-284E-4C03-A090-AD9BDAE2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261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B76277-0BC6-493F-8649-554157C35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8873E6-F108-4552-B3B2-45DB42C1E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E20482-1D6F-4EC5-94AF-66CB7720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833169-9727-484A-9E1E-BECABDB7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D4A7FC-62AE-46EB-9E2F-FADF324D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44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C99D83-431D-4BFE-9BF8-874B86570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0321B-38A8-45FA-9F0E-7C650F9A5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0E4DD-B4F2-40A5-95EA-A7500BDC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06BBAB-5779-4C67-95BA-3AAB97D8A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4A59F9-6310-4D59-BCF9-3BE48886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205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02FBAB-5926-46CB-8541-11C9F2A0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3DF5B0-267F-4376-B306-20E772716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2EB297-156F-44D3-9513-49C81710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2A9B84-F47A-4BA7-8AA6-890CDDFA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8B80A9-43D4-41FF-99A6-E41C3E1F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5332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5AA5F-3241-4551-AA84-D3CD5ABF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72B606-DD63-42BE-A26D-6E783B0AD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C38AEA-6B75-4F51-AB6B-F9D722B7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13BBC3-B266-47F9-894C-EFB16246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0EA08F-5834-4E9A-A7AC-33FE60CB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0316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8186E-924B-4B3E-8389-AD910BB0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D165E5-2D57-46B4-B23B-B5D5575A4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2CB780-8305-44FB-B23A-B559C657D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B59354-D747-4E2B-AA92-F25079B6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7EF0E0-2182-42CE-83DB-57639C07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CEED67-DB0C-4F73-A33A-54A846B3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236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469487-60DD-4517-AA11-882F0A50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887002-B14B-4296-93A3-D6BDAD0FC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360627-C813-4152-BCF7-7D8C8E40A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7E7282B-04EA-4A77-84C1-8718D376F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9324F1-2B29-4A07-904B-2D34CEEA3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CBD371-3A58-48A4-A40E-53BF798C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DCD418-A808-42DF-9619-E0E017CA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FAB415-F877-475B-BB0B-1B6F6A78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958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2E034-2528-44F4-B6DE-46210C3B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A6D3A0-FF90-4CE7-A89F-55A3FFD4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B0FAF1E-F7FC-4BCF-8075-4CEBB2EE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33E9CE-7612-4780-A039-821289C6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881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608146-0AA3-44BB-822B-ACCE5ACA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65A40E-CBB4-4627-87CA-DB8DC8A5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BBC0FD-84E1-455D-B451-2904D299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57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814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EB8343-3364-46B8-A265-417C3A657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4A228-6D0A-45A1-8742-5D4904577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3F3F45-76F7-4AF6-91AA-45E256055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BC6093-36E8-44F1-9E94-B1FD303F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DBE8AC-88EC-4F5C-B8B3-49EC5161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609B3C-3BA3-4559-94AA-8FBFEB56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454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03C9F-9647-4287-8378-7E831BA0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F44F00A-B455-4A2E-9B90-1E09F7C42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DC7F36-5AFC-4CA0-BBEA-937685506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E3F030-14E7-48FF-A873-34B033BF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E515CD-FFAE-4D68-8569-A346B361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7393FD-A63B-4639-97CD-8EEE2EB9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200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73283B-5AB0-47F4-B259-5F7D907C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E9205D-82FF-4FA1-BF68-14661FD2A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B97CB1-D79E-4D44-A1DB-2DE4A5E2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0D582A-246C-4FE4-AE49-BFC20BE7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F9D97C-284E-4C03-A090-AD9BDAE2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011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B76277-0BC6-493F-8649-554157C35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8873E6-F108-4552-B3B2-45DB42C1E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E20482-1D6F-4EC5-94AF-66CB7720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833169-9727-484A-9E1E-BECABDB7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D4A7FC-62AE-46EB-9E2F-FADF324D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2235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C99D83-431D-4BFE-9BF8-874B86570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90321B-38A8-45FA-9F0E-7C650F9A5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0E4DD-B4F2-40A5-95EA-A7500BDC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06BBAB-5779-4C67-95BA-3AAB97D8A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4A59F9-6310-4D59-BCF9-3BE48886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12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02FBAB-5926-46CB-8541-11C9F2A0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3DF5B0-267F-4376-B306-20E772716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2EB297-156F-44D3-9513-49C81710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2A9B84-F47A-4BA7-8AA6-890CDDFA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8B80A9-43D4-41FF-99A6-E41C3E1F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9062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5AA5F-3241-4551-AA84-D3CD5ABF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72B606-DD63-42BE-A26D-6E783B0AD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C38AEA-6B75-4F51-AB6B-F9D722B7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13BBC3-B266-47F9-894C-EFB16246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0EA08F-5834-4E9A-A7AC-33FE60CB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0277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8186E-924B-4B3E-8389-AD910BB0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D165E5-2D57-46B4-B23B-B5D5575A4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2CB780-8305-44FB-B23A-B559C657D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B59354-D747-4E2B-AA92-F25079B6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7EF0E0-2182-42CE-83DB-57639C07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CEED67-DB0C-4F73-A33A-54A846B3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6072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469487-60DD-4517-AA11-882F0A50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887002-B14B-4296-93A3-D6BDAD0FC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360627-C813-4152-BCF7-7D8C8E40A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7E7282B-04EA-4A77-84C1-8718D376F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9324F1-2B29-4A07-904B-2D34CEEA3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CBD371-3A58-48A4-A40E-53BF798C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DCD418-A808-42DF-9619-E0E017CA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FAB415-F877-475B-BB0B-1B6F6A78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1430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2E034-2528-44F4-B6DE-46210C3B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A6D3A0-FF90-4CE7-A89F-55A3FFD4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B0FAF1E-F7FC-4BCF-8075-4CEBB2EE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33E9CE-7612-4780-A039-821289C6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69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01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608146-0AA3-44BB-822B-ACCE5ACA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65A40E-CBB4-4627-87CA-DB8DC8A5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BBC0FD-84E1-455D-B451-2904D299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324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EB8343-3364-46B8-A265-417C3A657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4A228-6D0A-45A1-8742-5D4904577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3F3F45-76F7-4AF6-91AA-45E256055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BC6093-36E8-44F1-9E94-B1FD303F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DBE8AC-88EC-4F5C-B8B3-49EC5161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609B3C-3BA3-4559-94AA-8FBFEB56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0613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03C9F-9647-4287-8378-7E831BA0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F44F00A-B455-4A2E-9B90-1E09F7C42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DC7F36-5AFC-4CA0-BBEA-937685506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E3F030-14E7-48FF-A873-34B033BF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E515CD-FFAE-4D68-8569-A346B361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7393FD-A63B-4639-97CD-8EEE2EB9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4976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73283B-5AB0-47F4-B259-5F7D907C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E9205D-82FF-4FA1-BF68-14661FD2A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B97CB1-D79E-4D44-A1DB-2DE4A5E2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0D582A-246C-4FE4-AE49-BFC20BE7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F9D97C-284E-4C03-A090-AD9BDAE2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4809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B76277-0BC6-493F-8649-554157C35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8873E6-F108-4552-B3B2-45DB42C1E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E20482-1D6F-4EC5-94AF-66CB7720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833169-9727-484A-9E1E-BECABDB7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D4A7FC-62AE-46EB-9E2F-FADF324D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65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78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47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01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81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80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3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79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 defTabSz="914400"/>
              <a:t>14/4/2020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 defTabSz="914400"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37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8FC067-67A5-48E7-98AC-6201030F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906533-E895-4963-BD73-DC1C0859B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714A8E-8356-4A24-B23C-378817F96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7C5106-8002-4F1E-9C8B-445C3531D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922CA-1456-4201-9747-A1362DFC2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64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8FC067-67A5-48E7-98AC-6201030F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906533-E895-4963-BD73-DC1C0859B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714A8E-8356-4A24-B23C-378817F96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7C5106-8002-4F1E-9C8B-445C3531D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922CA-1456-4201-9747-A1362DFC2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54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8FC067-67A5-48E7-98AC-6201030F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906533-E895-4963-BD73-DC1C0859B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714A8E-8356-4A24-B23C-378817F96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B1B9967E-7925-44B9-BD33-B85A3B66AFE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14/4/2020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7C5106-8002-4F1E-9C8B-445C3531D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922CA-1456-4201-9747-A1362DFC2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856F549-D9CE-4785-8BB2-5A147F7AF45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96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Z:\PowerPoint(背景圖)\講道／聖經\b7003af33a87e95098ad616c1a385343fbf2b47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605" y="0"/>
            <a:ext cx="918860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9919" y="123479"/>
            <a:ext cx="9144000" cy="4377634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8000"/>
              </a:lnSpc>
              <a:buClr>
                <a:srgbClr val="873624"/>
              </a:buClr>
              <a:buFont typeface="Wingdings" pitchFamily="2" charset="2"/>
              <a:buNone/>
            </a:pPr>
            <a:r>
              <a:rPr lang="zh-TW" altLang="en-US" sz="72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重新出發</a:t>
            </a:r>
            <a:r>
              <a:rPr lang="en-US" altLang="zh-TW" sz="72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….</a:t>
            </a:r>
          </a:p>
          <a:p>
            <a:pPr marL="0" indent="0" algn="r">
              <a:lnSpc>
                <a:spcPts val="6000"/>
              </a:lnSpc>
              <a:buClr>
                <a:srgbClr val="873624"/>
              </a:buClr>
              <a:buFont typeface="Wingdings" pitchFamily="2" charset="2"/>
              <a:buNone/>
            </a:pPr>
            <a:r>
              <a:rPr lang="zh-TW" altLang="en-US" sz="48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48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48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48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11-26</a:t>
            </a:r>
          </a:p>
          <a:p>
            <a:pPr marL="0" indent="0" algn="r">
              <a:lnSpc>
                <a:spcPts val="6500"/>
              </a:lnSpc>
              <a:buClr>
                <a:srgbClr val="873624"/>
              </a:buClr>
              <a:buFont typeface="Wingdings" pitchFamily="2" charset="2"/>
              <a:buNone/>
            </a:pPr>
            <a:r>
              <a:rPr lang="zh-TW" altLang="en-US" sz="48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蕭仲駒牧師</a:t>
            </a:r>
          </a:p>
        </p:txBody>
      </p:sp>
    </p:spTree>
    <p:extLst>
      <p:ext uri="{BB962C8B-B14F-4D97-AF65-F5344CB8AC3E}">
        <p14:creationId xmlns:p14="http://schemas.microsoft.com/office/powerpoint/2010/main" xmlns="" val="93631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11-21】</a:t>
            </a:r>
            <a:endParaRPr lang="zh-HK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早晨，他們從那裡經過，看見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無花果樹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根都枯乾了。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彼得想起耶穌的話來，就對祂說：拉比，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請看！</a:t>
            </a:r>
            <a:r>
              <a:rPr lang="zh-TW" altLang="en-US" sz="3600" b="1" dirty="0">
                <a:solidFill>
                  <a:srgbClr val="F79646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祢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所咒詛的無花果樹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已經枯乾了。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71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endParaRPr lang="zh-HK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馬可用了慣用的「三文治」結構來講述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這件事蹟：</a:t>
            </a: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A  —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咒詛無花果樹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（可 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12-14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   </a:t>
            </a:r>
            <a:r>
              <a:rPr lang="en-US" altLang="zh-TW" sz="36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 —</a:t>
            </a:r>
            <a:r>
              <a:rPr lang="zh-TW" altLang="en-US" sz="36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3600" b="1" u="sng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潔淨」聖殿</a:t>
            </a:r>
            <a:r>
              <a:rPr lang="zh-TW" altLang="en-US" b="1" u="sng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（可 </a:t>
            </a:r>
            <a:r>
              <a:rPr lang="en-US" altLang="zh-TW" b="1" u="sng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b="1" u="sng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u="sng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15-19</a:t>
            </a:r>
            <a:r>
              <a:rPr lang="zh-TW" altLang="en-US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A</a:t>
            </a:r>
            <a:r>
              <a:rPr lang="en-US" altLang="zh-TW" sz="36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’</a:t>
            </a: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—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無花果樹枯乾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（可 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20-21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marL="0" lvl="0" indent="0">
              <a:lnSpc>
                <a:spcPts val="3600"/>
              </a:lnSpc>
              <a:buNone/>
            </a:pP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208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 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13-22】</a:t>
            </a:r>
            <a:endParaRPr lang="zh-HK" altLang="en-US" sz="2800" dirty="0">
              <a:solidFill>
                <a:srgbClr val="0000FF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猶太人的逾越節近了，耶穌就上耶路撒冷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去。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看見殿裡有賣牛、羊、鴿子的，並有兌換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銀錢的人坐在那裡，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耶穌就拿繩子作成鞭子，把牛羊都趕出殿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去。倒出兌換銀錢之人的銀錢，推翻他們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的桌子，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14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 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13-22】</a:t>
            </a:r>
            <a:endParaRPr lang="zh-HK" altLang="en-US" sz="2800" dirty="0">
              <a:solidFill>
                <a:srgbClr val="0000FF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又對賣鴿子的說：把這些東西拿去！不要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將我父的殿當作買賣的地方。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祂的門徒就</a:t>
            </a:r>
            <a:r>
              <a:rPr lang="zh-TW" altLang="en-US" sz="36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想起經上記著說：</a:t>
            </a:r>
            <a:r>
              <a:rPr lang="en-US" altLang="zh-TW" sz="36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6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我為祢的</a:t>
            </a:r>
            <a:endParaRPr lang="en-US" altLang="zh-TW" sz="3600" b="1" u="sng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殿心裡焦急，如同火燒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因此猶太人問祂說：祢既作這些事，還顯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甚麼神蹟給我們看呢？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995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 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13-22】</a:t>
            </a:r>
            <a:endParaRPr lang="zh-HK" altLang="en-US" sz="2800" dirty="0">
              <a:solidFill>
                <a:srgbClr val="0000FF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耶穌回答說：你們拆毀這殿，我三日內要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再建立起來。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猶太人便說：這殿是四十六年才造成的，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祢三日內就再建立起來嗎？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但耶穌這話是以祂的身體為殿。</a:t>
            </a:r>
            <a:endParaRPr lang="en-US" altLang="zh-TW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所以到祂從死裡復活以後，門徒就想起祂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說過這話，便信了聖經和耶穌所說的。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53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rgbClr val="F79646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rgbClr val="F79646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2800" b="1" dirty="0">
                <a:solidFill>
                  <a:srgbClr val="F79646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solidFill>
                  <a:srgbClr val="F79646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rgbClr val="F79646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20-21】</a:t>
            </a:r>
            <a:endParaRPr lang="zh-HK" altLang="en-US" sz="2800" dirty="0">
              <a:solidFill>
                <a:srgbClr val="7030A0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早晨，他們從那裡經過，看見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無花果樹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根都枯乾了。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彼得想起耶穌的話來，就對祂說：拉比，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請看！祢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所咒詛的無花果樹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已經枯乾了。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816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22-26】</a:t>
            </a:r>
            <a:endParaRPr lang="zh-HK" altLang="en-US" sz="2800" dirty="0">
              <a:solidFill>
                <a:srgbClr val="7030A0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耶穌回答說：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你們當信服神。</a:t>
            </a:r>
            <a:endParaRPr lang="en-US" altLang="zh-TW" sz="3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我實在告訴你們，無論何人對這座山說：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你挪開此地，投在海裡！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他若心裡不疑惑</a:t>
            </a:r>
            <a:endParaRPr lang="en-US" altLang="zh-TW" sz="3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，只信他所說的必成，就必給他成了。</a:t>
            </a:r>
            <a:endParaRPr lang="en-US" altLang="zh-TW" sz="3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所以我告訴你們，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凡你們禱告祈求的，無</a:t>
            </a:r>
            <a:endParaRPr lang="en-US" altLang="zh-TW" sz="3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論是甚麼，只要信是得著的，就必得著。</a:t>
            </a:r>
            <a:endParaRPr lang="en-US" altLang="zh-TW" sz="3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21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20-26】</a:t>
            </a:r>
            <a:endParaRPr lang="zh-HK" altLang="en-US" sz="2800" dirty="0">
              <a:solidFill>
                <a:srgbClr val="7030A0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你們站著禱告的時候，</a:t>
            </a: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若想起有人得罪</a:t>
            </a:r>
            <a:endParaRPr lang="en-US" altLang="zh-TW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   你們，就當饒恕他，好叫你們在天上的父</a:t>
            </a:r>
            <a:endParaRPr lang="en-US" altLang="zh-TW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   </a:t>
            </a: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也饒恕你們的過犯。</a:t>
            </a: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26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</a:t>
            </a: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你們若不饒恕人，你們在天上的父也不</a:t>
            </a:r>
            <a:endParaRPr lang="en-US" altLang="zh-TW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   饒恕你們的過犯。</a:t>
            </a:r>
          </a:p>
          <a:p>
            <a:pPr marL="0" lvl="0" indent="0">
              <a:lnSpc>
                <a:spcPts val="3600"/>
              </a:lnSpc>
              <a:buNone/>
            </a:pPr>
            <a:endParaRPr lang="en-US" altLang="zh-TW" sz="3600" b="1" dirty="0">
              <a:solidFill>
                <a:srgbClr val="99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333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Z:\PowerPoint(背景圖)\講道／聖經\b7003af33a87e95098ad616c1a385343fbf2b47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605" y="0"/>
            <a:ext cx="918860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9919" y="123479"/>
            <a:ext cx="8738545" cy="1152127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8000"/>
              </a:lnSpc>
              <a:buClr>
                <a:srgbClr val="873624"/>
              </a:buClr>
              <a:buFont typeface="Wingdings" pitchFamily="2" charset="2"/>
              <a:buNone/>
            </a:pPr>
            <a:r>
              <a:rPr lang="zh-TW" altLang="en-US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重新出發</a:t>
            </a:r>
            <a:r>
              <a:rPr lang="en-US" altLang="zh-TW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1114941"/>
            <a:ext cx="6534472" cy="1038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8000"/>
              </a:lnSpc>
              <a:buClr>
                <a:srgbClr val="873624"/>
              </a:buClr>
            </a:pPr>
            <a:r>
              <a:rPr lang="zh-TW" altLang="en-US" sz="6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一切從</a:t>
            </a:r>
            <a:r>
              <a:rPr lang="zh-TW" altLang="en-US" sz="6000" b="1" dirty="0">
                <a:solidFill>
                  <a:srgbClr val="FF66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祈禱</a:t>
            </a:r>
            <a:r>
              <a:rPr lang="zh-TW" altLang="en-US" sz="6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</a:t>
            </a:r>
            <a:endParaRPr lang="en-US" altLang="zh-TW" sz="6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5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Z:\PowerPoint(背景圖)\講道／聖經\b7003af33a87e95098ad616c1a385343fbf2b47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605" y="0"/>
            <a:ext cx="918860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9919" y="123479"/>
            <a:ext cx="8738545" cy="1152127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8000"/>
              </a:lnSpc>
              <a:buClr>
                <a:srgbClr val="873624"/>
              </a:buClr>
              <a:buFont typeface="Wingdings" pitchFamily="2" charset="2"/>
              <a:buNone/>
            </a:pPr>
            <a:r>
              <a:rPr lang="zh-TW" altLang="en-US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重新出發</a:t>
            </a:r>
            <a:r>
              <a:rPr lang="en-US" altLang="zh-TW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1114941"/>
            <a:ext cx="6534472" cy="1038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8000"/>
              </a:lnSpc>
              <a:buClr>
                <a:srgbClr val="873624"/>
              </a:buClr>
            </a:pPr>
            <a:r>
              <a:rPr lang="zh-TW" altLang="en-US" sz="6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一切從</a:t>
            </a:r>
            <a:r>
              <a:rPr lang="zh-TW" altLang="en-US" sz="6000" b="1" dirty="0">
                <a:solidFill>
                  <a:srgbClr val="CCFF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關係</a:t>
            </a:r>
            <a:r>
              <a:rPr lang="zh-TW" altLang="en-US" sz="6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</a:t>
            </a:r>
            <a:endParaRPr lang="en-US" altLang="zh-TW" sz="6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14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933E40CE-B642-4E95-9B31-EFF857669D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6376" y="1"/>
            <a:ext cx="5081930" cy="2858585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27452B5-E205-4607-8598-B6949A3273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440" y="2242297"/>
            <a:ext cx="3676931" cy="2752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7A821E4-7006-4420-9FAD-0DF5F928662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427" r="16997"/>
          <a:stretch/>
        </p:blipFill>
        <p:spPr>
          <a:xfrm>
            <a:off x="6078071" y="2369220"/>
            <a:ext cx="2977684" cy="2678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6111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FF93D-2FB5-4885-A36D-AD2D4C5F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63038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450"/>
              </a:spcAft>
            </a:pPr>
            <a:r>
              <a:rPr lang="zh-HK" altLang="en-US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預備，去！  </a:t>
            </a:r>
            <a:r>
              <a:rPr lang="en-US" altLang="zh-HK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Get Set</a:t>
            </a:r>
            <a:r>
              <a:rPr lang="zh-HK" altLang="en-US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HK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Go</a:t>
            </a:r>
            <a:r>
              <a:rPr lang="zh-HK" altLang="en-US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zh-HK" altLang="en-US" sz="4950" b="1" dirty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C054120-BE48-48F3-8731-2EA983794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630382"/>
            <a:ext cx="8712969" cy="45131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zh-TW" altLang="en-US" sz="120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求神賜我們恩典：“</a:t>
            </a:r>
            <a:r>
              <a:rPr lang="zh-TW" altLang="en-US" sz="12000" b="1" u="sng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不甘心”走一個“無夢無風       無驚喜和一無所有”的人生</a:t>
            </a:r>
            <a:r>
              <a:rPr lang="zh-TW" altLang="en-US" sz="120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！求神賜我們更大的  恩典：讓我們不怕背上十字架，能“</a:t>
            </a:r>
            <a:r>
              <a:rPr lang="zh-TW" altLang="en-US" sz="12000" b="1" u="sng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為主的緣故</a:t>
            </a:r>
            <a:r>
              <a:rPr lang="zh-TW" altLang="en-US" sz="120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”，   </a:t>
            </a:r>
            <a:r>
              <a:rPr lang="zh-TW" altLang="en-US" sz="12000" b="1" u="sng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走上</a:t>
            </a:r>
            <a:r>
              <a:rPr lang="zh-TW" altLang="en-US" sz="12000" b="1" u="sng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“敢夢敢愛敢擺上”</a:t>
            </a:r>
            <a:r>
              <a:rPr lang="zh-TW" altLang="en-US" sz="12000" b="1" u="sng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的人生</a:t>
            </a:r>
            <a:r>
              <a:rPr lang="zh-TW" altLang="en-US" sz="120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！求神親自保守  我們一生，讓我們成為能頂天立地，</a:t>
            </a:r>
            <a:r>
              <a:rPr lang="zh-TW" altLang="en-US" sz="12000" b="1" u="sng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一生堅持作  </a:t>
            </a:r>
            <a:r>
              <a:rPr lang="zh-TW" altLang="en-US" sz="12000" b="1" u="sng" dirty="0">
                <a:solidFill>
                  <a:srgbClr val="CC33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敢夢敢愛敢擺上</a:t>
            </a:r>
            <a:r>
              <a:rPr lang="zh-TW" altLang="en-US" sz="12000" b="1" u="sng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的僕人</a:t>
            </a:r>
            <a:r>
              <a:rPr lang="zh-TW" altLang="en-US" sz="120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r>
              <a:rPr lang="zh-TW" altLang="en-US" sz="12000" b="1" u="sng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這是我在時局憂悶和充滿無能感的時代的禱告</a:t>
            </a:r>
            <a:r>
              <a:rPr lang="zh-TW" altLang="en-US" sz="120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r>
              <a:rPr lang="zh-TW" altLang="en-US" sz="80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建道神學院院長蔡少琪牧師（見</a:t>
            </a:r>
            <a:r>
              <a:rPr lang="en-US" altLang="zh-TW" sz="8000" b="1" dirty="0" err="1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facebook</a:t>
            </a:r>
            <a:r>
              <a:rPr lang="zh-TW" altLang="en-US" sz="80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HK" altLang="en-US" sz="80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529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75AD07-4C33-4A8E-B13B-0E78BAC1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87770"/>
            <a:ext cx="7886700" cy="994172"/>
          </a:xfrm>
        </p:spPr>
        <p:txBody>
          <a:bodyPr>
            <a:normAutofit/>
          </a:bodyPr>
          <a:lstStyle/>
          <a:p>
            <a:r>
              <a:rPr lang="zh-TW" altLang="en-US" sz="4950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一起為主  我們跑得更遠</a:t>
            </a:r>
            <a:endParaRPr lang="zh-HK" altLang="en-US" sz="4950" b="1" dirty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4F53313-1A75-4D63-9831-53C804B823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77" t="21205"/>
          <a:stretch/>
        </p:blipFill>
        <p:spPr>
          <a:xfrm>
            <a:off x="1981615" y="1145462"/>
            <a:ext cx="5180771" cy="3910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29446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Z:\PowerPoint(背景圖)\講道／聖經\b7003af33a87e95098ad616c1a385343fbf2b47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605" y="0"/>
            <a:ext cx="918860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9919" y="123479"/>
            <a:ext cx="8738545" cy="1152127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8000"/>
              </a:lnSpc>
              <a:buClr>
                <a:srgbClr val="873624"/>
              </a:buClr>
              <a:buFont typeface="Wingdings" pitchFamily="2" charset="2"/>
              <a:buNone/>
            </a:pPr>
            <a:r>
              <a:rPr lang="zh-TW" altLang="en-US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重新出發</a:t>
            </a:r>
            <a:r>
              <a:rPr lang="en-US" altLang="zh-TW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1114941"/>
            <a:ext cx="6534472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8000"/>
              </a:lnSpc>
              <a:buClr>
                <a:srgbClr val="873624"/>
              </a:buClr>
            </a:pPr>
            <a:r>
              <a:rPr lang="zh-TW" altLang="en-US" sz="6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一切從</a:t>
            </a:r>
            <a:r>
              <a:rPr lang="zh-TW" altLang="en-US" sz="6000" b="1" dirty="0">
                <a:solidFill>
                  <a:srgbClr val="FF66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祈禱</a:t>
            </a:r>
            <a:r>
              <a:rPr lang="zh-TW" altLang="en-US" sz="6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6000" b="1" dirty="0">
                <a:solidFill>
                  <a:srgbClr val="CCFF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關係</a:t>
            </a:r>
            <a:r>
              <a:rPr lang="zh-TW" altLang="en-US" sz="6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</a:t>
            </a:r>
            <a:endParaRPr lang="en-US" altLang="zh-TW" sz="6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98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E7E7E-AB2F-4308-BA2B-64ADACC6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2" y="127002"/>
            <a:ext cx="2486633" cy="730876"/>
          </a:xfrm>
        </p:spPr>
        <p:txBody>
          <a:bodyPr>
            <a:normAutofit/>
          </a:bodyPr>
          <a:lstStyle/>
          <a:p>
            <a:r>
              <a:rPr lang="zh-TW" altLang="en-US" sz="405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為了未來</a:t>
            </a:r>
            <a:endParaRPr lang="zh-HK" altLang="en-US" sz="4050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BC32146-9B79-40BC-AFEC-E294334EB0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68" t="17125" r="4824" b="-4878"/>
          <a:stretch/>
        </p:blipFill>
        <p:spPr>
          <a:xfrm>
            <a:off x="66888" y="720497"/>
            <a:ext cx="3237281" cy="2554418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8B44EE6-1592-4C09-AE52-89348C922E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26" t="26417" r="6025"/>
          <a:stretch/>
        </p:blipFill>
        <p:spPr>
          <a:xfrm>
            <a:off x="5888619" y="3041342"/>
            <a:ext cx="3188494" cy="20401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7490A1B-13D4-4088-ACEC-9AD54B4067A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51" t="41" r="30260" b="-1524"/>
          <a:stretch/>
        </p:blipFill>
        <p:spPr>
          <a:xfrm>
            <a:off x="3421644" y="568638"/>
            <a:ext cx="2349500" cy="34798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45EB644-3E46-4758-A438-AB7CF16F35BE}"/>
              </a:ext>
            </a:extLst>
          </p:cNvPr>
          <p:cNvSpPr txBox="1">
            <a:spLocks/>
          </p:cNvSpPr>
          <p:nvPr/>
        </p:nvSpPr>
        <p:spPr>
          <a:xfrm>
            <a:off x="3447043" y="4134712"/>
            <a:ext cx="2263349" cy="7308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50" b="1" dirty="0">
                <a:solidFill>
                  <a:srgbClr val="FF0000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突破限制</a:t>
            </a:r>
            <a:endParaRPr lang="zh-HK" altLang="en-US" sz="4050" b="1" dirty="0">
              <a:solidFill>
                <a:srgbClr val="FF0000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459889EA-D943-40FF-9B8C-867C86A26016}"/>
              </a:ext>
            </a:extLst>
          </p:cNvPr>
          <p:cNvSpPr txBox="1">
            <a:spLocks/>
          </p:cNvSpPr>
          <p:nvPr/>
        </p:nvSpPr>
        <p:spPr>
          <a:xfrm>
            <a:off x="6448895" y="2308537"/>
            <a:ext cx="2486633" cy="7308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50" b="1" dirty="0">
                <a:solidFill>
                  <a:srgbClr val="FF0000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迎接挑戰</a:t>
            </a:r>
            <a:endParaRPr lang="zh-HK" altLang="en-US" sz="4050" b="1" dirty="0">
              <a:solidFill>
                <a:srgbClr val="FF0000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8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8BE62EC-7ADB-4569-88EC-06CDB9677F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195" b="36106"/>
          <a:stretch/>
        </p:blipFill>
        <p:spPr>
          <a:xfrm>
            <a:off x="856166" y="1003147"/>
            <a:ext cx="7431668" cy="2608268"/>
          </a:xfrm>
        </p:spPr>
      </p:pic>
    </p:spTree>
    <p:extLst>
      <p:ext uri="{BB962C8B-B14F-4D97-AF65-F5344CB8AC3E}">
        <p14:creationId xmlns:p14="http://schemas.microsoft.com/office/powerpoint/2010/main" xmlns="" val="139271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FF93D-2FB5-4885-A36D-AD2D4C5F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6" y="414"/>
            <a:ext cx="9144000" cy="63038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450"/>
              </a:spcAft>
            </a:pPr>
            <a:r>
              <a:rPr lang="zh-HK" altLang="en-US" sz="2400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各就各位</a:t>
            </a:r>
            <a:r>
              <a:rPr lang="en-US" altLang="zh-HK" sz="2400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On your mark    </a:t>
            </a:r>
            <a:r>
              <a:rPr lang="zh-TW" altLang="en-US" sz="3000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是這個時候，由神主導的時候</a:t>
            </a:r>
            <a:endParaRPr lang="zh-HK" altLang="en-US" sz="3000" b="1" dirty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C054120-BE48-48F3-8731-2EA983794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09" y="703119"/>
            <a:ext cx="8859982" cy="444038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3225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神說：</a:t>
            </a:r>
            <a:endParaRPr lang="en-US" altLang="zh-TW" sz="3225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225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3375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現在你要起來 </a:t>
            </a:r>
            <a:r>
              <a:rPr lang="en-US" altLang="zh-TW" sz="3375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(get going)</a:t>
            </a:r>
            <a:r>
              <a:rPr lang="zh-TW" altLang="en-US" sz="3375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成為有使命的信徒</a:t>
            </a:r>
          </a:p>
          <a:p>
            <a:pPr marL="1814513" indent="-602456">
              <a:lnSpc>
                <a:spcPct val="100000"/>
              </a:lnSpc>
              <a:buFont typeface="Wingdings" panose="05000000000000000000" pitchFamily="2" charset="2"/>
              <a:buChar char=""/>
              <a:tabLst>
                <a:tab pos="1683544" algn="l"/>
              </a:tabLst>
            </a:pPr>
            <a:r>
              <a:rPr lang="zh-TW" altLang="en-US" sz="3225" b="1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放下擁有的</a:t>
            </a:r>
            <a:endParaRPr lang="en-US" altLang="zh-TW" sz="3225" b="1" dirty="0">
              <a:solidFill>
                <a:srgbClr val="0000FF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14513" indent="-602456">
              <a:lnSpc>
                <a:spcPct val="100000"/>
              </a:lnSpc>
              <a:buFont typeface="Wingdings" panose="05000000000000000000" pitchFamily="2" charset="2"/>
              <a:buChar char=""/>
              <a:tabLst>
                <a:tab pos="1683544" algn="l"/>
              </a:tabLst>
            </a:pPr>
            <a:r>
              <a:rPr lang="zh-TW" altLang="en-US" sz="3225" b="1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不要留戀過去</a:t>
            </a:r>
            <a:endParaRPr lang="en-US" altLang="zh-TW" sz="3225" b="1" dirty="0">
              <a:solidFill>
                <a:srgbClr val="0000FF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14513" indent="-602456">
              <a:lnSpc>
                <a:spcPct val="100000"/>
              </a:lnSpc>
              <a:buFont typeface="Wingdings" panose="05000000000000000000" pitchFamily="2" charset="2"/>
              <a:buChar char=""/>
              <a:tabLst>
                <a:tab pos="1683544" algn="l"/>
              </a:tabLst>
            </a:pPr>
            <a:r>
              <a:rPr lang="zh-TW" altLang="en-US" sz="3225" b="1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不再執著</a:t>
            </a:r>
            <a:endParaRPr lang="en-US" altLang="zh-TW" sz="3225" b="1" dirty="0">
              <a:solidFill>
                <a:srgbClr val="0000FF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14513" indent="-602456">
              <a:lnSpc>
                <a:spcPct val="100000"/>
              </a:lnSpc>
              <a:buFont typeface="Wingdings" panose="05000000000000000000" pitchFamily="2" charset="2"/>
              <a:buChar char=""/>
              <a:tabLst>
                <a:tab pos="1683544" algn="l"/>
              </a:tabLst>
            </a:pPr>
            <a:r>
              <a:rPr lang="zh-TW" altLang="en-US" sz="3225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不要拖延</a:t>
            </a:r>
            <a:endParaRPr lang="en-US" altLang="zh-TW" sz="3225" b="1" dirty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14513" indent="-602456">
              <a:lnSpc>
                <a:spcPct val="100000"/>
              </a:lnSpc>
              <a:buFont typeface="Wingdings" panose="05000000000000000000" pitchFamily="2" charset="2"/>
              <a:buChar char=""/>
              <a:tabLst>
                <a:tab pos="1683544" algn="l"/>
              </a:tabLst>
            </a:pPr>
            <a:r>
              <a:rPr lang="zh-TW" altLang="en-US" sz="3225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跨越界線</a:t>
            </a:r>
            <a:endParaRPr lang="en-US" altLang="zh-TW" sz="3225" b="1" dirty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14513" indent="-602456">
              <a:lnSpc>
                <a:spcPct val="100000"/>
              </a:lnSpc>
              <a:buFont typeface="Wingdings" panose="05000000000000000000" pitchFamily="2" charset="2"/>
              <a:buChar char=""/>
              <a:tabLst>
                <a:tab pos="1683544" algn="l"/>
              </a:tabLst>
            </a:pPr>
            <a:r>
              <a:rPr lang="zh-TW" altLang="en-US" sz="3225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勇於突破</a:t>
            </a:r>
          </a:p>
          <a:p>
            <a:pPr marL="0" indent="0">
              <a:lnSpc>
                <a:spcPct val="100000"/>
              </a:lnSpc>
              <a:buNone/>
            </a:pPr>
            <a:endParaRPr lang="zh-HK" altLang="en-US" sz="3225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05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11-21】</a:t>
            </a:r>
            <a:endParaRPr lang="zh-HK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耶穌進了耶路撒冷，入了</a:t>
            </a:r>
            <a:r>
              <a:rPr lang="zh-TW" altLang="en-US" sz="3600" b="1" dirty="0">
                <a:solidFill>
                  <a:srgbClr val="CC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聖殿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，周圍看了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600"/>
              </a:lnSpc>
              <a:buNone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各樣物件。天色已晚，就和十二個門徒出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600"/>
              </a:lnSpc>
              <a:buNone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城往伯大尼去了。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第二天，他們從伯大尼出來，耶穌餓了。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85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11-21】</a:t>
            </a:r>
            <a:endParaRPr lang="zh-HK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遠遠的看見一棵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無花果樹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，樹上有葉子，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就往那裡去，或者在樹上可以找著甚麼。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到了樹下，</a:t>
            </a:r>
            <a:r>
              <a:rPr lang="zh-TW" altLang="en-US" sz="3600" b="1" i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竟找不著甚麼，不過有葉子，</a:t>
            </a:r>
            <a:endParaRPr lang="en-US" altLang="zh-TW" sz="3600" b="1" i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i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因為不是收無花果的時候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耶穌就對樹說：從今以後，永沒有人吃你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的果子。祂的門徒也聽見了。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44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11-21】</a:t>
            </a:r>
            <a:endParaRPr lang="zh-HK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他們來到耶路撒冷。耶穌進入</a:t>
            </a:r>
            <a:r>
              <a:rPr lang="zh-TW" altLang="en-US" sz="3600" b="1" dirty="0">
                <a:solidFill>
                  <a:srgbClr val="CC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聖殿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，趕出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殿裡作買賣的人，推倒兌換銀錢之人的桌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子和賣鴿子之人的凳子；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也不許人拿著器具從殿裡經過；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便教訓他們說：「經上不是記著說：</a:t>
            </a:r>
            <a:r>
              <a:rPr lang="zh-TW" altLang="en-US" sz="36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我的</a:t>
            </a:r>
            <a:endParaRPr lang="en-US" altLang="zh-TW" sz="36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殿必稱為萬國禱告的殿嗎？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你們倒使它成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為賊窩了。」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61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owerPoint(背景圖)\講道／聖經\trasfondo-bibl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5831"/>
            <a:ext cx="9144000" cy="477687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 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11-21】</a:t>
            </a:r>
            <a:endParaRPr lang="zh-HK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0" y="483518"/>
            <a:ext cx="9144000" cy="4140460"/>
          </a:xfrm>
          <a:solidFill>
            <a:schemeClr val="bg1">
              <a:lumMod val="95000"/>
              <a:alpha val="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祭司長和文士聽見這話，就想法子要除滅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耶穌，卻又怕祂，因為眾人都希奇祂的教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3600"/>
              </a:lnSpc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每天晚上，耶穌出城去。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01612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41949</TotalTime>
  <Words>1007</Words>
  <Application>Microsoft Office PowerPoint</Application>
  <PresentationFormat>如螢幕大小 (16:9)</PresentationFormat>
  <Paragraphs>104</Paragraphs>
  <Slides>22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22</vt:i4>
      </vt:variant>
    </vt:vector>
  </HeadingPairs>
  <TitlesOfParts>
    <vt:vector size="26" baseType="lpstr">
      <vt:lpstr>2_Office 佈景主題</vt:lpstr>
      <vt:lpstr>Office Theme</vt:lpstr>
      <vt:lpstr>1_Office Theme</vt:lpstr>
      <vt:lpstr>2_Office Theme</vt:lpstr>
      <vt:lpstr>投影片 1</vt:lpstr>
      <vt:lpstr>投影片 2</vt:lpstr>
      <vt:lpstr>為了未來</vt:lpstr>
      <vt:lpstr>投影片 4</vt:lpstr>
      <vt:lpstr>各就各位On your mark    是這個時候，由神主導的時候</vt:lpstr>
      <vt:lpstr>【可 11：11-21】</vt:lpstr>
      <vt:lpstr>【可 11：11-21】</vt:lpstr>
      <vt:lpstr>【可 11：11-21】</vt:lpstr>
      <vt:lpstr>【可 11：11-21】</vt:lpstr>
      <vt:lpstr>【可 11：11-21】</vt:lpstr>
      <vt:lpstr>投影片 11</vt:lpstr>
      <vt:lpstr>【約 2：13-22】</vt:lpstr>
      <vt:lpstr>【約 2：13-22】</vt:lpstr>
      <vt:lpstr>【約 2：13-22】</vt:lpstr>
      <vt:lpstr>【可 11：20-21】</vt:lpstr>
      <vt:lpstr>【可 11：22-26】</vt:lpstr>
      <vt:lpstr>【可 11：20-26】</vt:lpstr>
      <vt:lpstr>投影片 18</vt:lpstr>
      <vt:lpstr>投影片 19</vt:lpstr>
      <vt:lpstr>預備，去！  Get Set，Go！</vt:lpstr>
      <vt:lpstr>一起為主  我們跑得更遠</vt:lpstr>
      <vt:lpstr>投影片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Andrew</cp:lastModifiedBy>
  <cp:revision>1493</cp:revision>
  <cp:lastPrinted>2019-03-02T12:10:16Z</cp:lastPrinted>
  <dcterms:created xsi:type="dcterms:W3CDTF">2013-12-07T04:13:27Z</dcterms:created>
  <dcterms:modified xsi:type="dcterms:W3CDTF">2020-04-14T06:27:52Z</dcterms:modified>
</cp:coreProperties>
</file>