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662738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9949-36FD-4C2B-8D5C-3AC7D728601E}" type="datetimeFigureOut">
              <a:rPr lang="zh-HK" altLang="en-US" smtClean="0"/>
              <a:pPr/>
              <a:t>9/4/2020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B2C-E690-4232-A3A2-29D816E4117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27376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9949-36FD-4C2B-8D5C-3AC7D728601E}" type="datetimeFigureOut">
              <a:rPr lang="zh-HK" altLang="en-US" smtClean="0"/>
              <a:pPr/>
              <a:t>9/4/2020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0B2C-E690-4232-A3A2-29D816E4117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712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111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792152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48514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88721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02544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52578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05652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94235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48794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69719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18773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088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4337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878992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575740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64652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951415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784958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67345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790107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18841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70363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207269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474407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083494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204054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759667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973678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412576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38682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31166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161661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51741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998639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888903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331994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401820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623043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439240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207986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39585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57192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782681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13296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930375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447710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232894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379469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34232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245197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745158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916548"/>
      </p:ext>
    </p:extLst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197842"/>
      </p:ext>
    </p:extLst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870708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92159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125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77715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52032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89023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(16:9)</PresentationFormat>
  <Paragraphs>0</Paragraphs>
  <Slides>59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Shirley01</dc:creator>
  <cp:lastModifiedBy>Andrew</cp:lastModifiedBy>
  <cp:revision>1</cp:revision>
  <dcterms:created xsi:type="dcterms:W3CDTF">2020-04-01T04:16:37Z</dcterms:created>
  <dcterms:modified xsi:type="dcterms:W3CDTF">2020-04-09T02:16:51Z</dcterms:modified>
</cp:coreProperties>
</file>