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ley lo" userId="b53323c160fef95d" providerId="LiveId" clId="{7580685F-8110-432D-A8A2-A969C06CB407}"/>
    <pc:docChg chg="modSld sldOrd">
      <pc:chgData name="stanley lo" userId="b53323c160fef95d" providerId="LiveId" clId="{7580685F-8110-432D-A8A2-A969C06CB407}" dt="2020-03-20T10:34:29.940" v="3"/>
      <pc:docMkLst>
        <pc:docMk/>
      </pc:docMkLst>
      <pc:sldChg chg="ord">
        <pc:chgData name="stanley lo" userId="b53323c160fef95d" providerId="LiveId" clId="{7580685F-8110-432D-A8A2-A969C06CB407}" dt="2020-03-20T10:34:29.940" v="3"/>
        <pc:sldMkLst>
          <pc:docMk/>
          <pc:sldMk cId="1230565114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AEE3B13-445C-48C6-BD75-0BE0CBA2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61BDFFDE-5D0E-4600-9C85-A0602355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09AB-D40F-4965-A2D5-1DD9220F0B7A}" type="datetimeFigureOut">
              <a:rPr lang="zh-HK" altLang="en-US" smtClean="0"/>
              <a:pPr/>
              <a:t>21/3/2020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02157D42-A78D-4CB2-BC12-16FD99FB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6505792-4F48-4990-ADAD-E0EDC383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2794-8215-4F28-9D97-AC7A456B57A5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55134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7BD420D3-DB9E-42D9-B080-86496874B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D28C3F2-6891-4C01-A9D1-B36106FFA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14CD4D3-90E3-40D3-A352-4D55B7752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A09AB-D40F-4965-A2D5-1DD9220F0B7A}" type="datetimeFigureOut">
              <a:rPr lang="zh-HK" altLang="en-US" smtClean="0"/>
              <a:pPr/>
              <a:t>21/3/2020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4E137F7-2394-4E95-A127-AB3E07489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82B8436-1645-4F14-8A71-B45622916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2794-8215-4F28-9D97-AC7A456B57A5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26445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10287E7-0F49-4E94-BF7F-2328F68E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rgbClr val="002060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同建基督的身體</a:t>
            </a:r>
            <a:r>
              <a:rPr lang="en-US" altLang="zh-TW" sz="4800">
                <a:solidFill>
                  <a:srgbClr val="002060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(</a:t>
            </a:r>
            <a:r>
              <a:rPr lang="zh-TW" altLang="en-US" sz="4800">
                <a:solidFill>
                  <a:srgbClr val="002060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三</a:t>
            </a:r>
            <a:r>
              <a:rPr lang="en-US" altLang="zh-TW" sz="4800">
                <a:solidFill>
                  <a:srgbClr val="002060"/>
                </a:solidFill>
                <a:latin typeface="MStiffHeiHK-UltraBold" panose="00000900000000000000" pitchFamily="50" charset="-120"/>
                <a:ea typeface="MStiffHeiHK-UltraBold" panose="00000900000000000000" pitchFamily="50" charset="-120"/>
              </a:rPr>
              <a:t>)</a:t>
            </a:r>
            <a:endParaRPr lang="zh-HK" altLang="en-US" sz="4800" dirty="0"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MStiffHeiHK-UltraBold" panose="00000900000000000000" pitchFamily="50" charset="-120"/>
              <a:ea typeface="MStiffHeiHK-UltraBold" panose="00000900000000000000" pitchFamily="50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81ED109-BA63-44A1-90AE-AD4C4869070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066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5D13D23-A4BF-44BF-A901-F98FE979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你是哪一類？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21ECBCC-FF46-4701-908D-7020C917AF9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54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84C601D-3C8A-425A-80E9-B3507C5B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你是哪一類？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EC34696-851C-4092-9B43-E9980C501B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11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70FD41A-899B-4842-9F8C-6D6FC770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在基督裏的得勝者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327AF1B-C278-4CF4-8292-7BEE92BEF3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929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B29F824-F5E0-4CCC-8DC2-D461E553F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C0F8E22-71E8-48A7-B55A-09BD27CAD95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1524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4935327-27C4-4C4A-AE72-A9B9F1D6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0D02573-452C-450C-9686-72799C6E0C2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63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9BD9B8C-4171-4C8E-8E65-F0ACB295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</a:t>
            </a:r>
            <a:r>
              <a:rPr lang="en-US" altLang="zh-TW"/>
              <a:t>14</a:t>
            </a:r>
            <a:r>
              <a:rPr lang="zh-TW" altLang="en-US"/>
              <a:t>至</a:t>
            </a:r>
            <a:r>
              <a:rPr lang="en-US" altLang="zh-TW"/>
              <a:t>15</a:t>
            </a:r>
            <a:r>
              <a:rPr lang="zh-TW" altLang="en-US"/>
              <a:t>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B3EC16F-CFCA-4C95-BC5A-EA40E56F113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419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6A38FD5-70E0-45CB-A07C-54B8056F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</a:t>
            </a:r>
            <a:r>
              <a:rPr lang="en-US" altLang="zh-TW"/>
              <a:t>14</a:t>
            </a:r>
            <a:r>
              <a:rPr lang="zh-TW" altLang="en-US"/>
              <a:t>至</a:t>
            </a:r>
            <a:r>
              <a:rPr lang="en-US" altLang="zh-TW"/>
              <a:t>15</a:t>
            </a:r>
            <a:r>
              <a:rPr lang="zh-TW" altLang="en-US"/>
              <a:t>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F638EC5-649C-4EC6-A908-54759D5896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9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144FA42-2BB0-42B1-A5EE-11759A1B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</a:t>
            </a:r>
            <a:r>
              <a:rPr lang="en-US" altLang="zh-TW"/>
              <a:t>14</a:t>
            </a:r>
            <a:r>
              <a:rPr lang="zh-TW" altLang="en-US"/>
              <a:t>至</a:t>
            </a:r>
            <a:r>
              <a:rPr lang="en-US" altLang="zh-TW"/>
              <a:t>15</a:t>
            </a:r>
            <a:r>
              <a:rPr lang="zh-TW" altLang="en-US"/>
              <a:t>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581363F-B3FC-4FF8-BBA7-29B860993CF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625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5350221-16A6-48C5-8697-03FEB40C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</a:t>
            </a:r>
            <a:r>
              <a:rPr lang="en-US" altLang="zh-TW"/>
              <a:t>14</a:t>
            </a:r>
            <a:r>
              <a:rPr lang="zh-TW" altLang="en-US"/>
              <a:t>至</a:t>
            </a:r>
            <a:r>
              <a:rPr lang="en-US" altLang="zh-TW"/>
              <a:t>15</a:t>
            </a:r>
            <a:r>
              <a:rPr lang="zh-TW" altLang="en-US"/>
              <a:t>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B005AAA-E3E3-4041-B45A-876337FB3B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172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4FC3ABF-DB20-4EA3-8071-7A6E89523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</a:t>
            </a:r>
            <a:r>
              <a:rPr lang="en-US" altLang="zh-TW"/>
              <a:t>14</a:t>
            </a:r>
            <a:r>
              <a:rPr lang="zh-TW" altLang="en-US"/>
              <a:t>至</a:t>
            </a:r>
            <a:r>
              <a:rPr lang="en-US" altLang="zh-TW"/>
              <a:t>15</a:t>
            </a:r>
            <a:r>
              <a:rPr lang="zh-TW" altLang="en-US"/>
              <a:t>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E0D1CF0-5517-4BBC-8B4A-DD7591A1BA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183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8049B43-2637-43C2-8D72-BE93695B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2020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年主題：手携手、心連心，同建基督的身體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A95F4BD-D4B4-48E0-B551-CC64B04C992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7502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5AC677E-BCF3-4100-BA78-1D6CECF7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牛掉在井裏：路加福音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1-6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 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新漢語譯本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2908C7D-1730-4587-B26E-6E5E6C66DB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0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AD8B1D6-30EC-4259-8965-867555CC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牛掉在井裏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B3F9A48-A980-415D-ADE9-ACCD2B858B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196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07C3B4F-D296-4249-B917-A75E21F2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電話掉在路軌裏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F229380-0C0D-4B41-AB97-7A348972739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2457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191D341-9C1E-41CA-8A2D-33DA5034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牛掉在井裏：路加福音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1-6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 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新漢語譯本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C9C77B6-DB35-4BC0-936F-C69650A9027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787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9407836-67A3-4FF1-B1FB-4CDEFCC9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kern="1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體 TW Bold" panose="020B0800000000000000" pitchFamily="34" charset="-120"/>
                <a:ea typeface="思源黑體 TW Bold" panose="020B0800000000000000" pitchFamily="34" charset="-120"/>
                <a:cs typeface="Times New Roman" panose="02020603050405020304" pitchFamily="18" charset="0"/>
              </a:rPr>
              <a:t>筵席的首坐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761E7F3-F3A6-4DEB-BB72-413B1BB0B5E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499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1BBB1CD-B857-4638-9066-FD30301D0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筵席作客：路加福音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7-11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 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新漢語譯本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15FAF77-4064-49E3-8339-62E672CFE92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6986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E1C7CDB-12C9-4E9D-9D8F-9519FC8F7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你期望是哪一種呢？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CF7773E-AE2A-4D49-8F0A-AA058970D6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30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5C7ED5C-A7FF-44DB-87B4-368DDD45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E2C7CC3-97DC-435C-8524-9DBC01CD31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73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F5D08A0-5DFB-41E8-BCC7-14CA86834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筵席主家：路加福音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12-15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 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新漢語譯本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4828531-71EB-40B5-8791-F697628795D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1071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2F9DDD8-4EFA-4AE1-8E81-3B1F73373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基督藉著卑微者顯現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4960D7B-3171-4299-8C08-FEDDD90580A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3988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7C4FCEB-BEF5-4387-B534-6D87D4130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 </a:t>
            </a:r>
            <a:r>
              <a:rPr lang="zh-TW" altLang="en-US"/>
              <a:t>年主題經文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3CD31AC-36A6-4AFD-9C85-D5B750E2C1D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933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B0BFF96-A5D0-4208-A231-70A74568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B18013A-9AC5-418A-88AE-2B236593A6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534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6EEBE2D-6EE2-427E-B1B3-2E2C5B48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kern="1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體 TW Bold" panose="020B0800000000000000" pitchFamily="34" charset="-120"/>
                <a:ea typeface="思源黑體 TW Bold" panose="020B0800000000000000" pitchFamily="34" charset="-120"/>
                <a:cs typeface="Times New Roman" panose="02020603050405020304" pitchFamily="18" charset="0"/>
              </a:rPr>
              <a:t>筵席的首坐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E58DDC0-ECE8-4DB1-B321-47E514E71D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785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664563D-9233-4770-B9A9-47615E80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路加福音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12-15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 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新漢語譯本</a:t>
            </a:r>
            <a:r>
              <a:rPr lang="en-US" altLang="zh-TW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3DC7EC1-FCE8-4080-9208-4EC6B3F5F3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940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5F2A55D-A15E-4BDC-A6B5-58E28BE1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賓客推辭的理由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2B7C46C-3562-4F56-A08B-876B338502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8064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5749F4D-36FD-4877-B17B-BDCE73EC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沒有預備出席大筵席</a:t>
            </a:r>
            <a:endParaRPr lang="zh-HK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5A1B464-9248-4A7A-A2F5-C225F5680E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247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AA503FB-45A5-4C6B-B3BB-E08511B8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馬太福音版大筵席比喻 </a:t>
            </a:r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馬太</a:t>
            </a:r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</a:t>
            </a:r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1-14</a:t>
            </a:r>
            <a:r>
              <a: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</a:t>
            </a:r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HK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2079711-7B65-4AB2-89CE-963411C5730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172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42CC080-CA15-42F5-B436-BA2856D2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99C8D5F-036B-465B-872C-EA3A2C2A1D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5575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4C0B610-C49E-49A0-A659-3CC12DE5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路加福音第</a:t>
            </a:r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至</a:t>
            </a:r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章的大致鋪排</a:t>
            </a:r>
            <a:endParaRPr lang="zh-HK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4505BC3-1358-4DFA-AF95-C800AABF8DA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230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AA489A0-4F26-4BD2-ABA6-A9C84257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開始講作門徒的代價</a:t>
            </a:r>
            <a:endParaRPr lang="zh-HK" alt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29AB159-345E-41B4-A108-FC460133CBF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5288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CCCF25E-DD4C-406F-AA95-DF5D70B9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天秤與十字架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4B1CFF5-A423-462E-A94F-13346CF08A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77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AC9D13F-DFD2-42E9-A40B-498CF1EE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</a:t>
            </a:r>
            <a:r>
              <a:rPr lang="zh-TW" altLang="en-US"/>
              <a:t> 年主題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7EAAD9F-DE79-4501-A534-9D59F4BA5C9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945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677014A-F1B5-48C0-B8DE-D6539349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177B371-B04B-411E-9958-D3D0804CCA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859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FEA3E9A-625B-4ED0-8B67-346FF89D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建築的比喻</a:t>
            </a:r>
            <a:endParaRPr lang="zh-HK" alt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6224F91-DCC5-4718-86F2-DF6F9C583EE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8497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85D3EB9-F8B0-48B9-8182-644D156F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打仗的比喻</a:t>
            </a:r>
            <a:endParaRPr lang="zh-HK" alt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E5DD80B-2F6F-4A0F-98CC-F586B5D7E0F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870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6DA429B-7A2D-43C3-A419-A2C8F4AE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鹽的比喻</a:t>
            </a:r>
            <a:endParaRPr lang="zh-HK" alt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2C66A21-7EAB-42FE-AA91-D8B1B7F1CA0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0999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9BBB9E4-1800-4748-BA0D-F5962C07E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鹽的比喻 </a:t>
            </a:r>
            <a:r>
              <a:rPr lang="en-US" altLang="zh-TW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馬太福音新漢語譯本</a:t>
            </a:r>
            <a:r>
              <a:rPr lang="en-US" altLang="zh-TW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HK" alt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A83EEB7-6940-4CF6-8983-A4D2CECFA7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630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2C6ED72-5278-44D1-8112-D51932B6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我們自覺是卑微者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5398F1C-6F0F-437A-9ED0-A83546D6AC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277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1737E56-A5B3-48D9-AD3A-6C8CA3F18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0FE82AB-E996-4129-BAE4-FCDDECC4DC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2422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D70D7E3-1C0C-44C9-A550-63286C3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綿羊和山羊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15F3759-AD85-4345-8BDE-A1A342BD6D6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2644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DDF1D99-396A-4BE3-B4E1-8146D962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你是哪一類？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AB09C70-FC9A-4D09-8341-52A7D6CA060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048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6FDE851-0994-4CBC-906D-8FCFC56D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你是哪一類？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307ECC0-80B5-4F62-A174-3190F9A4C99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02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0C3F6A5-6029-4C93-A457-099927E6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2020</a:t>
            </a:r>
            <a:r>
              <a:rPr lang="zh-TW" altLang="en-US"/>
              <a:t> 年主題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1A05A93-B578-4342-9272-0192E2B25A7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79012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344BDAF-E512-4401-A52C-14B79695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康泉堂的使命：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E428A7A-3620-4FC5-9829-C92F41DC5F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3221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0EEB71F-BD14-4D50-AFA8-0127102C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600">
                <a:solidFill>
                  <a:schemeClr val="bg1"/>
                </a:solidFill>
              </a:rPr>
              <a:t>2020</a:t>
            </a:r>
            <a:r>
              <a:rPr lang="zh-TW" altLang="en-US" sz="3600">
                <a:solidFill>
                  <a:schemeClr val="bg1"/>
                </a:solidFill>
              </a:rPr>
              <a:t>年主題：手携手、心連心，同建基督的身體。</a:t>
            </a:r>
            <a:endParaRPr lang="en-US" altLang="zh-TW" sz="36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22470C6-E974-42A5-BEC5-FEFD8D9C88F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7378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B5EA357-A510-4616-999B-CF9BC2CD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門徒群體的增長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AB1F597-446B-4845-A7C8-3BBBFB5B9D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93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94A0BBC-CD60-43EE-9B0B-77540E54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門徒群體的增長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6E6EB36-7BAC-4B58-A0AC-9BBB375AA1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829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2C14048-C800-4DDC-B638-C3AB2893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門徒群體的增長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EC04641-E8CD-4676-9207-7039EC2A694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00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5A5D415-D07B-42C6-A3A8-AD9C49646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路加福音第九章至十章的大致鋪排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7BEE073-86FD-46B8-8993-09F828CDB26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056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0BF1915-5FA7-4F96-B077-A97B7A86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綿羊和山羊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54574CA-E8FA-4C0A-B289-924B3150BD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3450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362</Words>
  <Application>Microsoft Office PowerPoint</Application>
  <PresentationFormat>自訂</PresentationFormat>
  <Paragraphs>48</Paragraphs>
  <Slides>52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3" baseType="lpstr">
      <vt:lpstr>Office 佈景主題</vt:lpstr>
      <vt:lpstr>同建基督的身體(三)</vt:lpstr>
      <vt:lpstr>2020年主題：手携手、心連心，同建基督的身體</vt:lpstr>
      <vt:lpstr>2020 年主題經文</vt:lpstr>
      <vt:lpstr>2020 年主題</vt:lpstr>
      <vt:lpstr>2020 年主題</vt:lpstr>
      <vt:lpstr>門徒群體的增長</vt:lpstr>
      <vt:lpstr>門徒群體的增長</vt:lpstr>
      <vt:lpstr>路加福音第九章至十章的大致鋪排</vt:lpstr>
      <vt:lpstr>綿羊和山羊</vt:lpstr>
      <vt:lpstr>你是哪一類？</vt:lpstr>
      <vt:lpstr>你是哪一類？</vt:lpstr>
      <vt:lpstr>在基督裏的得勝者</vt:lpstr>
      <vt:lpstr>主耶穌身邊的門徒圈</vt:lpstr>
      <vt:lpstr>主耶穌身邊的門徒圈</vt:lpstr>
      <vt:lpstr>路加福音第14至15章的大致鋪排</vt:lpstr>
      <vt:lpstr>路加福音第14至15章的大致鋪排</vt:lpstr>
      <vt:lpstr>路加福音第14至15章的大致鋪排</vt:lpstr>
      <vt:lpstr>路加福音第14至15章的大致鋪排</vt:lpstr>
      <vt:lpstr>路加福音第14至15章的大致鋪排</vt:lpstr>
      <vt:lpstr>牛掉在井裏：路加福音14章1-6節 (新漢語譯本)</vt:lpstr>
      <vt:lpstr>牛掉在井裏</vt:lpstr>
      <vt:lpstr>電話掉在路軌裏</vt:lpstr>
      <vt:lpstr>牛掉在井裏：路加福音14章1-6節 (新漢語譯本)</vt:lpstr>
      <vt:lpstr>筵席的首坐</vt:lpstr>
      <vt:lpstr>筵席作客：路加福音14章7-11節 (新漢語譯本)</vt:lpstr>
      <vt:lpstr>你期望是哪一種呢？</vt:lpstr>
      <vt:lpstr>投影片 27</vt:lpstr>
      <vt:lpstr> 筵席主家：路加福音14章12-15節 (新漢語譯本)</vt:lpstr>
      <vt:lpstr>基督藉著卑微者顯現</vt:lpstr>
      <vt:lpstr>投影片 30</vt:lpstr>
      <vt:lpstr>筵席的首坐</vt:lpstr>
      <vt:lpstr> 路加福音14章12-15節 (新漢語譯本)</vt:lpstr>
      <vt:lpstr>賓客推辭的理由</vt:lpstr>
      <vt:lpstr>沒有預備出席大筵席</vt:lpstr>
      <vt:lpstr>馬太福音版大筵席比喻 (馬太22章1-14節)</vt:lpstr>
      <vt:lpstr>投影片 36</vt:lpstr>
      <vt:lpstr>路加福音第14至15章的大致鋪排</vt:lpstr>
      <vt:lpstr>開始講作門徒的代價</vt:lpstr>
      <vt:lpstr>天秤與十字架</vt:lpstr>
      <vt:lpstr>投影片 40</vt:lpstr>
      <vt:lpstr>建築的比喻</vt:lpstr>
      <vt:lpstr>打仗的比喻</vt:lpstr>
      <vt:lpstr>鹽的比喻</vt:lpstr>
      <vt:lpstr>鹽的比喻 (馬太福音新漢語譯本)</vt:lpstr>
      <vt:lpstr>我們自覺是卑微者</vt:lpstr>
      <vt:lpstr>主耶穌身邊的門徒圈</vt:lpstr>
      <vt:lpstr>綿羊和山羊</vt:lpstr>
      <vt:lpstr>你是哪一類？</vt:lpstr>
      <vt:lpstr>你是哪一類？</vt:lpstr>
      <vt:lpstr>康泉堂的使命：</vt:lpstr>
      <vt:lpstr>2020年主題：手携手、心連心，同建基督的身體。</vt:lpstr>
      <vt:lpstr>門徒群體的增長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同建基督的身體(三)</dc:title>
  <dc:creator>stanley lo</dc:creator>
  <cp:lastModifiedBy>Andrew</cp:lastModifiedBy>
  <cp:revision>1</cp:revision>
  <dcterms:created xsi:type="dcterms:W3CDTF">2020-03-20T10:33:19Z</dcterms:created>
  <dcterms:modified xsi:type="dcterms:W3CDTF">2020-03-21T02:10:19Z</dcterms:modified>
</cp:coreProperties>
</file>