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  <p:sldMasterId id="2147483948" r:id="rId2"/>
    <p:sldMasterId id="2147483960" r:id="rId3"/>
    <p:sldMasterId id="2147483986" r:id="rId4"/>
  </p:sldMasterIdLst>
  <p:notesMasterIdLst>
    <p:notesMasterId r:id="rId46"/>
  </p:notesMasterIdLst>
  <p:handoutMasterIdLst>
    <p:handoutMasterId r:id="rId47"/>
  </p:handoutMasterIdLst>
  <p:sldIdLst>
    <p:sldId id="2476" r:id="rId5"/>
    <p:sldId id="2796" r:id="rId6"/>
    <p:sldId id="2800" r:id="rId7"/>
    <p:sldId id="2797" r:id="rId8"/>
    <p:sldId id="2773" r:id="rId9"/>
    <p:sldId id="2775" r:id="rId10"/>
    <p:sldId id="2774" r:id="rId11"/>
    <p:sldId id="2776" r:id="rId12"/>
    <p:sldId id="2777" r:id="rId13"/>
    <p:sldId id="2743" r:id="rId14"/>
    <p:sldId id="2767" r:id="rId15"/>
    <p:sldId id="2778" r:id="rId16"/>
    <p:sldId id="2779" r:id="rId17"/>
    <p:sldId id="2780" r:id="rId18"/>
    <p:sldId id="2782" r:id="rId19"/>
    <p:sldId id="367" r:id="rId20"/>
    <p:sldId id="2769" r:id="rId21"/>
    <p:sldId id="2803" r:id="rId22"/>
    <p:sldId id="2802" r:id="rId23"/>
    <p:sldId id="2785" r:id="rId24"/>
    <p:sldId id="2786" r:id="rId25"/>
    <p:sldId id="2762" r:id="rId26"/>
    <p:sldId id="2763" r:id="rId27"/>
    <p:sldId id="2741" r:id="rId28"/>
    <p:sldId id="2784" r:id="rId29"/>
    <p:sldId id="372" r:id="rId30"/>
    <p:sldId id="351" r:id="rId31"/>
    <p:sldId id="2804" r:id="rId32"/>
    <p:sldId id="368" r:id="rId33"/>
    <p:sldId id="2771" r:id="rId34"/>
    <p:sldId id="2752" r:id="rId35"/>
    <p:sldId id="2787" r:id="rId36"/>
    <p:sldId id="2753" r:id="rId37"/>
    <p:sldId id="2758" r:id="rId38"/>
    <p:sldId id="2795" r:id="rId39"/>
    <p:sldId id="2792" r:id="rId40"/>
    <p:sldId id="2789" r:id="rId41"/>
    <p:sldId id="2790" r:id="rId42"/>
    <p:sldId id="2791" r:id="rId43"/>
    <p:sldId id="2793" r:id="rId44"/>
    <p:sldId id="2794" r:id="rId45"/>
  </p:sldIdLst>
  <p:sldSz cx="9144000" cy="5143500" type="screen16x9"/>
  <p:notesSz cx="7099300" cy="10234613"/>
  <p:defaultTextStyle>
    <a:defPPr>
      <a:defRPr lang="zh-TW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964A"/>
    <a:srgbClr val="00FF00"/>
    <a:srgbClr val="66CCFF"/>
    <a:srgbClr val="CCFF99"/>
    <a:srgbClr val="9933FF"/>
    <a:srgbClr val="CCFFCC"/>
    <a:srgbClr val="0000FF"/>
    <a:srgbClr val="08101E"/>
    <a:srgbClr val="FF33CC"/>
    <a:srgbClr val="FF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90" autoAdjust="0"/>
    <p:restoredTop sz="94670" autoAdjust="0"/>
  </p:normalViewPr>
  <p:slideViewPr>
    <p:cSldViewPr>
      <p:cViewPr varScale="1">
        <p:scale>
          <a:sx n="118" d="100"/>
          <a:sy n="118" d="100"/>
        </p:scale>
        <p:origin x="-102" y="-3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7566"/>
    </p:cViewPr>
  </p:sorterViewPr>
  <p:notesViewPr>
    <p:cSldViewPr>
      <p:cViewPr varScale="1">
        <p:scale>
          <a:sx n="75" d="100"/>
          <a:sy n="75" d="100"/>
        </p:scale>
        <p:origin x="-3954" y="-108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37" tIns="47369" rIns="94737" bIns="47369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0510" y="0"/>
            <a:ext cx="3077137" cy="512304"/>
          </a:xfrm>
          <a:prstGeom prst="rect">
            <a:avLst/>
          </a:prstGeom>
        </p:spPr>
        <p:txBody>
          <a:bodyPr vert="horz" lIns="94737" tIns="47369" rIns="94737" bIns="47369" rtlCol="0"/>
          <a:lstStyle>
            <a:lvl1pPr algn="r">
              <a:defRPr sz="1200"/>
            </a:lvl1pPr>
          </a:lstStyle>
          <a:p>
            <a:fld id="{8A725021-1F79-42D0-A299-13405D4F6F22}" type="datetimeFigureOut">
              <a:rPr lang="zh-HK" altLang="en-US" smtClean="0"/>
              <a:pPr/>
              <a:t>13/3/2020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0677"/>
            <a:ext cx="3077137" cy="512303"/>
          </a:xfrm>
          <a:prstGeom prst="rect">
            <a:avLst/>
          </a:prstGeom>
        </p:spPr>
        <p:txBody>
          <a:bodyPr vert="horz" lIns="94737" tIns="47369" rIns="94737" bIns="47369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0510" y="9720677"/>
            <a:ext cx="3077137" cy="512303"/>
          </a:xfrm>
          <a:prstGeom prst="rect">
            <a:avLst/>
          </a:prstGeom>
        </p:spPr>
        <p:txBody>
          <a:bodyPr vert="horz" lIns="94737" tIns="47369" rIns="94737" bIns="47369" rtlCol="0" anchor="b"/>
          <a:lstStyle>
            <a:lvl1pPr algn="r">
              <a:defRPr sz="1200"/>
            </a:lvl1pPr>
          </a:lstStyle>
          <a:p>
            <a:fld id="{3BD7BBA5-D9E3-44B5-B2F2-947B649CA320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735578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3076363" cy="511731"/>
          </a:xfrm>
          <a:prstGeom prst="rect">
            <a:avLst/>
          </a:prstGeom>
        </p:spPr>
        <p:txBody>
          <a:bodyPr vert="horz" lIns="94737" tIns="47369" rIns="94737" bIns="47369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9" y="4"/>
            <a:ext cx="3076363" cy="511731"/>
          </a:xfrm>
          <a:prstGeom prst="rect">
            <a:avLst/>
          </a:prstGeom>
        </p:spPr>
        <p:txBody>
          <a:bodyPr vert="horz" lIns="94737" tIns="47369" rIns="94737" bIns="47369" rtlCol="0"/>
          <a:lstStyle>
            <a:lvl1pPr algn="r">
              <a:defRPr sz="1200"/>
            </a:lvl1pPr>
          </a:lstStyle>
          <a:p>
            <a:fld id="{37FD976A-52E1-40B4-9E4F-B3F195D02305}" type="datetimeFigureOut">
              <a:rPr lang="zh-HK" altLang="en-US" smtClean="0"/>
              <a:pPr/>
              <a:t>13/3/2020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7" tIns="47369" rIns="94737" bIns="47369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1" y="4861446"/>
            <a:ext cx="5679440" cy="4605576"/>
          </a:xfrm>
          <a:prstGeom prst="rect">
            <a:avLst/>
          </a:prstGeom>
        </p:spPr>
        <p:txBody>
          <a:bodyPr vert="horz" lIns="94737" tIns="47369" rIns="94737" bIns="47369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5" y="9721110"/>
            <a:ext cx="3076363" cy="511731"/>
          </a:xfrm>
          <a:prstGeom prst="rect">
            <a:avLst/>
          </a:prstGeom>
        </p:spPr>
        <p:txBody>
          <a:bodyPr vert="horz" lIns="94737" tIns="47369" rIns="94737" bIns="47369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9" y="9721110"/>
            <a:ext cx="3076363" cy="511731"/>
          </a:xfrm>
          <a:prstGeom prst="rect">
            <a:avLst/>
          </a:prstGeom>
        </p:spPr>
        <p:txBody>
          <a:bodyPr vert="horz" lIns="94737" tIns="47369" rIns="94737" bIns="47369" rtlCol="0" anchor="b"/>
          <a:lstStyle>
            <a:lvl1pPr algn="r">
              <a:defRPr sz="1200"/>
            </a:lvl1pPr>
          </a:lstStyle>
          <a:p>
            <a:fld id="{5AD8BD7D-2381-4957-B45C-9CCC909C69C0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573504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8BD7D-2381-4957-B45C-9CCC909C69C0}" type="slidenum">
              <a:rPr lang="zh-HK" altLang="en-US" smtClean="0">
                <a:solidFill>
                  <a:prstClr val="black"/>
                </a:solidFill>
              </a:rPr>
              <a:pPr/>
              <a:t>1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117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55"/>
            <a:ext cx="7772400" cy="11025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14CD-0A9F-489D-B393-C196621C4253}" type="datetimeFigureOut">
              <a:rPr lang="zh-HK" altLang="en-US" smtClean="0">
                <a:solidFill>
                  <a:srgbClr val="895D1D"/>
                </a:solidFill>
              </a:rPr>
              <a:pPr/>
              <a:t>13/3/2020</a:t>
            </a:fld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459D-28D7-4FE1-980D-F446DB7FA18B}" type="slidenum">
              <a:rPr lang="zh-HK" altLang="en-US" smtClean="0">
                <a:solidFill>
                  <a:srgbClr val="895D1D"/>
                </a:solidFill>
              </a:rPr>
              <a:pPr/>
              <a:t>‹#›</a:t>
            </a:fld>
            <a:endParaRPr lang="zh-HK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904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14CD-0A9F-489D-B393-C196621C4253}" type="datetimeFigureOut">
              <a:rPr lang="zh-HK" altLang="en-US" smtClean="0">
                <a:solidFill>
                  <a:srgbClr val="895D1D"/>
                </a:solidFill>
              </a:rPr>
              <a:pPr/>
              <a:t>13/3/2020</a:t>
            </a:fld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459D-28D7-4FE1-980D-F446DB7FA18B}" type="slidenum">
              <a:rPr lang="zh-HK" altLang="en-US" smtClean="0">
                <a:solidFill>
                  <a:srgbClr val="895D1D"/>
                </a:solidFill>
              </a:rPr>
              <a:pPr/>
              <a:t>‹#›</a:t>
            </a:fld>
            <a:endParaRPr lang="zh-HK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14CD-0A9F-489D-B393-C196621C4253}" type="datetimeFigureOut">
              <a:rPr lang="zh-HK" altLang="en-US" smtClean="0">
                <a:solidFill>
                  <a:srgbClr val="895D1D"/>
                </a:solidFill>
              </a:rPr>
              <a:pPr/>
              <a:t>13/3/2020</a:t>
            </a:fld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459D-28D7-4FE1-980D-F446DB7FA18B}" type="slidenum">
              <a:rPr lang="zh-HK" altLang="en-US" smtClean="0">
                <a:solidFill>
                  <a:srgbClr val="895D1D"/>
                </a:solidFill>
              </a:rPr>
              <a:pPr/>
              <a:t>‹#›</a:t>
            </a:fld>
            <a:endParaRPr lang="zh-HK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768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50"/>
            <a:ext cx="7772400" cy="11025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14CD-0A9F-489D-B393-C196621C4253}" type="datetimeFigureOut">
              <a:rPr lang="zh-HK" altLang="en-US" smtClean="0">
                <a:solidFill>
                  <a:srgbClr val="895D1D"/>
                </a:solidFill>
              </a:rPr>
              <a:pPr/>
              <a:t>13/3/2020</a:t>
            </a:fld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459D-28D7-4FE1-980D-F446DB7FA18B}" type="slidenum">
              <a:rPr lang="zh-HK" altLang="en-US" smtClean="0">
                <a:solidFill>
                  <a:srgbClr val="895D1D"/>
                </a:solidFill>
              </a:rPr>
              <a:pPr/>
              <a:t>‹#›</a:t>
            </a:fld>
            <a:endParaRPr lang="zh-HK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653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14CD-0A9F-489D-B393-C196621C4253}" type="datetimeFigureOut">
              <a:rPr lang="zh-HK" altLang="en-US" smtClean="0">
                <a:solidFill>
                  <a:srgbClr val="895D1D"/>
                </a:solidFill>
              </a:rPr>
              <a:pPr/>
              <a:t>13/3/2020</a:t>
            </a:fld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459D-28D7-4FE1-980D-F446DB7FA18B}" type="slidenum">
              <a:rPr lang="zh-HK" altLang="en-US" smtClean="0">
                <a:solidFill>
                  <a:srgbClr val="895D1D"/>
                </a:solidFill>
              </a:rPr>
              <a:pPr/>
              <a:t>‹#›</a:t>
            </a:fld>
            <a:endParaRPr lang="zh-HK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9534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14CD-0A9F-489D-B393-C196621C4253}" type="datetimeFigureOut">
              <a:rPr lang="zh-HK" altLang="en-US" smtClean="0">
                <a:solidFill>
                  <a:srgbClr val="895D1D"/>
                </a:solidFill>
              </a:rPr>
              <a:pPr/>
              <a:t>13/3/2020</a:t>
            </a:fld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459D-28D7-4FE1-980D-F446DB7FA18B}" type="slidenum">
              <a:rPr lang="zh-HK" altLang="en-US" smtClean="0">
                <a:solidFill>
                  <a:srgbClr val="895D1D"/>
                </a:solidFill>
              </a:rPr>
              <a:pPr/>
              <a:t>‹#›</a:t>
            </a:fld>
            <a:endParaRPr lang="zh-HK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617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14CD-0A9F-489D-B393-C196621C4253}" type="datetimeFigureOut">
              <a:rPr lang="zh-HK" altLang="en-US" smtClean="0">
                <a:solidFill>
                  <a:srgbClr val="895D1D"/>
                </a:solidFill>
              </a:rPr>
              <a:pPr/>
              <a:t>13/3/2020</a:t>
            </a:fld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459D-28D7-4FE1-980D-F446DB7FA18B}" type="slidenum">
              <a:rPr lang="zh-HK" altLang="en-US" smtClean="0">
                <a:solidFill>
                  <a:srgbClr val="895D1D"/>
                </a:solidFill>
              </a:rPr>
              <a:pPr/>
              <a:t>‹#›</a:t>
            </a:fld>
            <a:endParaRPr lang="zh-HK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0227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14CD-0A9F-489D-B393-C196621C4253}" type="datetimeFigureOut">
              <a:rPr lang="zh-HK" altLang="en-US" smtClean="0">
                <a:solidFill>
                  <a:srgbClr val="895D1D"/>
                </a:solidFill>
              </a:rPr>
              <a:pPr/>
              <a:t>13/3/2020</a:t>
            </a:fld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459D-28D7-4FE1-980D-F446DB7FA18B}" type="slidenum">
              <a:rPr lang="zh-HK" altLang="en-US" smtClean="0">
                <a:solidFill>
                  <a:srgbClr val="895D1D"/>
                </a:solidFill>
              </a:rPr>
              <a:pPr/>
              <a:t>‹#›</a:t>
            </a:fld>
            <a:endParaRPr lang="zh-HK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7557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14CD-0A9F-489D-B393-C196621C4253}" type="datetimeFigureOut">
              <a:rPr lang="zh-HK" altLang="en-US" smtClean="0">
                <a:solidFill>
                  <a:srgbClr val="895D1D"/>
                </a:solidFill>
              </a:rPr>
              <a:pPr/>
              <a:t>13/3/2020</a:t>
            </a:fld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459D-28D7-4FE1-980D-F446DB7FA18B}" type="slidenum">
              <a:rPr lang="zh-HK" altLang="en-US" smtClean="0">
                <a:solidFill>
                  <a:srgbClr val="895D1D"/>
                </a:solidFill>
              </a:rPr>
              <a:pPr/>
              <a:t>‹#›</a:t>
            </a:fld>
            <a:endParaRPr lang="zh-HK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278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14CD-0A9F-489D-B393-C196621C4253}" type="datetimeFigureOut">
              <a:rPr lang="zh-HK" altLang="en-US" smtClean="0">
                <a:solidFill>
                  <a:srgbClr val="895D1D"/>
                </a:solidFill>
              </a:rPr>
              <a:pPr/>
              <a:t>13/3/2020</a:t>
            </a:fld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459D-28D7-4FE1-980D-F446DB7FA18B}" type="slidenum">
              <a:rPr lang="zh-HK" altLang="en-US" smtClean="0">
                <a:solidFill>
                  <a:srgbClr val="895D1D"/>
                </a:solidFill>
              </a:rPr>
              <a:pPr/>
              <a:t>‹#›</a:t>
            </a:fld>
            <a:endParaRPr lang="zh-HK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999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81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14CD-0A9F-489D-B393-C196621C4253}" type="datetimeFigureOut">
              <a:rPr lang="zh-HK" altLang="en-US" smtClean="0">
                <a:solidFill>
                  <a:srgbClr val="895D1D"/>
                </a:solidFill>
              </a:rPr>
              <a:pPr/>
              <a:t>13/3/2020</a:t>
            </a:fld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459D-28D7-4FE1-980D-F446DB7FA18B}" type="slidenum">
              <a:rPr lang="zh-HK" altLang="en-US" smtClean="0">
                <a:solidFill>
                  <a:srgbClr val="895D1D"/>
                </a:solidFill>
              </a:rPr>
              <a:pPr/>
              <a:t>‹#›</a:t>
            </a:fld>
            <a:endParaRPr lang="zh-HK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009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14CD-0A9F-489D-B393-C196621C4253}" type="datetimeFigureOut">
              <a:rPr lang="zh-HK" altLang="en-US" smtClean="0">
                <a:solidFill>
                  <a:srgbClr val="895D1D"/>
                </a:solidFill>
              </a:rPr>
              <a:pPr/>
              <a:t>13/3/2020</a:t>
            </a:fld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459D-28D7-4FE1-980D-F446DB7FA18B}" type="slidenum">
              <a:rPr lang="zh-HK" altLang="en-US" smtClean="0">
                <a:solidFill>
                  <a:srgbClr val="895D1D"/>
                </a:solidFill>
              </a:rPr>
              <a:pPr/>
              <a:t>‹#›</a:t>
            </a:fld>
            <a:endParaRPr lang="zh-HK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59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3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14CD-0A9F-489D-B393-C196621C4253}" type="datetimeFigureOut">
              <a:rPr lang="zh-HK" altLang="en-US" smtClean="0">
                <a:solidFill>
                  <a:srgbClr val="895D1D"/>
                </a:solidFill>
              </a:rPr>
              <a:pPr/>
              <a:t>13/3/2020</a:t>
            </a:fld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459D-28D7-4FE1-980D-F446DB7FA18B}" type="slidenum">
              <a:rPr lang="zh-HK" altLang="en-US" smtClean="0">
                <a:solidFill>
                  <a:srgbClr val="895D1D"/>
                </a:solidFill>
              </a:rPr>
              <a:pPr/>
              <a:t>‹#›</a:t>
            </a:fld>
            <a:endParaRPr lang="zh-HK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936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14CD-0A9F-489D-B393-C196621C4253}" type="datetimeFigureOut">
              <a:rPr lang="zh-HK" altLang="en-US" smtClean="0">
                <a:solidFill>
                  <a:srgbClr val="895D1D"/>
                </a:solidFill>
              </a:rPr>
              <a:pPr/>
              <a:t>13/3/2020</a:t>
            </a:fld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459D-28D7-4FE1-980D-F446DB7FA18B}" type="slidenum">
              <a:rPr lang="zh-HK" altLang="en-US" smtClean="0">
                <a:solidFill>
                  <a:srgbClr val="895D1D"/>
                </a:solidFill>
              </a:rPr>
              <a:pPr/>
              <a:t>‹#›</a:t>
            </a:fld>
            <a:endParaRPr lang="zh-HK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8574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14CD-0A9F-489D-B393-C196621C4253}" type="datetimeFigureOut">
              <a:rPr lang="zh-HK" altLang="en-US" smtClean="0">
                <a:solidFill>
                  <a:srgbClr val="895D1D"/>
                </a:solidFill>
              </a:rPr>
              <a:pPr/>
              <a:t>13/3/2020</a:t>
            </a:fld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459D-28D7-4FE1-980D-F446DB7FA18B}" type="slidenum">
              <a:rPr lang="zh-HK" altLang="en-US" smtClean="0">
                <a:solidFill>
                  <a:srgbClr val="895D1D"/>
                </a:solidFill>
              </a:rPr>
              <a:pPr/>
              <a:t>‹#›</a:t>
            </a:fld>
            <a:endParaRPr lang="zh-HK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417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2BFC949D-47E3-4CD2-B921-A9B7AAC8F84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5141119"/>
            <a:chOff x="0" y="0"/>
            <a:chExt cx="684" cy="431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xmlns="" id="{27267DE0-B04F-4E0B-8509-034351530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 sz="1350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xmlns="" id="{57D043A9-15A3-4A51-A0F1-046CF29E44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xmlns="" id="{F2396E4A-323C-4230-9295-679C955BA1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xmlns="" id="{8B7A14BB-DB2A-4029-94FD-998486E53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xmlns="" id="{0F53BEDB-42F1-4158-91AB-B92F9A0CA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xmlns="" id="{42E83306-906B-413D-ACBF-198A819B46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xmlns="" id="{78F310CA-F09F-4F5A-8633-D273C4833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xmlns="" id="{F35EF009-9FC1-42FD-B9C2-820C19CF0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xmlns="" id="{75F084FF-4430-453E-95D5-81FDD4191A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xmlns="" id="{B639BD8A-C212-41EF-82D8-F9ED565BD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xmlns="" id="{3761AEEA-880D-455B-8B95-027B2E676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xmlns="" id="{2F7A1992-21B7-4727-B222-09C05370E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xmlns="" id="{395CEFC3-4AE9-49D9-980B-DD99E647F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xmlns="" id="{0B96E542-D89F-4B3D-BA1C-4EA1B78C36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xmlns="" id="{7EB86DA2-FB69-4BB2-8E3A-AC01F1A333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xmlns="" id="{1B115DB1-8231-4893-923F-FA7977C1F3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xmlns="" id="{F79EF476-0EE7-4511-9334-D840AC9D2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xmlns="" id="{40656EA7-CBD7-471D-B0C3-B32F07F16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xmlns="" id="{17F784D2-921F-47A7-8BFF-1A70962775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xmlns="" id="{3DED6D8E-35F1-4B1E-A5F4-7C8FCA9DC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xmlns="" id="{DC1D877C-3AA7-4378-AB2F-F7DCCC6CE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xmlns="" id="{4E167038-E54B-45E4-8BE4-E5EDC6561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xmlns="" id="{B4B264E0-F593-460D-8B27-37243420E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:a16="http://schemas.microsoft.com/office/drawing/2014/main" xmlns="" id="{A5425A6D-E4DC-41B2-A626-CD5BB1DEF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:a16="http://schemas.microsoft.com/office/drawing/2014/main" xmlns="" id="{A1F1062B-A67A-412C-A491-5554E7CA8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xmlns="" id="{A7CB162F-5D0D-459B-A073-09A1ADD9B5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xmlns="" id="{DC6F6111-F945-4D35-836A-0F2A0EBBB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xmlns="" id="{B06403D6-F8B1-46EB-8A57-9BE8E8D0E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xmlns="" id="{D6E209E6-565C-4BB2-928B-D575AB562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xmlns="" id="{A444BBF8-D408-4566-A0FC-0A935E77E9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xmlns="" id="{F319BD64-3AC4-4131-8C71-133BC2B796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1714500"/>
            <a:ext cx="7772400" cy="85725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2914650"/>
            <a:ext cx="6400800" cy="131445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xmlns="" id="{3DEFC48E-F3FE-45BE-A372-98BDC12DAAC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xmlns="" id="{AF525153-D91A-45DE-82A4-6F1D63C8C5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xmlns="" id="{FF5146F7-373C-4B37-A887-CC77A571A0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D6EAFD0-CE1C-4C37-AFCF-3B7D1ABB17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16111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xmlns="" id="{460CBE8B-94C6-484D-A8E2-DD97188AF5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xmlns="" id="{04861C7C-4D91-4DE9-8914-200D7AC04A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xmlns="" id="{CCDB51DF-4A62-4144-B463-05AC55FC2E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7B122-BCE9-4802-A00A-0551781B1A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16788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xmlns="" id="{5085558F-C3AB-4D99-AC81-4335C4994E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xmlns="" id="{F9D7A799-81D1-47FB-877C-B3DEE3951D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xmlns="" id="{1D2C5D82-136D-4E00-A23D-4948288A9C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B1F1A-B1E4-4986-8194-72C1BEED690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43853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69988" y="1459706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32388" y="1459706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xmlns="" id="{2A18C4B2-0B93-449D-85DB-4393713061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xmlns="" id="{701080CE-9AA4-4B15-B707-96D2915B68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xmlns="" id="{3E7A7E0C-C58E-433E-8348-A50E1750C7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BDA4E-7E58-4478-9DB8-74911C2AAC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02932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36">
            <a:extLst>
              <a:ext uri="{FF2B5EF4-FFF2-40B4-BE49-F238E27FC236}">
                <a16:creationId xmlns:a16="http://schemas.microsoft.com/office/drawing/2014/main" xmlns="" id="{1A0A029C-A6BB-4399-A490-60370D3C6D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37">
            <a:extLst>
              <a:ext uri="{FF2B5EF4-FFF2-40B4-BE49-F238E27FC236}">
                <a16:creationId xmlns:a16="http://schemas.microsoft.com/office/drawing/2014/main" xmlns="" id="{6182B067-FB96-4457-B92E-A48D5E7169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Rectangle 38">
            <a:extLst>
              <a:ext uri="{FF2B5EF4-FFF2-40B4-BE49-F238E27FC236}">
                <a16:creationId xmlns:a16="http://schemas.microsoft.com/office/drawing/2014/main" xmlns="" id="{4ED83080-226A-4E8B-9A8B-531244A9CA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7FAC8-453D-4A4F-A38C-414C743B992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003115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xmlns="" id="{284F5C35-7D23-43EF-8783-36910AFBD4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xmlns="" id="{CDB7C826-C94A-4147-8A98-FFC762ECD8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38">
            <a:extLst>
              <a:ext uri="{FF2B5EF4-FFF2-40B4-BE49-F238E27FC236}">
                <a16:creationId xmlns:a16="http://schemas.microsoft.com/office/drawing/2014/main" xmlns="" id="{27B22346-0FE1-49C2-8CD6-7D06B99FE0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91CB4-B69C-465E-8566-93F3A8FAB2E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18269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>
            <a:extLst>
              <a:ext uri="{FF2B5EF4-FFF2-40B4-BE49-F238E27FC236}">
                <a16:creationId xmlns:a16="http://schemas.microsoft.com/office/drawing/2014/main" xmlns="" id="{7DFEB53F-86DF-4950-9287-37BF815AE9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Rectangle 37">
            <a:extLst>
              <a:ext uri="{FF2B5EF4-FFF2-40B4-BE49-F238E27FC236}">
                <a16:creationId xmlns:a16="http://schemas.microsoft.com/office/drawing/2014/main" xmlns="" id="{0251721D-C2A1-45F3-BC5E-60F10F0353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38">
            <a:extLst>
              <a:ext uri="{FF2B5EF4-FFF2-40B4-BE49-F238E27FC236}">
                <a16:creationId xmlns:a16="http://schemas.microsoft.com/office/drawing/2014/main" xmlns="" id="{C7824FD0-325D-4A1A-9F36-60B3D43B20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582E9-61AE-496F-BA92-FA0DAB7F20D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1579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14CD-0A9F-489D-B393-C196621C4253}" type="datetimeFigureOut">
              <a:rPr lang="zh-HK" altLang="en-US" smtClean="0">
                <a:solidFill>
                  <a:srgbClr val="895D1D"/>
                </a:solidFill>
              </a:rPr>
              <a:pPr/>
              <a:t>13/3/2020</a:t>
            </a:fld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459D-28D7-4FE1-980D-F446DB7FA18B}" type="slidenum">
              <a:rPr lang="zh-HK" altLang="en-US" smtClean="0">
                <a:solidFill>
                  <a:srgbClr val="895D1D"/>
                </a:solidFill>
              </a:rPr>
              <a:pPr/>
              <a:t>‹#›</a:t>
            </a:fld>
            <a:endParaRPr lang="zh-HK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22806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xmlns="" id="{84C65783-B55C-4F77-BE3D-9EB3FF7E30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xmlns="" id="{75C49A62-0AD2-4552-B517-856989F63C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xmlns="" id="{42917196-BCF8-460E-B3F6-E8A31C2E07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8739D-56F8-408E-923F-7F2D112FE0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49140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xmlns="" id="{2FD25D65-E52C-4D23-A3BE-973C4AB5BA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xmlns="" id="{F3FF7CDC-47DA-41EE-B9F7-C688B2B14F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xmlns="" id="{C24C1329-FC79-4448-A97D-CBB1BEC1C1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A18CE-E905-4ABD-9C9F-F3B1C81B405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734926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xmlns="" id="{2BB88D2C-30F0-48B8-B84B-7714842D99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xmlns="" id="{FF4D61E3-BCDB-4DC9-9860-2F8127CF24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xmlns="" id="{28C4C785-AD33-4177-9898-5176136F35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E1160-5B18-4ADE-91D6-16C8126084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8100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92938" y="457201"/>
            <a:ext cx="1949450" cy="4088606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457201"/>
            <a:ext cx="5697538" cy="4088606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xmlns="" id="{97CB99B3-6B36-48F3-83BB-7E942573C5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xmlns="" id="{D64DDEBE-CC51-4BB2-B845-117A8E9D0E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xmlns="" id="{5BA89689-CE29-4847-A418-622F6536B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67CD7-1027-4C75-BACB-C33BFD11DFC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614935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772400" cy="8572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1169988" y="1459706"/>
            <a:ext cx="7772400" cy="30861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xmlns="" id="{36183E56-9413-446D-A109-D674EC242A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xmlns="" id="{3842298A-315C-433E-99EB-68F682BD21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xmlns="" id="{3FCC8F66-9FEE-4EE4-9575-B8AA466602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04D1B-8FE8-4749-B79C-0F4C2ADF2B6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746469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BACD6952-9C28-445D-AE0B-756748758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DEF46C12-7E0D-4092-BDD3-3135AB299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1D26A839-B76B-4996-8BBE-E1CA2D524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97C1C-FF38-4B0D-86D5-1C8C5464384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726890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E15B10B1-2005-44C2-A78B-56CDD974B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5BF63666-F9C7-4C96-B37D-5093484E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84A51B0F-F70C-47C7-A191-5A5E826D6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465DD-8706-4807-B6A7-77D2CAC382C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539800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28ADE28B-651A-48E7-BBA0-8696640BA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572AE6EA-DF73-453B-968B-CD2C90B4A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BE128F1B-F937-4734-9EB5-8F591DC76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AB779-6E66-4CFA-AC4F-7818D455615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00949997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xmlns="" id="{93726DFE-D0A0-483D-9973-16EDC1F22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xmlns="" id="{58C7959B-41B2-4251-A18A-6E388A1B0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xmlns="" id="{30809EED-FF7A-4DBB-B92C-C75B28A8E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62CED-9CE3-49E2-83C3-5AD4FA2781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355058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xmlns="" id="{8806CCC2-A6B9-49D5-B598-01E1393F6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xmlns="" id="{F2CCE82F-57E0-449A-88F0-5A07AC836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xmlns="" id="{5720D154-D06E-48F9-A157-2F5DEC4F3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711F1-EEBD-4DD8-8201-367B0F7B4A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3215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14CD-0A9F-489D-B393-C196621C4253}" type="datetimeFigureOut">
              <a:rPr lang="zh-HK" altLang="en-US" smtClean="0">
                <a:solidFill>
                  <a:srgbClr val="895D1D"/>
                </a:solidFill>
              </a:rPr>
              <a:pPr/>
              <a:t>13/3/2020</a:t>
            </a:fld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459D-28D7-4FE1-980D-F446DB7FA18B}" type="slidenum">
              <a:rPr lang="zh-HK" altLang="en-US" smtClean="0">
                <a:solidFill>
                  <a:srgbClr val="895D1D"/>
                </a:solidFill>
              </a:rPr>
              <a:pPr/>
              <a:t>‹#›</a:t>
            </a:fld>
            <a:endParaRPr lang="zh-HK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3727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3">
            <a:extLst>
              <a:ext uri="{FF2B5EF4-FFF2-40B4-BE49-F238E27FC236}">
                <a16:creationId xmlns:a16="http://schemas.microsoft.com/office/drawing/2014/main" xmlns="" id="{7D2D5522-2FB0-475C-AFA9-EBCBDE3F0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xmlns="" id="{36915913-4D97-4B1C-B40B-5C3A1C5B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xmlns="" id="{22926622-F8F3-4421-8E30-A06E55131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7E57E-EC1B-4129-85C8-A9CA81CD065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379291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:a16="http://schemas.microsoft.com/office/drawing/2014/main" xmlns="" id="{85DB528B-BC19-4CB3-B982-5A654B421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4">
            <a:extLst>
              <a:ext uri="{FF2B5EF4-FFF2-40B4-BE49-F238E27FC236}">
                <a16:creationId xmlns:a16="http://schemas.microsoft.com/office/drawing/2014/main" xmlns="" id="{43E77915-E7E8-4A60-A61A-23C7BBC52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xmlns="" id="{810E42C4-F654-4852-B861-EDD7ECBC0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93A2C-C832-4199-9521-B4CDBB0B2E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29446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xmlns="" id="{09311F71-9EAE-409B-BBA8-80C420F03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xmlns="" id="{1582F31F-5781-4A02-9E71-205C38B12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xmlns="" id="{481D6626-612D-4570-A2AA-BF8D42ED2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0EF7F-83A4-4BFA-B5AA-D7D22F8C4BE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816587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xmlns="" id="{20064F88-B627-4936-A7DA-ED11A7596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xmlns="" id="{757518BA-4220-4CB8-A6CC-9D3D4B9E2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xmlns="" id="{8E9C99E2-9184-4C2D-AE75-94504759E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3E449-C10D-4087-A3A4-893F5658189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336003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04B47E2E-E916-4AC1-9A17-7405D1EFE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36F02FA9-A476-46B5-BAED-7AFECAB3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9A2815AB-BF96-43AD-8C2F-7B67FCD3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772FC-FA16-46C6-AA3F-2AB2AA8415D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166795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239BF6C5-DD55-4A46-844D-CF4DE9D96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AE9ED4B1-9717-4C30-B889-61731DAED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D55D21C3-3A3D-4AB2-A6A0-F97CAD12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FDB15-EB33-401B-A0ED-11F649DE5C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5739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14CD-0A9F-489D-B393-C196621C4253}" type="datetimeFigureOut">
              <a:rPr lang="zh-HK" altLang="en-US" smtClean="0">
                <a:solidFill>
                  <a:srgbClr val="895D1D"/>
                </a:solidFill>
              </a:rPr>
              <a:pPr/>
              <a:t>13/3/2020</a:t>
            </a:fld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459D-28D7-4FE1-980D-F446DB7FA18B}" type="slidenum">
              <a:rPr lang="zh-HK" altLang="en-US" smtClean="0">
                <a:solidFill>
                  <a:srgbClr val="895D1D"/>
                </a:solidFill>
              </a:rPr>
              <a:pPr/>
              <a:t>‹#›</a:t>
            </a:fld>
            <a:endParaRPr lang="zh-HK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46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14CD-0A9F-489D-B393-C196621C4253}" type="datetimeFigureOut">
              <a:rPr lang="zh-HK" altLang="en-US" smtClean="0">
                <a:solidFill>
                  <a:srgbClr val="895D1D"/>
                </a:solidFill>
              </a:rPr>
              <a:pPr/>
              <a:t>13/3/2020</a:t>
            </a:fld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459D-28D7-4FE1-980D-F446DB7FA18B}" type="slidenum">
              <a:rPr lang="zh-HK" altLang="en-US" smtClean="0">
                <a:solidFill>
                  <a:srgbClr val="895D1D"/>
                </a:solidFill>
              </a:rPr>
              <a:pPr/>
              <a:t>‹#›</a:t>
            </a:fld>
            <a:endParaRPr lang="zh-HK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137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14CD-0A9F-489D-B393-C196621C4253}" type="datetimeFigureOut">
              <a:rPr lang="zh-HK" altLang="en-US" smtClean="0">
                <a:solidFill>
                  <a:srgbClr val="895D1D"/>
                </a:solidFill>
              </a:rPr>
              <a:pPr/>
              <a:t>13/3/2020</a:t>
            </a:fld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459D-28D7-4FE1-980D-F446DB7FA18B}" type="slidenum">
              <a:rPr lang="zh-HK" altLang="en-US" smtClean="0">
                <a:solidFill>
                  <a:srgbClr val="895D1D"/>
                </a:solidFill>
              </a:rPr>
              <a:pPr/>
              <a:t>‹#›</a:t>
            </a:fld>
            <a:endParaRPr lang="zh-HK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7998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14CD-0A9F-489D-B393-C196621C4253}" type="datetimeFigureOut">
              <a:rPr lang="zh-HK" altLang="en-US" smtClean="0">
                <a:solidFill>
                  <a:srgbClr val="895D1D"/>
                </a:solidFill>
              </a:rPr>
              <a:pPr/>
              <a:t>13/3/2020</a:t>
            </a:fld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459D-28D7-4FE1-980D-F446DB7FA18B}" type="slidenum">
              <a:rPr lang="zh-HK" altLang="en-US" smtClean="0">
                <a:solidFill>
                  <a:srgbClr val="895D1D"/>
                </a:solidFill>
              </a:rPr>
              <a:pPr/>
              <a:t>‹#›</a:t>
            </a:fld>
            <a:endParaRPr lang="zh-HK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06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3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14CD-0A9F-489D-B393-C196621C4253}" type="datetimeFigureOut">
              <a:rPr lang="zh-HK" altLang="en-US" smtClean="0">
                <a:solidFill>
                  <a:srgbClr val="895D1D"/>
                </a:solidFill>
              </a:rPr>
              <a:pPr/>
              <a:t>13/3/2020</a:t>
            </a:fld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459D-28D7-4FE1-980D-F446DB7FA18B}" type="slidenum">
              <a:rPr lang="zh-HK" altLang="en-US" smtClean="0">
                <a:solidFill>
                  <a:srgbClr val="895D1D"/>
                </a:solidFill>
              </a:rPr>
              <a:pPr/>
              <a:t>‹#›</a:t>
            </a:fld>
            <a:endParaRPr lang="zh-HK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29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114CD-0A9F-489D-B393-C196621C4253}" type="datetimeFigureOut">
              <a:rPr lang="zh-HK" altLang="en-US" smtClean="0">
                <a:solidFill>
                  <a:srgbClr val="895D1D"/>
                </a:solidFill>
              </a:rPr>
              <a:pPr/>
              <a:t>13/3/2020</a:t>
            </a:fld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B459D-28D7-4FE1-980D-F446DB7FA18B}" type="slidenum">
              <a:rPr lang="zh-HK" altLang="en-US" smtClean="0">
                <a:solidFill>
                  <a:srgbClr val="895D1D"/>
                </a:solidFill>
              </a:rPr>
              <a:pPr/>
              <a:t>‹#›</a:t>
            </a:fld>
            <a:endParaRPr lang="zh-HK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84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B114CD-0A9F-489D-B393-C196621C4253}" type="datetimeFigureOut">
              <a:rPr lang="zh-HK" altLang="en-US" smtClean="0">
                <a:solidFill>
                  <a:srgbClr val="895D1D"/>
                </a:solidFill>
              </a:rPr>
              <a:pPr defTabSz="914400"/>
              <a:t>13/3/2020</a:t>
            </a:fld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77B459D-28D7-4FE1-980D-F446DB7FA18B}" type="slidenum">
              <a:rPr lang="zh-HK" altLang="en-US" smtClean="0">
                <a:solidFill>
                  <a:srgbClr val="895D1D"/>
                </a:solidFill>
              </a:rPr>
              <a:pPr defTabSz="914400"/>
              <a:t>‹#›</a:t>
            </a:fld>
            <a:endParaRPr lang="zh-HK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69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xmlns="" id="{94EA206F-EE84-4EAD-80F0-ACF52CF4131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5141119"/>
            <a:chOff x="0" y="0"/>
            <a:chExt cx="684" cy="4318"/>
          </a:xfrm>
        </p:grpSpPr>
        <p:sp>
          <p:nvSpPr>
            <p:cNvPr id="2051" name="Rectangle 3">
              <a:extLst>
                <a:ext uri="{FF2B5EF4-FFF2-40B4-BE49-F238E27FC236}">
                  <a16:creationId xmlns:a16="http://schemas.microsoft.com/office/drawing/2014/main" xmlns="" id="{0B1562E8-D21C-4633-8651-597A5457B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 sz="1350"/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xmlns="" id="{44E1A7B2-EC8C-4DBB-951F-B934C3998E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xmlns="" id="{4289A44E-7EA5-4D10-9A53-1D4ADC28D7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xmlns="" id="{7F8550E3-E6A8-4C37-885A-A241652683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xmlns="" id="{94C07B7A-3413-48A0-9ED6-4B4D2A817A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xmlns="" id="{83901FAE-1788-46BA-9A90-D619FA8EE4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xmlns="" id="{9237247E-B540-485E-B662-B50007BC56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xmlns="" id="{2BDEA8FE-F226-4720-B728-5CE19C97F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xmlns="" id="{63972A11-47A8-4DB6-8E2E-28B392B467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xmlns="" id="{FB3C81B3-E4B1-45AD-9510-C938566A1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xmlns="" id="{474FEE2C-76F5-48AA-A8F7-50718A127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xmlns="" id="{1AA5B293-6D13-4620-A45C-02EE710DB0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xmlns="" id="{78DB024A-D891-4A9E-9019-F41DB47F9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xmlns="" id="{149F9116-F855-42D7-9ED4-BF9444D91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xmlns="" id="{EA0DEE9E-1785-49FF-823E-8D47AA0CB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xmlns="" id="{4C1FCD91-77E2-487B-ACF1-BDF7256A50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xmlns="" id="{5542390C-F678-4FA9-9F1B-C3AB92CA9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xmlns="" id="{700A4606-6DDF-4506-81B3-958D6570A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xmlns="" id="{702D17A7-E60B-45F0-82EB-876251664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xmlns="" id="{BA263599-01AA-4BC1-946E-7D169FEE20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xmlns="" id="{A836EA1F-DD8A-475E-9E13-194DE802DB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xmlns="" id="{E0F988A2-91A7-49E8-9C8A-E3AFF0A05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xmlns="" id="{2DC3CA5A-7CF2-4DF6-B14F-AAF3D97E42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xmlns="" id="{BBDDD09E-7F85-479E-9C7D-B3864B9FD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xmlns="" id="{1376028F-F498-4932-90A6-5E5A0405FE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xmlns="" id="{55596775-788B-4317-84F6-1B857FEE99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xmlns="" id="{D7CA6B34-A94C-4A84-BB33-21E8304EFA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xmlns="" id="{46B4E146-C40D-4D37-AFF7-39B2DB455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xmlns="" id="{A52C398E-7EC8-4F17-92DB-4F806FA05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xmlns="" id="{E86656C7-2AA6-417D-B1CF-A65F521C77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xmlns="" id="{A840CBB9-0AFE-4EFB-BC1C-3703919000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</p:grpSp>
      </p:grpSp>
      <p:sp>
        <p:nvSpPr>
          <p:cNvPr id="1027" name="Rectangle 34">
            <a:extLst>
              <a:ext uri="{FF2B5EF4-FFF2-40B4-BE49-F238E27FC236}">
                <a16:creationId xmlns:a16="http://schemas.microsoft.com/office/drawing/2014/main" xmlns="" id="{033661A8-9312-4C36-AC9A-29E7A4FB08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84" name="Rectangle 36">
            <a:extLst>
              <a:ext uri="{FF2B5EF4-FFF2-40B4-BE49-F238E27FC236}">
                <a16:creationId xmlns:a16="http://schemas.microsoft.com/office/drawing/2014/main" xmlns="" id="{355B3443-4F74-4D35-AFAD-6BBDA0538C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05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085" name="Rectangle 37">
            <a:extLst>
              <a:ext uri="{FF2B5EF4-FFF2-40B4-BE49-F238E27FC236}">
                <a16:creationId xmlns:a16="http://schemas.microsoft.com/office/drawing/2014/main" xmlns="" id="{A47A3A38-3B5E-4729-A5CE-91740B9E69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05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086" name="Rectangle 38">
            <a:extLst>
              <a:ext uri="{FF2B5EF4-FFF2-40B4-BE49-F238E27FC236}">
                <a16:creationId xmlns:a16="http://schemas.microsoft.com/office/drawing/2014/main" xmlns="" id="{60BDBDAC-2077-4ED8-BD69-5774D3CB02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050"/>
            </a:lvl1pPr>
          </a:lstStyle>
          <a:p>
            <a:pPr>
              <a:defRPr/>
            </a:pPr>
            <a:fld id="{63D32665-7126-4E51-A361-2B36946BF10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087" name="Rectangle 39">
            <a:extLst>
              <a:ext uri="{FF2B5EF4-FFF2-40B4-BE49-F238E27FC236}">
                <a16:creationId xmlns:a16="http://schemas.microsoft.com/office/drawing/2014/main" xmlns="" id="{0A668F42-7DE5-471F-AD0B-93792C11BB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459706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xmlns="" val="30674550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3429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6858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0287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3716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>
            <a:extLst>
              <a:ext uri="{FF2B5EF4-FFF2-40B4-BE49-F238E27FC236}">
                <a16:creationId xmlns:a16="http://schemas.microsoft.com/office/drawing/2014/main" xmlns="" id="{A5DB52B2-A2D0-46E4-974B-10A0EA612DF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1027" name="文字版面配置區 2">
            <a:extLst>
              <a:ext uri="{FF2B5EF4-FFF2-40B4-BE49-F238E27FC236}">
                <a16:creationId xmlns:a16="http://schemas.microsoft.com/office/drawing/2014/main" xmlns="" id="{1528D934-339B-4472-A4AC-9DC92DE22E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D1E479FD-483C-48AF-868D-EE281EA56B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0C5F8632-3EB9-4FE5-811F-FD7E6C0D4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ECF1E69A-21CB-4ECE-A31A-BE400873A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97B9B24-E560-4797-B03E-E2E54ACAB9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1562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0" y="-1588"/>
            <a:ext cx="91567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179512" y="267493"/>
            <a:ext cx="8568952" cy="439248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 vert="horz" lIns="91438" tIns="45719" rIns="91438" bIns="45719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7200"/>
              </a:lnSpc>
              <a:buClr>
                <a:srgbClr val="873624"/>
              </a:buClr>
              <a:buNone/>
            </a:pPr>
            <a:r>
              <a:rPr lang="zh-TW" altLang="en-US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不見一人，只見耶穌</a:t>
            </a:r>
            <a:endParaRPr lang="en-US" altLang="zh-TW" sz="6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r">
              <a:lnSpc>
                <a:spcPts val="4200"/>
              </a:lnSpc>
              <a:buClr>
                <a:srgbClr val="873624"/>
              </a:buClr>
              <a:buNone/>
            </a:pPr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 </a:t>
            </a:r>
            <a:r>
              <a:rPr lang="en-US" altLang="zh-TW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28—17</a:t>
            </a:r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</a:p>
          <a:p>
            <a:pPr marL="0" indent="0" algn="r">
              <a:lnSpc>
                <a:spcPts val="6500"/>
              </a:lnSpc>
              <a:buClr>
                <a:srgbClr val="873624"/>
              </a:buClr>
              <a:buNone/>
            </a:pPr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蕭仲駒牧師</a:t>
            </a:r>
          </a:p>
        </p:txBody>
      </p:sp>
    </p:spTree>
    <p:extLst>
      <p:ext uri="{BB962C8B-B14F-4D97-AF65-F5344CB8AC3E}">
        <p14:creationId xmlns:p14="http://schemas.microsoft.com/office/powerpoint/2010/main" xmlns="" val="2627273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830"/>
            <a:ext cx="9144000" cy="477687"/>
          </a:xfrm>
        </p:spPr>
        <p:txBody>
          <a:bodyPr>
            <a:noAutofit/>
          </a:bodyPr>
          <a:lstStyle/>
          <a:p>
            <a:pPr algn="l"/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HK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 </a:t>
            </a:r>
            <a:r>
              <a:rPr lang="en-US" altLang="zh-HK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HK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HK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3-8 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HK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627535"/>
            <a:ext cx="9144000" cy="4320480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彼得對耶穌說：主啊，我們在這裡真好！</a:t>
            </a:r>
            <a:endParaRPr lang="en-US" altLang="zh-TW" sz="3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zh-TW" altLang="en-US" sz="15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祢若願意，我就在這裡搭三座棚，一座為</a:t>
            </a:r>
            <a:endParaRPr lang="en-US" altLang="zh-TW" sz="3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zh-TW" altLang="en-US" sz="15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祢，一座為摩西，一座為以利亞。</a:t>
            </a:r>
            <a:endParaRPr lang="en-US" altLang="zh-TW" sz="3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說話之間，忽然有一朵光明的雲彩遮蓋他</a:t>
            </a:r>
            <a:endParaRPr lang="en-US" altLang="zh-TW" sz="3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zh-TW" altLang="en-US" sz="15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們，且有聲音從雲彩裡出來，說：</a:t>
            </a:r>
            <a:r>
              <a:rPr lang="zh-TW" altLang="en-US" sz="36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這是我</a:t>
            </a:r>
            <a:endParaRPr lang="en-US" altLang="zh-TW" sz="36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zh-TW" altLang="en-US" sz="15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en-US" sz="36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的愛子，我所喜悅的。你們要聽祂！</a:t>
            </a:r>
            <a:endParaRPr lang="en-US" altLang="zh-TW" sz="36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238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830"/>
            <a:ext cx="9144000" cy="477687"/>
          </a:xfrm>
        </p:spPr>
        <p:txBody>
          <a:bodyPr>
            <a:noAutofit/>
          </a:bodyPr>
          <a:lstStyle/>
          <a:p>
            <a:pPr algn="l"/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HK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 </a:t>
            </a:r>
            <a:r>
              <a:rPr lang="en-US" altLang="zh-HK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HK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HK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3-8 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HK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627535"/>
            <a:ext cx="9144000" cy="4320480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門徒聽見</a:t>
            </a:r>
            <a:r>
              <a:rPr lang="en-US" altLang="zh-TW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﹐</a:t>
            </a: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就俯伏在地，極其害怕。</a:t>
            </a:r>
            <a:endParaRPr lang="en-US" altLang="zh-TW" sz="3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耶穌進前來，摸他們，說：起來，不要害</a:t>
            </a:r>
            <a:endParaRPr lang="en-US" altLang="zh-TW" sz="3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zh-TW" altLang="en-US" sz="15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怕！</a:t>
            </a:r>
            <a:endParaRPr lang="en-US" altLang="zh-TW" sz="3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他們舉目</a:t>
            </a:r>
            <a:r>
              <a:rPr lang="zh-TW" altLang="en-US" sz="36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不見一人，只見耶穌</a:t>
            </a: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在那裡。</a:t>
            </a:r>
            <a:endParaRPr lang="en-US" altLang="zh-TW" sz="3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853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4">
            <a:extLst>
              <a:ext uri="{FF2B5EF4-FFF2-40B4-BE49-F238E27FC236}">
                <a16:creationId xmlns:a16="http://schemas.microsoft.com/office/drawing/2014/main" xmlns="" id="{5821019A-AD48-41EC-902A-77429060B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04" y="7763"/>
            <a:ext cx="8352928" cy="649509"/>
          </a:xfrm>
        </p:spPr>
        <p:txBody>
          <a:bodyPr/>
          <a:lstStyle/>
          <a:p>
            <a:r>
              <a:rPr lang="en-US" altLang="zh-TW" sz="3600" b="1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	</a:t>
            </a:r>
            <a:r>
              <a:rPr lang="zh-TW" altLang="en-US" sz="3600" b="1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釋經問題（</a:t>
            </a:r>
            <a:r>
              <a:rPr lang="en-US" altLang="zh-TW" sz="3600" b="1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2</a:t>
            </a:r>
            <a:r>
              <a:rPr lang="zh-TW" altLang="en-US" sz="3600" b="1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）</a:t>
            </a:r>
            <a:endParaRPr lang="zh-HK" altLang="en-US" sz="3600" b="1" i="1" dirty="0">
              <a:solidFill>
                <a:srgbClr val="FF6600"/>
              </a:solidFill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35F3AFEB-FAFF-4EC0-8803-78E927AB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57271"/>
            <a:ext cx="9144000" cy="400271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zh-TW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 </a:t>
            </a:r>
            <a:r>
              <a:rPr lang="en-US" altLang="zh-TW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- </a:t>
            </a:r>
            <a:r>
              <a:rPr lang="zh-TW" alt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為何是摩西、以利亞這兩位舊約</a:t>
            </a:r>
            <a:r>
              <a:rPr lang="zh-TW" altLang="en-US" sz="3200" b="1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人物</a:t>
            </a:r>
            <a:endParaRPr lang="en-US" altLang="zh-TW" sz="3200" b="1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 </a:t>
            </a:r>
            <a:r>
              <a:rPr lang="zh-TW" alt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顯現，同耶穌說話？</a:t>
            </a:r>
            <a:endParaRPr lang="en-US" altLang="zh-TW" sz="3200" b="1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 - </a:t>
            </a:r>
            <a:r>
              <a:rPr lang="zh-TW" altLang="en-US" sz="3200" b="1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摩西和以利亞</a:t>
            </a:r>
            <a:r>
              <a:rPr lang="zh-TW" alt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代表甚麼？</a:t>
            </a:r>
            <a:endParaRPr lang="en-US" altLang="zh-TW" sz="3200" b="1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 - </a:t>
            </a:r>
            <a:r>
              <a:rPr lang="zh-TW" alt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他們在這段經文中跟耶穌的關係為何？</a:t>
            </a:r>
            <a:endParaRPr lang="en-US" altLang="zh-TW" sz="3200" b="1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lnSpc>
                <a:spcPts val="2000"/>
              </a:lnSpc>
              <a:buNone/>
              <a:defRPr/>
            </a:pPr>
            <a:endParaRPr lang="en-US" altLang="zh-TW" sz="3600" b="1" i="1" dirty="0">
              <a:solidFill>
                <a:srgbClr val="FFFFFF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ctr">
              <a:buNone/>
              <a:defRPr/>
            </a:pPr>
            <a:r>
              <a:rPr lang="zh-TW" altLang="en-US" sz="3400" i="1" dirty="0">
                <a:solidFill>
                  <a:srgbClr val="FFFFFF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解答問題的關鍵：</a:t>
            </a:r>
            <a:r>
              <a:rPr lang="zh-TW" altLang="en-US" sz="4400" b="1" i="1" dirty="0">
                <a:solidFill>
                  <a:srgbClr val="FFFFFF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誰是主角 </a:t>
            </a:r>
            <a:r>
              <a:rPr lang="en-US" altLang="zh-TW" sz="4400" b="1" i="1" dirty="0">
                <a:solidFill>
                  <a:srgbClr val="FFFFFF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/ </a:t>
            </a:r>
            <a:r>
              <a:rPr lang="zh-TW" altLang="en-US" sz="4400" b="1" i="1" dirty="0">
                <a:solidFill>
                  <a:srgbClr val="FFFFFF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焦點？</a:t>
            </a:r>
            <a:endParaRPr lang="en-US" altLang="zh-TW" sz="4400" b="1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endParaRPr lang="en-US" altLang="zh-TW" sz="4000" b="1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endParaRPr lang="zh-TW" altLang="en-US" sz="3600" b="1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endParaRPr lang="en-US" altLang="zh-TW" sz="2325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232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endParaRPr lang="zh-HK" altLang="en-US" sz="2325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9317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830"/>
            <a:ext cx="9144000" cy="477687"/>
          </a:xfrm>
        </p:spPr>
        <p:txBody>
          <a:bodyPr>
            <a:noAutofit/>
          </a:bodyPr>
          <a:lstStyle/>
          <a:p>
            <a:pPr algn="l"/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瑪</a:t>
            </a:r>
            <a:r>
              <a:rPr lang="zh-HK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HK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4-6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HK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627535"/>
            <a:ext cx="9144000" cy="4320480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4   </a:t>
            </a:r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你們當記念</a:t>
            </a:r>
            <a:r>
              <a:rPr lang="zh-TW" altLang="en-US" b="1" u="sng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我僕人摩西的律法</a:t>
            </a:r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，就是我在</a:t>
            </a:r>
            <a:endParaRPr lang="en-US" altLang="zh-TW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TW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何烈山為以色列眾人所吩咐他的律例典章。</a:t>
            </a:r>
          </a:p>
          <a:p>
            <a:pPr marL="0" indent="0">
              <a:lnSpc>
                <a:spcPts val="3600"/>
              </a:lnSpc>
              <a:buNone/>
            </a:pPr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5   </a:t>
            </a:r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看哪，</a:t>
            </a:r>
            <a:r>
              <a:rPr lang="zh-TW" altLang="en-US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耶和華大而可畏之日未到以前</a:t>
            </a:r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u="sng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我必</a:t>
            </a:r>
            <a:endParaRPr lang="en-US" altLang="zh-TW" b="1" u="sng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TW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b="1" u="sng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差遣先知以利亞到你們那裏去</a:t>
            </a:r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indent="0">
              <a:lnSpc>
                <a:spcPts val="3600"/>
              </a:lnSpc>
              <a:buNone/>
            </a:pPr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6   </a:t>
            </a:r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他必使父親的心轉向兒女，兒女的心轉向父親，</a:t>
            </a:r>
            <a:endParaRPr lang="en-US" altLang="zh-TW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TW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免得我來咒詛遍地。</a:t>
            </a:r>
            <a:endParaRPr lang="en-US" altLang="zh-TW" sz="28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107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830"/>
            <a:ext cx="9144000" cy="477687"/>
          </a:xfrm>
        </p:spPr>
        <p:txBody>
          <a:bodyPr>
            <a:noAutofit/>
          </a:bodyPr>
          <a:lstStyle/>
          <a:p>
            <a:pPr algn="l"/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</a:t>
            </a:r>
            <a:r>
              <a:rPr lang="zh-HK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HK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HK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627535"/>
            <a:ext cx="9144000" cy="4320480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（摩西說：）耶和華你的　神要從你們弟兄中間</a:t>
            </a:r>
            <a:endParaRPr lang="en-US" altLang="zh-TW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給你</a:t>
            </a:r>
            <a:r>
              <a:rPr lang="zh-TW" altLang="en-US" b="1" u="sng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興起一位先知像我</a:t>
            </a:r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，你們要聽從他。</a:t>
            </a:r>
            <a:endParaRPr lang="en-US" altLang="zh-TW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endParaRPr lang="en-US" altLang="zh-TW" sz="28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i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摩西不單代表律法，他也是先知。</a:t>
            </a:r>
            <a:r>
              <a:rPr lang="zh-TW" altLang="en-US" b="1" i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猶太經書視</a:t>
            </a:r>
            <a:endParaRPr lang="en-US" altLang="zh-TW" b="1" i="1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TW" b="1" i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i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摩西</a:t>
            </a:r>
            <a:r>
              <a:rPr lang="zh-TW" altLang="en-US" b="1" i="1" u="sng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為終末時期的先知</a:t>
            </a:r>
            <a:r>
              <a:rPr lang="zh-TW" altLang="en-US" b="1" i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。所以，</a:t>
            </a:r>
            <a:r>
              <a:rPr lang="zh-TW" altLang="en-US" b="1" i="1" u="sng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以利亞和摩西</a:t>
            </a:r>
            <a:endParaRPr lang="en-US" altLang="zh-TW" b="1" i="1" u="sng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TW" b="1" i="1" u="sng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i="1" u="sng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的出現是強調終末時期的來臨</a:t>
            </a:r>
            <a:r>
              <a:rPr lang="zh-TW" altLang="en-US" b="1" i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i="1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321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830"/>
            <a:ext cx="9144000" cy="477687"/>
          </a:xfrm>
        </p:spPr>
        <p:txBody>
          <a:bodyPr>
            <a:noAutofit/>
          </a:bodyPr>
          <a:lstStyle/>
          <a:p>
            <a:pPr algn="l"/>
            <a:r>
              <a:rPr lang="en-US" altLang="zh-TW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HK" altLang="en-US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 </a:t>
            </a:r>
            <a:r>
              <a:rPr lang="en-US" altLang="zh-HK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HK" altLang="en-US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9-13】  </a:t>
            </a:r>
            <a:r>
              <a:rPr lang="zh-TW" altLang="en-US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下山（下山時耶穌的言論）</a:t>
            </a:r>
            <a:endParaRPr lang="zh-HK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627535"/>
            <a:ext cx="9144000" cy="4320480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altLang="zh-TW" sz="2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下山的時候，</a:t>
            </a:r>
            <a:r>
              <a:rPr lang="zh-TW" altLang="en-US" sz="3000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耶穌吩咐他們說：人子還沒有</a:t>
            </a:r>
          </a:p>
          <a:p>
            <a:pPr marL="0" indent="0">
              <a:lnSpc>
                <a:spcPts val="3600"/>
              </a:lnSpc>
              <a:buNone/>
            </a:pPr>
            <a:r>
              <a:rPr lang="zh-TW" altLang="en-US" sz="3000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從死裡復活，你們不要將所看見的告訴人。</a:t>
            </a:r>
          </a:p>
          <a:p>
            <a:pPr marL="0" indent="0">
              <a:lnSpc>
                <a:spcPts val="3600"/>
              </a:lnSpc>
              <a:buNone/>
            </a:pPr>
            <a:r>
              <a:rPr lang="en-US" altLang="zh-TW" sz="2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門徒問耶穌說：文士為甚麼說以利亞必須先來？</a:t>
            </a:r>
            <a:endParaRPr lang="en-US" altLang="zh-TW" sz="30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TW" sz="2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耶穌回答說：以利亞固然先來，並要復興萬事；</a:t>
            </a:r>
            <a:endParaRPr lang="en-US" altLang="zh-TW" sz="30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ts val="3600"/>
              </a:lnSpc>
              <a:buNone/>
            </a:pPr>
            <a:r>
              <a:rPr lang="en-US" altLang="zh-TW" sz="2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只是我告訴你們，</a:t>
            </a:r>
            <a:r>
              <a:rPr lang="zh-TW" altLang="en-US" sz="3000" b="1" u="sng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以利亞已經來了</a:t>
            </a:r>
            <a:r>
              <a:rPr lang="zh-TW" altLang="en-US" sz="3000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，人卻不認識</a:t>
            </a:r>
            <a:endParaRPr lang="en-US" altLang="zh-TW" sz="3000" b="1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ts val="3600"/>
              </a:lnSpc>
              <a:buNone/>
            </a:pPr>
            <a:r>
              <a:rPr lang="zh-TW" altLang="en-US" sz="3000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他，竟任意待他</a:t>
            </a:r>
            <a:r>
              <a:rPr lang="zh-TW" altLang="en-US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。人子也將要這樣受他們的害。</a:t>
            </a:r>
            <a:endParaRPr lang="en-US" altLang="zh-TW" sz="30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ts val="3600"/>
              </a:lnSpc>
              <a:buNone/>
            </a:pPr>
            <a:r>
              <a:rPr lang="en-US" altLang="zh-TW" sz="2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000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門徒這才明白耶穌所說的</a:t>
            </a:r>
            <a:r>
              <a:rPr lang="zh-TW" altLang="en-US" sz="3000" b="1" u="sng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是指著施洗的約翰</a:t>
            </a:r>
            <a:r>
              <a:rPr lang="zh-TW" altLang="en-US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endParaRPr lang="en-US" altLang="zh-TW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010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4">
            <a:extLst>
              <a:ext uri="{FF2B5EF4-FFF2-40B4-BE49-F238E27FC236}">
                <a16:creationId xmlns:a16="http://schemas.microsoft.com/office/drawing/2014/main" xmlns="" id="{5821019A-AD48-41EC-902A-77429060B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7763"/>
            <a:ext cx="8136904" cy="649509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 </a:t>
            </a:r>
            <a:r>
              <a:rPr lang="zh-TW" altLang="en-US" sz="3600" b="1" u="sng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太 </a:t>
            </a:r>
            <a:r>
              <a:rPr lang="en-US" altLang="zh-TW" sz="3600" b="1" u="sng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16</a:t>
            </a:r>
            <a:r>
              <a:rPr lang="zh-TW" altLang="en-US" sz="3600" b="1" u="sng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：</a:t>
            </a:r>
            <a:r>
              <a:rPr lang="en-US" altLang="zh-TW" sz="3600" b="1" u="sng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28—17</a:t>
            </a:r>
            <a:r>
              <a:rPr lang="zh-TW" altLang="en-US" sz="3600" b="1" u="sng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：</a:t>
            </a:r>
            <a:r>
              <a:rPr lang="en-US" altLang="zh-TW" sz="3600" b="1" u="sng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8  </a:t>
            </a:r>
            <a:r>
              <a:rPr lang="zh-TW" altLang="en-US" sz="3600" b="1" u="sng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上下文的整體結構</a:t>
            </a:r>
            <a:endParaRPr lang="zh-HK" altLang="en-US" sz="3600" b="1" i="1" u="sng" dirty="0">
              <a:solidFill>
                <a:srgbClr val="FF6600"/>
              </a:solidFill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35F3AFEB-FAFF-4EC0-8803-78E927AB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57272"/>
            <a:ext cx="8820472" cy="437192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zh-TW" altLang="en-US" sz="3200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耶穌預言自己受害、受死、復活</a:t>
            </a:r>
            <a:r>
              <a:rPr lang="zh-TW" altLang="en-US" sz="2600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（太 </a:t>
            </a:r>
            <a:r>
              <a:rPr lang="en-US" altLang="zh-TW" sz="2600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16</a:t>
            </a:r>
            <a:r>
              <a:rPr lang="zh-TW" altLang="en-US" sz="2600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sz="2600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21-23</a:t>
            </a:r>
            <a:r>
              <a:rPr lang="zh-TW" altLang="en-US" sz="2325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）</a:t>
            </a:r>
            <a:endParaRPr lang="zh-TW" altLang="en-US" i="1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zh-TW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r>
              <a:rPr lang="zh-TW" altLang="en-US" sz="30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山上的經驗</a:t>
            </a:r>
            <a:r>
              <a:rPr lang="zh-TW" alt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zh-TW" altLang="en-US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（</a:t>
            </a:r>
            <a:r>
              <a:rPr lang="zh-TW" altLang="en-US" sz="26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太 </a:t>
            </a:r>
            <a:r>
              <a:rPr lang="en-US" altLang="zh-TW" sz="26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17</a:t>
            </a:r>
            <a:r>
              <a:rPr lang="zh-TW" altLang="en-US" sz="26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sz="26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1-8 </a:t>
            </a:r>
            <a:r>
              <a:rPr lang="zh-TW" altLang="en-US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）</a:t>
            </a:r>
            <a:endParaRPr lang="en-US" altLang="zh-TW" sz="2600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3000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	</a:t>
            </a:r>
            <a:r>
              <a:rPr lang="zh-TW" altLang="en-US" sz="3000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認定耶穌是神的兒子</a:t>
            </a:r>
            <a:r>
              <a:rPr lang="zh-TW" altLang="en-US" sz="2600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（太 </a:t>
            </a:r>
            <a:r>
              <a:rPr lang="en-US" altLang="zh-TW" sz="2600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17</a:t>
            </a:r>
            <a:r>
              <a:rPr lang="zh-TW" altLang="en-US" sz="2600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sz="2600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5</a:t>
            </a:r>
            <a:r>
              <a:rPr lang="zh-TW" altLang="en-US" sz="2600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）</a:t>
            </a:r>
            <a:endParaRPr lang="en-US" altLang="zh-TW" sz="2600" dirty="0">
              <a:solidFill>
                <a:srgbClr val="FFC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r>
              <a:rPr lang="zh-TW" altLang="en-US" sz="30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下山（下山時耶穌的言論</a:t>
            </a:r>
            <a:r>
              <a:rPr lang="zh-TW" alt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）</a:t>
            </a:r>
            <a:endParaRPr lang="zh-TW" altLang="en-US" sz="2600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	</a:t>
            </a:r>
            <a:r>
              <a:rPr lang="zh-TW" alt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認識「以利亞」</a:t>
            </a:r>
            <a:r>
              <a:rPr lang="en-US" altLang="zh-TW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—</a:t>
            </a:r>
            <a:r>
              <a:rPr lang="zh-TW" alt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施洗約翰及人子的</a:t>
            </a:r>
            <a:endParaRPr lang="en-US" altLang="zh-TW" sz="3000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	</a:t>
            </a:r>
            <a:r>
              <a:rPr lang="zh-TW" alt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關係</a:t>
            </a:r>
            <a:r>
              <a:rPr lang="zh-TW" altLang="en-US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（太 </a:t>
            </a:r>
            <a:r>
              <a:rPr lang="en-US" altLang="zh-TW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17</a:t>
            </a:r>
            <a:r>
              <a:rPr lang="zh-TW" altLang="en-US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9-13</a:t>
            </a:r>
            <a:r>
              <a:rPr lang="zh-TW" altLang="en-US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）</a:t>
            </a:r>
          </a:p>
          <a:p>
            <a:pPr marL="0" indent="0">
              <a:buNone/>
              <a:defRPr/>
            </a:pPr>
            <a:r>
              <a:rPr lang="en-US" altLang="zh-TW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r>
              <a:rPr lang="zh-TW" altLang="en-US" sz="30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山下的經驗</a:t>
            </a:r>
            <a:r>
              <a:rPr lang="zh-TW" alt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zh-TW" altLang="en-US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（</a:t>
            </a:r>
            <a:r>
              <a:rPr lang="zh-TW" altLang="en-US" sz="26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太 </a:t>
            </a:r>
            <a:r>
              <a:rPr lang="en-US" altLang="zh-TW" sz="26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17</a:t>
            </a:r>
            <a:r>
              <a:rPr lang="zh-TW" altLang="en-US" sz="26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sz="26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14-21 </a:t>
            </a:r>
            <a:r>
              <a:rPr lang="zh-TW" altLang="en-US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）</a:t>
            </a:r>
            <a:endParaRPr lang="en-US" altLang="zh-TW" sz="2600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zh-TW" altLang="en-US" sz="3200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耶穌預言自己受害、受死、復活</a:t>
            </a:r>
            <a:r>
              <a:rPr lang="zh-TW" altLang="en-US" sz="2600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（太 </a:t>
            </a:r>
            <a:r>
              <a:rPr lang="en-US" altLang="zh-TW" sz="2600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17</a:t>
            </a:r>
            <a:r>
              <a:rPr lang="zh-TW" altLang="en-US" sz="2600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sz="2600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22 </a:t>
            </a:r>
            <a:r>
              <a:rPr lang="zh-TW" altLang="en-US" sz="2600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）</a:t>
            </a:r>
            <a:endParaRPr lang="en-US" altLang="zh-TW" sz="2600" dirty="0">
              <a:solidFill>
                <a:srgbClr val="FFCC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endParaRPr lang="en-US" altLang="zh-TW" sz="2325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232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endParaRPr lang="zh-HK" altLang="en-US" sz="2325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774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35F3AFEB-FAFF-4EC0-8803-78E927AB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64" y="267494"/>
            <a:ext cx="8820472" cy="475252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zh-TW" altLang="en-US" sz="3200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zh-TW" altLang="en-US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耶穌預言自己受害、受死、復活</a:t>
            </a:r>
            <a:r>
              <a:rPr lang="zh-TW" altLang="en-US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（太 </a:t>
            </a:r>
            <a:r>
              <a:rPr lang="en-US" altLang="zh-TW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16</a:t>
            </a:r>
            <a:r>
              <a:rPr lang="zh-TW" altLang="en-US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21-23</a:t>
            </a:r>
            <a:r>
              <a:rPr lang="zh-TW" altLang="en-US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）</a:t>
            </a:r>
            <a:endParaRPr lang="en-US" altLang="zh-TW" dirty="0">
              <a:solidFill>
                <a:srgbClr val="FFCC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lvl="0" indent="0">
              <a:buClr>
                <a:srgbClr val="00FFFF"/>
              </a:buClr>
              <a:buNone/>
              <a:defRPr/>
            </a:pPr>
            <a:r>
              <a:rPr lang="zh-TW" altLang="en-US" b="1" i="1" dirty="0">
                <a:solidFill>
                  <a:srgbClr val="00CCCC">
                    <a:lumMod val="60000"/>
                    <a:lumOff val="40000"/>
                  </a:srgbClr>
                </a:solidFill>
                <a:effectLst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 「</a:t>
            </a:r>
            <a:r>
              <a:rPr lang="en-US" altLang="zh-TW" b="1" i="1" dirty="0">
                <a:solidFill>
                  <a:srgbClr val="00CCCC">
                    <a:lumMod val="60000"/>
                    <a:lumOff val="40000"/>
                  </a:srgbClr>
                </a:solidFill>
                <a:effectLst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…</a:t>
            </a:r>
            <a:r>
              <a:rPr lang="zh-TW" altLang="en-US" b="1" i="1" dirty="0">
                <a:solidFill>
                  <a:srgbClr val="00CCCC">
                    <a:lumMod val="60000"/>
                    <a:lumOff val="40000"/>
                  </a:srgbClr>
                </a:solidFill>
                <a:effectLst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必</a:t>
            </a:r>
            <a:r>
              <a:rPr lang="zh-TW" altLang="en-US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看</a:t>
            </a:r>
            <a:r>
              <a:rPr lang="zh-TW" altLang="en-US" b="1" i="1" dirty="0">
                <a:solidFill>
                  <a:srgbClr val="00CCCC">
                    <a:lumMod val="60000"/>
                    <a:lumOff val="40000"/>
                  </a:srgbClr>
                </a:solidFill>
                <a:effectLst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見</a:t>
            </a:r>
            <a:r>
              <a:rPr lang="zh-TW" altLang="en-US" b="1" i="1" dirty="0">
                <a:solidFill>
                  <a:srgbClr val="FFC000"/>
                </a:solidFill>
                <a:effectLst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人子降臨在祂的國裡</a:t>
            </a:r>
            <a:r>
              <a:rPr lang="zh-TW" altLang="en-US" b="1" i="1" dirty="0">
                <a:solidFill>
                  <a:srgbClr val="00CCCC">
                    <a:lumMod val="60000"/>
                    <a:lumOff val="40000"/>
                  </a:srgbClr>
                </a:solidFill>
                <a:effectLst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。」</a:t>
            </a:r>
            <a:r>
              <a:rPr lang="zh-TW" altLang="en-US" i="1" dirty="0">
                <a:solidFill>
                  <a:srgbClr val="00CCCC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（太 </a:t>
            </a:r>
            <a:r>
              <a:rPr lang="en-US" altLang="zh-TW" i="1" dirty="0">
                <a:solidFill>
                  <a:srgbClr val="00CCCC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16</a:t>
            </a:r>
            <a:r>
              <a:rPr lang="zh-TW" altLang="en-US" i="1" dirty="0">
                <a:solidFill>
                  <a:srgbClr val="00CCCC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i="1" dirty="0">
                <a:solidFill>
                  <a:srgbClr val="00CCCC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28</a:t>
            </a:r>
            <a:r>
              <a:rPr lang="zh-TW" altLang="en-US" i="1" dirty="0">
                <a:solidFill>
                  <a:srgbClr val="00CCCC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）</a:t>
            </a:r>
            <a:endParaRPr lang="en-US" altLang="zh-TW" i="1" dirty="0">
              <a:solidFill>
                <a:srgbClr val="00CCCC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lvl="0" indent="0">
              <a:buClr>
                <a:srgbClr val="00FFFF"/>
              </a:buClr>
              <a:buNone/>
              <a:defRPr/>
            </a:pPr>
            <a:endParaRPr lang="zh-TW" altLang="en-US" sz="1200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3600" b="1" dirty="0">
                <a:solidFill>
                  <a:srgbClr val="00CCCC">
                    <a:lumMod val="60000"/>
                    <a:lumOff val="40000"/>
                  </a:srgbClr>
                </a:solidFill>
                <a:effectLst/>
                <a:latin typeface="Arial Unicode MS" pitchFamily="34" charset="-120"/>
                <a:ea typeface="Arial Unicode MS" pitchFamily="34" charset="-120"/>
                <a:cs typeface="+mj-cs"/>
              </a:rPr>
              <a:t>      </a:t>
            </a:r>
            <a:r>
              <a:rPr lang="zh-TW" altLang="en-US" sz="4000" b="1" u="sng" dirty="0">
                <a:solidFill>
                  <a:srgbClr val="00CCCC">
                    <a:lumMod val="60000"/>
                    <a:lumOff val="40000"/>
                  </a:srgbClr>
                </a:solidFill>
                <a:effectLst/>
                <a:latin typeface="Arial Unicode MS" pitchFamily="34" charset="-120"/>
                <a:ea typeface="Arial Unicode MS" pitchFamily="34" charset="-120"/>
                <a:cs typeface="+mj-cs"/>
              </a:rPr>
              <a:t>山上的經驗</a:t>
            </a:r>
            <a:r>
              <a:rPr lang="zh-TW" altLang="en-US" sz="4000" b="1" dirty="0">
                <a:solidFill>
                  <a:srgbClr val="00CCCC">
                    <a:lumMod val="60000"/>
                    <a:lumOff val="40000"/>
                  </a:srgbClr>
                </a:solidFill>
                <a:effectLst/>
                <a:latin typeface="Arial Unicode MS" pitchFamily="34" charset="-120"/>
                <a:ea typeface="Arial Unicode MS" pitchFamily="34" charset="-120"/>
                <a:cs typeface="+mj-cs"/>
              </a:rPr>
              <a:t> </a:t>
            </a:r>
            <a:r>
              <a:rPr lang="zh-TW" alt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+mj-cs"/>
              </a:rPr>
              <a:t>（太 </a:t>
            </a:r>
            <a:r>
              <a:rPr lang="en-US" altLang="zh-TW" sz="3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+mj-cs"/>
              </a:rPr>
              <a:t>17</a:t>
            </a:r>
            <a:r>
              <a:rPr lang="zh-TW" alt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+mj-cs"/>
              </a:rPr>
              <a:t>：</a:t>
            </a:r>
            <a:r>
              <a:rPr lang="en-US" altLang="zh-TW" sz="3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+mj-cs"/>
              </a:rPr>
              <a:t>1-8</a:t>
            </a:r>
            <a:r>
              <a:rPr lang="zh-TW" alt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+mj-cs"/>
              </a:rPr>
              <a:t>）</a:t>
            </a:r>
          </a:p>
          <a:p>
            <a:pPr marL="0" indent="0">
              <a:buNone/>
              <a:defRPr/>
            </a:pPr>
            <a:r>
              <a:rPr lang="en-US" altLang="zh-TW" sz="4000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		</a:t>
            </a:r>
            <a:r>
              <a:rPr lang="zh-TW" altLang="en-US" sz="3600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認定耶穌是神的兒子</a:t>
            </a:r>
            <a:r>
              <a:rPr lang="zh-TW" altLang="en-US" sz="2800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（太 </a:t>
            </a:r>
            <a:r>
              <a:rPr lang="en-US" altLang="zh-TW" sz="2800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17</a:t>
            </a:r>
            <a:r>
              <a:rPr lang="zh-TW" altLang="en-US" sz="2800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sz="2800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5</a:t>
            </a:r>
            <a:r>
              <a:rPr lang="zh-TW" altLang="en-US" sz="2800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）</a:t>
            </a:r>
            <a:endParaRPr lang="en-US" altLang="zh-TW" sz="2800" dirty="0">
              <a:solidFill>
                <a:srgbClr val="FFC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  </a:t>
            </a:r>
            <a:r>
              <a:rPr lang="zh-TW" altLang="en-US" sz="20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下山（下山時耶穌的言論</a:t>
            </a:r>
            <a:r>
              <a:rPr lang="zh-TW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）</a:t>
            </a:r>
          </a:p>
          <a:p>
            <a:pPr marL="0" indent="0">
              <a:buNone/>
              <a:defRPr/>
            </a:pPr>
            <a:r>
              <a:rPr lang="en-US" altLang="zh-TW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  		</a:t>
            </a:r>
            <a:r>
              <a:rPr lang="zh-TW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認識「以利亞」</a:t>
            </a:r>
            <a:r>
              <a:rPr lang="en-US" altLang="zh-TW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—</a:t>
            </a:r>
            <a:r>
              <a:rPr lang="zh-TW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施洗約翰（太 </a:t>
            </a:r>
            <a:r>
              <a:rPr lang="en-US" altLang="zh-TW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17</a:t>
            </a:r>
            <a:r>
              <a:rPr lang="zh-TW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9-13</a:t>
            </a:r>
            <a:r>
              <a:rPr lang="zh-TW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）</a:t>
            </a:r>
          </a:p>
          <a:p>
            <a:pPr marL="0" indent="0">
              <a:buNone/>
              <a:defRPr/>
            </a:pPr>
            <a:r>
              <a:rPr lang="en-US" altLang="zh-TW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     </a:t>
            </a:r>
            <a:r>
              <a:rPr lang="zh-TW" altLang="en-US" sz="20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山下的經驗</a:t>
            </a:r>
            <a:r>
              <a:rPr lang="zh-TW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（</a:t>
            </a:r>
            <a:r>
              <a:rPr lang="zh-TW" altLang="en-US" sz="20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太 </a:t>
            </a:r>
            <a:r>
              <a:rPr lang="en-US" altLang="zh-TW" sz="20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17</a:t>
            </a:r>
            <a:r>
              <a:rPr lang="zh-TW" altLang="en-US" sz="20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sz="20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14-21 </a:t>
            </a:r>
            <a:r>
              <a:rPr lang="zh-TW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）</a:t>
            </a:r>
            <a:endParaRPr lang="en-US" altLang="zh-TW" sz="2000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endParaRPr lang="en-US" altLang="zh-TW" sz="1200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zh-TW" altLang="en-US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耶穌預言自己受害、受死、復活</a:t>
            </a:r>
            <a:r>
              <a:rPr lang="zh-TW" altLang="en-US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（太 </a:t>
            </a:r>
            <a:r>
              <a:rPr lang="en-US" altLang="zh-TW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17</a:t>
            </a:r>
            <a:r>
              <a:rPr lang="zh-TW" altLang="en-US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22 </a:t>
            </a:r>
            <a:r>
              <a:rPr lang="zh-TW" altLang="en-US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）</a:t>
            </a:r>
            <a:endParaRPr lang="en-US" altLang="zh-TW" dirty="0">
              <a:solidFill>
                <a:srgbClr val="FFCC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endParaRPr lang="en-US" altLang="zh-TW" sz="2325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232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endParaRPr lang="zh-HK" altLang="en-US" sz="2325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800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35F3AFEB-FAFF-4EC0-8803-78E927AB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7494"/>
            <a:ext cx="9144000" cy="400271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zh-TW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  - </a:t>
            </a:r>
            <a:r>
              <a:rPr lang="zh-TW" alt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為何是摩西、以利亞這兩位舊約</a:t>
            </a:r>
            <a:r>
              <a:rPr lang="zh-TW" altLang="en-US" sz="3000" b="1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人物</a:t>
            </a:r>
            <a:r>
              <a:rPr lang="zh-TW" alt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顯現，</a:t>
            </a:r>
            <a:endParaRPr lang="en-US" altLang="zh-TW" sz="3000" b="1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    </a:t>
            </a:r>
            <a:r>
              <a:rPr lang="zh-TW" alt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同耶穌說話？</a:t>
            </a:r>
            <a:endParaRPr lang="en-US" altLang="zh-TW" sz="3000" b="1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  - </a:t>
            </a:r>
            <a:r>
              <a:rPr lang="zh-TW" altLang="en-US" sz="3000" b="1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摩西和以利亞</a:t>
            </a:r>
            <a:r>
              <a:rPr lang="zh-TW" alt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代表甚麼？</a:t>
            </a:r>
            <a:endParaRPr lang="en-US" altLang="zh-TW" sz="3000" b="1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  - </a:t>
            </a:r>
            <a:r>
              <a:rPr lang="zh-TW" alt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他們在這段經文中跟耶穌的關係為何？</a:t>
            </a:r>
            <a:endParaRPr lang="en-US" altLang="zh-TW" sz="3000" b="1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lnSpc>
                <a:spcPts val="1300"/>
              </a:lnSpc>
              <a:buNone/>
              <a:defRPr/>
            </a:pPr>
            <a:endParaRPr lang="en-US" altLang="zh-TW" sz="3600" b="1" i="1" dirty="0">
              <a:solidFill>
                <a:srgbClr val="FFFFFF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ctr">
              <a:buNone/>
              <a:defRPr/>
            </a:pPr>
            <a:r>
              <a:rPr lang="zh-TW" altLang="en-US" sz="4400" b="1" i="1" u="sng" dirty="0">
                <a:solidFill>
                  <a:srgbClr val="FFFFFF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誰是主角 </a:t>
            </a:r>
            <a:r>
              <a:rPr lang="en-US" altLang="zh-TW" sz="4400" b="1" i="1" u="sng" dirty="0">
                <a:solidFill>
                  <a:srgbClr val="FFFFFF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/ </a:t>
            </a:r>
            <a:r>
              <a:rPr lang="zh-TW" altLang="en-US" sz="4400" b="1" i="1" u="sng" dirty="0">
                <a:solidFill>
                  <a:srgbClr val="FFFFFF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焦點</a:t>
            </a:r>
            <a:r>
              <a:rPr lang="zh-TW" altLang="en-US" sz="4400" b="1" i="1" dirty="0">
                <a:solidFill>
                  <a:srgbClr val="FFFFFF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？</a:t>
            </a:r>
            <a:endParaRPr lang="en-US" altLang="zh-TW" sz="4400" b="1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endParaRPr lang="en-US" altLang="zh-TW" sz="4000" b="1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endParaRPr lang="zh-TW" altLang="en-US" sz="3600" b="1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endParaRPr lang="en-US" altLang="zh-TW" sz="2325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232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endParaRPr lang="zh-HK" altLang="en-US" sz="2325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14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830"/>
            <a:ext cx="9144000" cy="477687"/>
          </a:xfrm>
        </p:spPr>
        <p:txBody>
          <a:bodyPr>
            <a:noAutofit/>
          </a:bodyPr>
          <a:lstStyle/>
          <a:p>
            <a:pPr algn="l"/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HK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 </a:t>
            </a:r>
            <a:r>
              <a:rPr lang="en-US" altLang="zh-HK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HK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HK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3-8 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HK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627535"/>
            <a:ext cx="9144000" cy="4320480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  </a:t>
            </a:r>
            <a:r>
              <a:rPr lang="zh-TW" altLang="en-US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忽然，有摩西、以利亞向他們顯現，同耶穌說話。</a:t>
            </a:r>
          </a:p>
          <a:p>
            <a:pPr marL="0" indent="0">
              <a:lnSpc>
                <a:spcPts val="3600"/>
              </a:lnSpc>
              <a:buNone/>
            </a:pPr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彼得對耶穌說：</a:t>
            </a:r>
            <a:r>
              <a:rPr lang="zh-TW" altLang="en-US" sz="3600" b="1" u="sng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主啊，我們在這裡真好</a:t>
            </a: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altLang="zh-TW" sz="3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zh-TW" altLang="en-US" sz="15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祢若願意，我就在這裡搭三座棚，</a:t>
            </a:r>
            <a:endParaRPr lang="en-US" altLang="zh-TW" sz="3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3600" b="1" u="sng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一座為祢，一座為摩西，一座為以利亞</a:t>
            </a: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endParaRPr lang="en-US" altLang="zh-TW" sz="36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169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35F3AFEB-FAFF-4EC0-8803-78E927AB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57272"/>
            <a:ext cx="8820472" cy="437192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zh-TW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r>
              <a:rPr lang="zh-TW" altLang="en-US" sz="32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山上的經驗</a:t>
            </a:r>
            <a:r>
              <a:rPr lang="zh-TW" alt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zh-TW" altLang="en-US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（</a:t>
            </a:r>
            <a:r>
              <a:rPr lang="zh-TW" altLang="en-US" sz="26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太 </a:t>
            </a:r>
            <a:r>
              <a:rPr lang="en-US" altLang="zh-TW" sz="26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17</a:t>
            </a:r>
            <a:r>
              <a:rPr lang="zh-TW" altLang="en-US" sz="26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sz="26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1-8 </a:t>
            </a:r>
            <a:r>
              <a:rPr lang="zh-TW" altLang="en-US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）</a:t>
            </a:r>
            <a:endParaRPr lang="en-US" altLang="zh-TW" sz="2600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3000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endParaRPr lang="en-US" altLang="zh-TW" sz="2600" dirty="0">
              <a:solidFill>
                <a:srgbClr val="FFC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r>
              <a:rPr lang="zh-TW" altLang="en-US" sz="32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下山（下山時耶穌的言論</a:t>
            </a:r>
            <a:r>
              <a:rPr lang="zh-TW" alt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）</a:t>
            </a:r>
            <a:r>
              <a:rPr lang="zh-TW" altLang="en-US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（太 </a:t>
            </a:r>
            <a:r>
              <a:rPr lang="en-US" altLang="zh-TW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17</a:t>
            </a:r>
            <a:r>
              <a:rPr lang="zh-TW" altLang="en-US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9-13</a:t>
            </a:r>
            <a:r>
              <a:rPr lang="zh-TW" altLang="en-US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）</a:t>
            </a:r>
            <a:endParaRPr lang="en-US" altLang="zh-TW" sz="2600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endParaRPr lang="zh-TW" altLang="en-US" sz="2600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r>
              <a:rPr lang="zh-TW" altLang="en-US" sz="32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山下的經驗</a:t>
            </a:r>
            <a:r>
              <a:rPr lang="zh-TW" alt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zh-TW" altLang="en-US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（</a:t>
            </a:r>
            <a:r>
              <a:rPr lang="zh-TW" altLang="en-US" sz="26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太 </a:t>
            </a:r>
            <a:r>
              <a:rPr lang="en-US" altLang="zh-TW" sz="26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17</a:t>
            </a:r>
            <a:r>
              <a:rPr lang="zh-TW" altLang="en-US" sz="26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sz="26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14-21 </a:t>
            </a:r>
            <a:r>
              <a:rPr lang="zh-TW" altLang="en-US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）</a:t>
            </a:r>
            <a:endParaRPr lang="en-US" altLang="zh-TW" sz="2600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232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endParaRPr lang="zh-HK" altLang="en-US" sz="2325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2911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830"/>
            <a:ext cx="9144000" cy="477687"/>
          </a:xfrm>
        </p:spPr>
        <p:txBody>
          <a:bodyPr>
            <a:noAutofit/>
          </a:bodyPr>
          <a:lstStyle/>
          <a:p>
            <a:pPr algn="l"/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HK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 </a:t>
            </a:r>
            <a:r>
              <a:rPr lang="en-US" altLang="zh-HK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HK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HK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3-8 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HK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627535"/>
            <a:ext cx="9144000" cy="4320480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altLang="zh-TW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說話之間，忽然有一朵光明的雲彩遮蓋他們，且有</a:t>
            </a:r>
            <a:endParaRPr lang="en-US" altLang="zh-TW" sz="28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聲音從雲彩裡出來，說：</a:t>
            </a:r>
            <a:r>
              <a:rPr lang="zh-TW" altLang="en-US" sz="3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這是我的愛子，</a:t>
            </a:r>
            <a:endParaRPr lang="en-US" altLang="zh-TW" sz="38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TW" sz="3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3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我所喜悅的。你們要聽祂！</a:t>
            </a:r>
            <a:endParaRPr lang="en-US" altLang="zh-TW" sz="38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ts val="3600"/>
              </a:lnSpc>
              <a:buNone/>
            </a:pPr>
            <a:r>
              <a:rPr lang="en-US" altLang="zh-TW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門徒聽見</a:t>
            </a:r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﹐</a:t>
            </a: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就俯伏在地，極其害怕。</a:t>
            </a:r>
            <a:endParaRPr lang="en-US" altLang="zh-TW" sz="28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ts val="3600"/>
              </a:lnSpc>
              <a:buNone/>
            </a:pPr>
            <a:r>
              <a:rPr lang="en-US" altLang="zh-TW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耶穌進前來，摸他們，說：起來，不要害怕！</a:t>
            </a:r>
            <a:endParaRPr lang="en-US" altLang="zh-TW" sz="28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ts val="3600"/>
              </a:lnSpc>
              <a:buNone/>
            </a:pPr>
            <a:r>
              <a:rPr lang="en-US" altLang="zh-TW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他們舉目</a:t>
            </a:r>
            <a:r>
              <a:rPr lang="zh-TW" altLang="en-US" sz="3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不見一人，只見耶穌</a:t>
            </a: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在那裡。</a:t>
            </a:r>
            <a:endParaRPr lang="en-US" altLang="zh-TW" sz="28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endParaRPr lang="en-US" altLang="zh-TW" sz="36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8719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4">
            <a:extLst>
              <a:ext uri="{FF2B5EF4-FFF2-40B4-BE49-F238E27FC236}">
                <a16:creationId xmlns:a16="http://schemas.microsoft.com/office/drawing/2014/main" xmlns="" id="{5821019A-AD48-41EC-902A-77429060B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7763"/>
            <a:ext cx="8136904" cy="649509"/>
          </a:xfrm>
        </p:spPr>
        <p:txBody>
          <a:bodyPr/>
          <a:lstStyle/>
          <a:p>
            <a:pPr algn="ctr"/>
            <a:r>
              <a:rPr lang="zh-TW" altLang="en-US" sz="3600" b="1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（一）</a:t>
            </a:r>
            <a:r>
              <a:rPr lang="en-US" altLang="zh-TW" sz="3600" b="1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 </a:t>
            </a:r>
            <a:r>
              <a:rPr lang="zh-TW" altLang="en-US" sz="3600" b="1" u="sng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神的國臨到</a:t>
            </a:r>
            <a:endParaRPr lang="zh-HK" altLang="en-US" sz="3600" b="1" i="1" u="sng" dirty="0">
              <a:solidFill>
                <a:srgbClr val="FF6600"/>
              </a:solidFill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35F3AFEB-FAFF-4EC0-8803-78E927AB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57272"/>
            <a:ext cx="9036496" cy="447846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zh-TW" altLang="en-US" sz="3200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zh-TW" altLang="en-US" sz="2800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耶穌預言自己受害、受死、復活</a:t>
            </a:r>
            <a:r>
              <a:rPr lang="zh-TW" altLang="en-US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（太 </a:t>
            </a:r>
            <a:r>
              <a:rPr lang="en-US" altLang="zh-TW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16</a:t>
            </a:r>
            <a:r>
              <a:rPr lang="zh-TW" altLang="en-US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21-23</a:t>
            </a:r>
            <a:r>
              <a:rPr lang="zh-TW" altLang="en-US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）</a:t>
            </a:r>
            <a:endParaRPr lang="en-US" altLang="zh-TW" sz="1000" dirty="0">
              <a:solidFill>
                <a:srgbClr val="FFCC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2800" b="1" i="1" dirty="0">
                <a:solidFill>
                  <a:srgbClr val="00CCCC">
                    <a:lumMod val="60000"/>
                    <a:lumOff val="40000"/>
                  </a:srgbClr>
                </a:solidFill>
                <a:effectLst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</a:t>
            </a:r>
            <a:r>
              <a:rPr lang="zh-TW" altLang="en-US" sz="2600" b="1" dirty="0">
                <a:solidFill>
                  <a:srgbClr val="00CCCC">
                    <a:lumMod val="60000"/>
                    <a:lumOff val="40000"/>
                  </a:srgbClr>
                </a:solidFill>
                <a:effectLst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「</a:t>
            </a:r>
            <a:r>
              <a:rPr lang="en-US" altLang="zh-TW" sz="2600" b="1" dirty="0">
                <a:solidFill>
                  <a:srgbClr val="00CCCC">
                    <a:lumMod val="60000"/>
                    <a:lumOff val="40000"/>
                  </a:srgbClr>
                </a:solidFill>
                <a:effectLst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… </a:t>
            </a:r>
            <a:r>
              <a:rPr lang="zh-TW" altLang="en-US" sz="2600" b="1" i="1" dirty="0">
                <a:solidFill>
                  <a:srgbClr val="00CCCC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必看見</a:t>
            </a:r>
            <a:r>
              <a:rPr lang="zh-TW" altLang="en-US" sz="2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人子降臨在祂的國裡</a:t>
            </a:r>
            <a:r>
              <a:rPr lang="zh-TW" altLang="en-US" sz="2600" b="1" dirty="0">
                <a:solidFill>
                  <a:srgbClr val="FFC000"/>
                </a:solidFill>
                <a:effectLst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。」</a:t>
            </a:r>
            <a:r>
              <a:rPr lang="zh-TW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（太 </a:t>
            </a:r>
            <a:r>
              <a:rPr lang="en-US" altLang="zh-TW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16</a:t>
            </a:r>
            <a:r>
              <a:rPr lang="zh-TW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28</a:t>
            </a:r>
            <a:r>
              <a:rPr lang="zh-TW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）</a:t>
            </a:r>
            <a:endParaRPr lang="en-US" altLang="zh-TW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endParaRPr lang="zh-TW" altLang="en-US" sz="1200" dirty="0">
              <a:solidFill>
                <a:srgbClr val="FFC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</a:t>
            </a:r>
            <a:r>
              <a:rPr lang="zh-TW" altLang="en-US" sz="34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山上的經驗</a:t>
            </a:r>
            <a:r>
              <a:rPr lang="zh-TW" altLang="en-US" sz="3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 </a:t>
            </a:r>
            <a:r>
              <a:rPr lang="zh-TW" altLang="en-US" sz="3200" b="1" i="1" u="sng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認定耶穌是神的兒子 </a:t>
            </a:r>
            <a:r>
              <a:rPr lang="zh-TW" altLang="en-US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（太 </a:t>
            </a:r>
            <a:r>
              <a:rPr lang="en-US" altLang="zh-TW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17</a:t>
            </a:r>
            <a:r>
              <a:rPr lang="zh-TW" altLang="en-US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5</a:t>
            </a:r>
            <a:r>
              <a:rPr lang="zh-TW" altLang="en-US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）</a:t>
            </a:r>
            <a:endParaRPr lang="en-US" altLang="zh-TW" dirty="0">
              <a:solidFill>
                <a:srgbClr val="FFC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lvl="0" indent="0">
              <a:buClr>
                <a:srgbClr val="00FFFF"/>
              </a:buClr>
              <a:buNone/>
              <a:defRPr/>
            </a:pPr>
            <a:r>
              <a:rPr lang="en-US" altLang="zh-TW" sz="28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</a:t>
            </a:r>
            <a:r>
              <a:rPr lang="zh-TW" altLang="en-US" sz="28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「</a:t>
            </a:r>
            <a:r>
              <a:rPr lang="zh-TW" altLang="en-US" sz="2800" b="1" i="1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忽然有摩西、以利亞兩個人同耶穌說話；</a:t>
            </a:r>
            <a:r>
              <a:rPr lang="zh-TW" altLang="en-US" sz="3200" b="1" i="1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他們</a:t>
            </a:r>
            <a:endParaRPr lang="en-US" altLang="zh-TW" sz="3200" b="1" i="1" dirty="0">
              <a:solidFill>
                <a:srgbClr val="FFC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lvl="0" indent="0">
              <a:buClr>
                <a:srgbClr val="00FFFF"/>
              </a:buClr>
              <a:buNone/>
              <a:defRPr/>
            </a:pPr>
            <a:r>
              <a:rPr lang="en-US" altLang="zh-TW" sz="3200" b="1" i="1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</a:t>
            </a:r>
            <a:r>
              <a:rPr lang="zh-TW" altLang="en-US" sz="3200" b="1" i="1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在榮光裏顯現，</a:t>
            </a:r>
            <a:r>
              <a:rPr lang="zh-TW" altLang="en-US" sz="3200" b="1" i="1" u="sng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談論耶穌去世的事，就是</a:t>
            </a:r>
            <a:endParaRPr lang="en-US" altLang="zh-TW" sz="3200" b="1" i="1" u="sng" dirty="0">
              <a:solidFill>
                <a:srgbClr val="FFC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lvl="0" indent="0">
              <a:buClr>
                <a:srgbClr val="00FFFF"/>
              </a:buClr>
              <a:buNone/>
              <a:defRPr/>
            </a:pPr>
            <a:r>
              <a:rPr lang="en-US" altLang="zh-TW" sz="3200" b="1" i="1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</a:t>
            </a:r>
            <a:r>
              <a:rPr lang="zh-TW" altLang="en-US" sz="3200" b="1" i="1" u="sng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他在耶路撒冷將要成的事</a:t>
            </a:r>
            <a:r>
              <a:rPr lang="zh-TW" altLang="en-US" sz="3200" b="1" i="1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。 </a:t>
            </a:r>
            <a:r>
              <a:rPr lang="zh-TW" altLang="en-US" sz="2800" b="1" i="1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」（路 </a:t>
            </a:r>
            <a:r>
              <a:rPr lang="en-US" altLang="zh-TW" sz="2800" b="1" i="1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9</a:t>
            </a:r>
            <a:r>
              <a:rPr lang="zh-TW" altLang="en-US" sz="2800" b="1" i="1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sz="2800" b="1" i="1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31</a:t>
            </a:r>
            <a:r>
              <a:rPr lang="zh-TW" altLang="en-US" sz="2800" b="1" i="1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）</a:t>
            </a:r>
            <a:endParaRPr lang="en-US" altLang="zh-TW" sz="2800" b="1" i="1" dirty="0">
              <a:solidFill>
                <a:srgbClr val="FFC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endParaRPr lang="en-US" altLang="zh-TW" sz="1000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zh-TW" altLang="en-US" sz="3200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zh-TW" altLang="en-US" sz="2800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耶穌預言自己受害、受死、復活</a:t>
            </a:r>
            <a:r>
              <a:rPr lang="zh-TW" altLang="en-US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（太 </a:t>
            </a:r>
            <a:r>
              <a:rPr lang="en-US" altLang="zh-TW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17</a:t>
            </a:r>
            <a:r>
              <a:rPr lang="zh-TW" altLang="en-US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22 </a:t>
            </a:r>
            <a:r>
              <a:rPr lang="zh-TW" altLang="en-US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）</a:t>
            </a:r>
            <a:endParaRPr lang="en-US" altLang="zh-TW" dirty="0">
              <a:solidFill>
                <a:srgbClr val="FFCC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endParaRPr lang="en-US" altLang="zh-TW" sz="2325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232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endParaRPr lang="zh-HK" altLang="en-US" sz="2325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157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4">
            <a:extLst>
              <a:ext uri="{FF2B5EF4-FFF2-40B4-BE49-F238E27FC236}">
                <a16:creationId xmlns:a16="http://schemas.microsoft.com/office/drawing/2014/main" xmlns="" id="{5821019A-AD48-41EC-902A-77429060B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7762"/>
            <a:ext cx="8663880" cy="756047"/>
          </a:xfrm>
        </p:spPr>
        <p:txBody>
          <a:bodyPr/>
          <a:lstStyle/>
          <a:p>
            <a:r>
              <a:rPr lang="zh-TW" altLang="en-US" sz="3600" b="1" u="sng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馬可福音的「分水嶺」～</a:t>
            </a:r>
            <a:r>
              <a:rPr lang="en-US" altLang="zh-TW" sz="3600" b="1" u="sng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 8</a:t>
            </a:r>
            <a:r>
              <a:rPr lang="zh-TW" altLang="en-US" sz="3600" b="1" u="sng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：</a:t>
            </a:r>
            <a:r>
              <a:rPr lang="en-US" altLang="zh-TW" sz="3600" b="1" u="sng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27—9</a:t>
            </a:r>
            <a:r>
              <a:rPr lang="zh-TW" altLang="en-US" sz="3600" b="1" u="sng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：</a:t>
            </a:r>
            <a:r>
              <a:rPr lang="en-US" altLang="zh-TW" sz="3600" b="1" u="sng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1</a:t>
            </a:r>
            <a:endParaRPr lang="zh-HK" altLang="en-US" sz="3600" b="1" i="1" u="sng" dirty="0">
              <a:solidFill>
                <a:srgbClr val="FF6600"/>
              </a:solidFill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35F3AFEB-FAFF-4EC0-8803-78E927AB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48300"/>
            <a:ext cx="8784976" cy="425621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zh-TW" altLang="en-US" sz="28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馬可福音 第一部份：</a:t>
            </a:r>
            <a:r>
              <a:rPr lang="en-US" altLang="zh-TW" sz="28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  <a:r>
              <a:rPr lang="zh-TW" altLang="en-US" sz="28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sz="28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 — 8</a:t>
            </a:r>
            <a:r>
              <a:rPr lang="zh-TW" altLang="en-US" sz="28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sz="28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26</a:t>
            </a:r>
          </a:p>
          <a:p>
            <a:pPr marL="0" indent="0">
              <a:buNone/>
              <a:defRPr/>
            </a:pPr>
            <a:r>
              <a:rPr lang="en-US" altLang="zh-TW" sz="3000" b="1" dirty="0">
                <a:solidFill>
                  <a:srgbClr val="FFCC00"/>
                </a:solidFill>
                <a:effectLst/>
                <a:latin typeface="Arial Unicode MS" panose="020B0604020202020204" pitchFamily="34" charset="-120"/>
                <a:ea typeface="Arial Unicode MS" panose="020B0604020202020204" pitchFamily="34" charset="-120"/>
                <a:cs typeface="+mj-cs"/>
              </a:rPr>
              <a:t>       </a:t>
            </a:r>
            <a:r>
              <a:rPr lang="en-US" altLang="zh-TW" sz="3000" b="1" u="sng" dirty="0">
                <a:solidFill>
                  <a:srgbClr val="FF6600"/>
                </a:solidFill>
                <a:effectLst/>
                <a:latin typeface="Arial Unicode MS" pitchFamily="34" charset="-120"/>
                <a:ea typeface="Arial Unicode MS" pitchFamily="34" charset="-120"/>
                <a:cs typeface="+mj-cs"/>
              </a:rPr>
              <a:t>8</a:t>
            </a:r>
            <a:r>
              <a:rPr lang="zh-TW" altLang="en-US" sz="3000" b="1" u="sng" dirty="0">
                <a:solidFill>
                  <a:srgbClr val="FF6600"/>
                </a:solidFill>
                <a:effectLst/>
                <a:latin typeface="Arial Unicode MS" pitchFamily="34" charset="-120"/>
                <a:ea typeface="Arial Unicode MS" pitchFamily="34" charset="-120"/>
                <a:cs typeface="+mj-cs"/>
              </a:rPr>
              <a:t>：</a:t>
            </a:r>
            <a:r>
              <a:rPr lang="en-US" altLang="zh-TW" sz="3000" b="1" u="sng" dirty="0">
                <a:solidFill>
                  <a:srgbClr val="FF6600"/>
                </a:solidFill>
                <a:effectLst/>
                <a:latin typeface="Arial Unicode MS" pitchFamily="34" charset="-120"/>
                <a:ea typeface="Arial Unicode MS" pitchFamily="34" charset="-120"/>
                <a:cs typeface="+mj-cs"/>
              </a:rPr>
              <a:t>27—9</a:t>
            </a:r>
            <a:r>
              <a:rPr lang="zh-TW" altLang="en-US" sz="3000" b="1" u="sng" dirty="0">
                <a:solidFill>
                  <a:srgbClr val="FF6600"/>
                </a:solidFill>
                <a:effectLst/>
                <a:latin typeface="Arial Unicode MS" pitchFamily="34" charset="-120"/>
                <a:ea typeface="Arial Unicode MS" pitchFamily="34" charset="-120"/>
                <a:cs typeface="+mj-cs"/>
              </a:rPr>
              <a:t>：</a:t>
            </a:r>
            <a:r>
              <a:rPr lang="en-US" altLang="zh-TW" sz="3000" b="1" u="sng" dirty="0">
                <a:solidFill>
                  <a:srgbClr val="FF6600"/>
                </a:solidFill>
                <a:effectLst/>
                <a:latin typeface="Arial Unicode MS" pitchFamily="34" charset="-120"/>
                <a:ea typeface="Arial Unicode MS" pitchFamily="34" charset="-120"/>
                <a:cs typeface="+mj-cs"/>
              </a:rPr>
              <a:t>1</a:t>
            </a:r>
          </a:p>
          <a:p>
            <a:pPr marL="0" indent="0">
              <a:buNone/>
              <a:defRPr/>
            </a:pPr>
            <a:r>
              <a:rPr lang="en-US" altLang="zh-TW" sz="3000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 - </a:t>
            </a:r>
            <a:r>
              <a:rPr lang="zh-TW" altLang="en-US" sz="3000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認定耶穌是基督</a:t>
            </a:r>
            <a:r>
              <a:rPr lang="zh-TW" altLang="en-US" sz="2600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（可</a:t>
            </a:r>
            <a:r>
              <a:rPr lang="en-US" altLang="zh-TW" sz="2600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8</a:t>
            </a:r>
            <a:r>
              <a:rPr lang="zh-TW" altLang="en-US" sz="2600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sz="2600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29</a:t>
            </a:r>
            <a:r>
              <a:rPr lang="zh-TW" altLang="en-US" sz="2600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）</a:t>
            </a:r>
            <a:r>
              <a:rPr lang="en-US" altLang="zh-TW" sz="3000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</a:p>
          <a:p>
            <a:pPr marL="0" indent="0">
              <a:buClr>
                <a:srgbClr val="00FFFF"/>
              </a:buClr>
              <a:buNone/>
              <a:defRPr/>
            </a:pPr>
            <a:r>
              <a:rPr lang="en-US" altLang="zh-TW" sz="3000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 - </a:t>
            </a:r>
            <a:r>
              <a:rPr lang="zh-TW" altLang="en-US" sz="3000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耶穌預言自己受害、受死、復活</a:t>
            </a:r>
            <a:r>
              <a:rPr lang="zh-TW" altLang="en-US" sz="2600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（可</a:t>
            </a:r>
            <a:r>
              <a:rPr lang="en-US" altLang="zh-TW" sz="2600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8</a:t>
            </a:r>
            <a:r>
              <a:rPr lang="zh-TW" altLang="en-US" sz="2600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sz="2600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31</a:t>
            </a:r>
            <a:r>
              <a:rPr lang="zh-TW" altLang="en-US" sz="2600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）</a:t>
            </a:r>
            <a:r>
              <a:rPr lang="en-US" altLang="zh-TW" sz="2600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</a:t>
            </a:r>
          </a:p>
          <a:p>
            <a:pPr marL="0" indent="0">
              <a:buClr>
                <a:srgbClr val="00FFFF"/>
              </a:buClr>
              <a:buNone/>
              <a:defRPr/>
            </a:pPr>
            <a:r>
              <a:rPr lang="en-US" altLang="zh-TW" sz="3000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 - </a:t>
            </a:r>
            <a:r>
              <a:rPr lang="zh-TW" altLang="en-US" sz="3000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看見</a:t>
            </a:r>
            <a:r>
              <a:rPr lang="zh-TW" altLang="en-US" sz="3000" b="1" u="sng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神的國臨到</a:t>
            </a:r>
            <a:r>
              <a:rPr lang="zh-TW" altLang="en-US" sz="3000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zh-TW" altLang="en-US" sz="2600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（可</a:t>
            </a:r>
            <a:r>
              <a:rPr lang="en-US" altLang="zh-TW" sz="2600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9</a:t>
            </a:r>
            <a:r>
              <a:rPr lang="zh-TW" altLang="en-US" sz="2600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sz="2600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  <a:r>
              <a:rPr lang="zh-TW" altLang="en-US" sz="2600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）</a:t>
            </a:r>
            <a:endParaRPr lang="en-US" altLang="zh-TW" sz="2600" dirty="0">
              <a:solidFill>
                <a:srgbClr val="00CCCC">
                  <a:lumMod val="60000"/>
                  <a:lumOff val="40000"/>
                </a:srgb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zh-TW" altLang="en-US" sz="28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馬可福音 第二部份：</a:t>
            </a:r>
            <a:r>
              <a:rPr lang="en-US" altLang="zh-TW" sz="28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9</a:t>
            </a:r>
            <a:r>
              <a:rPr lang="zh-TW" altLang="en-US" sz="28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sz="28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 — 16</a:t>
            </a:r>
            <a:r>
              <a:rPr lang="zh-TW" altLang="en-US" sz="28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sz="28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20</a:t>
            </a:r>
          </a:p>
          <a:p>
            <a:pPr marL="0" lvl="0" indent="0">
              <a:buClr>
                <a:srgbClr val="00FFFF"/>
              </a:buClr>
              <a:buNone/>
              <a:defRPr/>
            </a:pPr>
            <a:r>
              <a:rPr lang="en-US" altLang="zh-TW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r>
              <a:rPr lang="en-US" altLang="zh-TW" sz="2800" i="1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9</a:t>
            </a:r>
            <a:r>
              <a:rPr lang="zh-TW" altLang="en-US" sz="2800" i="1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sz="2800" i="1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2-8 </a:t>
            </a:r>
            <a:r>
              <a:rPr lang="zh-TW" altLang="en-US" sz="2800" i="1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～「山上的經驗」； </a:t>
            </a:r>
            <a:r>
              <a:rPr lang="en-US" altLang="zh-TW" sz="2800" i="1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9</a:t>
            </a:r>
            <a:r>
              <a:rPr lang="zh-TW" altLang="en-US" sz="2800" i="1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sz="2800" i="1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9-13 </a:t>
            </a:r>
            <a:r>
              <a:rPr lang="zh-TW" altLang="en-US" sz="2800" i="1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～「下山時</a:t>
            </a:r>
            <a:endParaRPr lang="en-US" altLang="zh-TW" sz="2800" i="1" dirty="0">
              <a:solidFill>
                <a:srgbClr val="00CCCC">
                  <a:lumMod val="60000"/>
                  <a:lumOff val="40000"/>
                </a:srgb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lvl="0" indent="0">
              <a:buClr>
                <a:srgbClr val="00FFFF"/>
              </a:buClr>
              <a:buNone/>
              <a:defRPr/>
            </a:pPr>
            <a:r>
              <a:rPr lang="en-US" altLang="zh-TW" sz="2800" i="1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  </a:t>
            </a:r>
            <a:r>
              <a:rPr lang="zh-TW" altLang="en-US" sz="2800" i="1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耶穌的言論」； </a:t>
            </a:r>
            <a:r>
              <a:rPr lang="en-US" altLang="zh-TW" sz="2800" i="1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9</a:t>
            </a:r>
            <a:r>
              <a:rPr lang="zh-TW" altLang="en-US" sz="2800" i="1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sz="2800" i="1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14-29 </a:t>
            </a:r>
            <a:r>
              <a:rPr lang="zh-TW" altLang="en-US" sz="2800" i="1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～「山下的經驗」</a:t>
            </a:r>
          </a:p>
          <a:p>
            <a:pPr marL="0" indent="0">
              <a:buNone/>
              <a:defRPr/>
            </a:pPr>
            <a:endParaRPr lang="zh-HK" altLang="en-US" sz="2325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68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4">
            <a:extLst>
              <a:ext uri="{FF2B5EF4-FFF2-40B4-BE49-F238E27FC236}">
                <a16:creationId xmlns:a16="http://schemas.microsoft.com/office/drawing/2014/main" xmlns="" id="{5821019A-AD48-41EC-902A-77429060B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7763"/>
            <a:ext cx="8136904" cy="649509"/>
          </a:xfrm>
        </p:spPr>
        <p:txBody>
          <a:bodyPr/>
          <a:lstStyle/>
          <a:p>
            <a:pPr algn="ctr"/>
            <a:r>
              <a:rPr lang="zh-TW" altLang="en-US" sz="3600" b="1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（一） </a:t>
            </a:r>
            <a:r>
              <a:rPr lang="zh-TW" altLang="en-US" sz="3600" b="1" u="sng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神的國臨到</a:t>
            </a:r>
            <a:endParaRPr lang="zh-HK" altLang="en-US" sz="3600" b="1" i="1" u="sng" dirty="0">
              <a:solidFill>
                <a:srgbClr val="FF6600"/>
              </a:solidFill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35F3AFEB-FAFF-4EC0-8803-78E927AB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64" y="657272"/>
            <a:ext cx="8820472" cy="4371929"/>
          </a:xfrm>
        </p:spPr>
        <p:txBody>
          <a:bodyPr/>
          <a:lstStyle/>
          <a:p>
            <a:pPr marL="0" lvl="0" indent="0">
              <a:buClr>
                <a:srgbClr val="00FFFF"/>
              </a:buClr>
              <a:buNone/>
              <a:defRPr/>
            </a:pPr>
            <a:r>
              <a:rPr lang="zh-TW" altLang="en-US" sz="28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</a:t>
            </a:r>
            <a:r>
              <a:rPr lang="zh-TW" altLang="en-US" sz="2800" b="1" u="sng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可 </a:t>
            </a:r>
            <a:r>
              <a:rPr lang="en-US" altLang="zh-TW" sz="2800" b="1" u="sng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9</a:t>
            </a:r>
            <a:r>
              <a:rPr lang="zh-TW" altLang="en-US" sz="2800" b="1" u="sng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sz="2800" b="1" u="sng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  <a:r>
              <a:rPr lang="en-US" altLang="zh-TW" sz="28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zh-TW" altLang="en-US" sz="30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「耶穌又對他們說：我實在告訴你們，</a:t>
            </a:r>
            <a:endParaRPr lang="en-US" altLang="zh-TW" sz="3000" dirty="0">
              <a:solidFill>
                <a:srgbClr val="00CCCC">
                  <a:lumMod val="60000"/>
                  <a:lumOff val="40000"/>
                </a:srgb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lvl="0" indent="0">
              <a:buClr>
                <a:srgbClr val="00FFFF"/>
              </a:buClr>
              <a:buNone/>
              <a:defRPr/>
            </a:pPr>
            <a:r>
              <a:rPr lang="en-US" altLang="zh-TW" sz="30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</a:t>
            </a:r>
            <a:r>
              <a:rPr lang="zh-TW" altLang="en-US" sz="30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站在這裡的，</a:t>
            </a:r>
            <a:r>
              <a:rPr lang="zh-TW" altLang="en-US" sz="3000" i="1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有人在沒嘗死味以前，</a:t>
            </a:r>
            <a:r>
              <a:rPr lang="zh-TW" altLang="en-US" sz="3000" b="1" i="1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必要看見</a:t>
            </a:r>
            <a:endParaRPr lang="en-US" altLang="zh-TW" sz="3000" b="1" i="1" dirty="0">
              <a:solidFill>
                <a:srgbClr val="00CCCC">
                  <a:lumMod val="60000"/>
                  <a:lumOff val="40000"/>
                </a:srgb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lvl="0" indent="0">
              <a:buClr>
                <a:srgbClr val="00FFFF"/>
              </a:buClr>
              <a:buNone/>
              <a:defRPr/>
            </a:pPr>
            <a:r>
              <a:rPr lang="en-US" altLang="zh-TW" sz="3000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</a:t>
            </a:r>
            <a:r>
              <a:rPr lang="zh-TW" altLang="en-US" sz="3000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神的國大有能力臨到。</a:t>
            </a:r>
            <a:r>
              <a:rPr lang="zh-TW" altLang="en-US" sz="30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」</a:t>
            </a:r>
            <a:r>
              <a:rPr lang="zh-TW" altLang="en-US" sz="28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</a:t>
            </a:r>
            <a:r>
              <a:rPr lang="en-US" altLang="zh-TW" sz="2600" i="1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“… they see that  </a:t>
            </a:r>
          </a:p>
          <a:p>
            <a:pPr marL="0" lvl="0" indent="0">
              <a:buClr>
                <a:srgbClr val="00FFFF"/>
              </a:buClr>
              <a:buNone/>
              <a:defRPr/>
            </a:pPr>
            <a:r>
              <a:rPr lang="en-US" altLang="zh-TW" sz="2600" i="1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r>
              <a:rPr lang="en-US" altLang="zh-TW" sz="2600" i="1" u="sng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the kingdom of God has come with power</a:t>
            </a:r>
            <a:r>
              <a:rPr lang="en-US" altLang="zh-TW" sz="2600" i="1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.”</a:t>
            </a:r>
          </a:p>
          <a:p>
            <a:pPr marL="0" lvl="0" indent="0">
              <a:buClr>
                <a:srgbClr val="00FFFF"/>
              </a:buClr>
              <a:buNone/>
              <a:defRPr/>
            </a:pPr>
            <a:endParaRPr lang="en-US" altLang="zh-TW" sz="2600" i="1" dirty="0">
              <a:solidFill>
                <a:srgbClr val="00CCCC">
                  <a:lumMod val="60000"/>
                  <a:lumOff val="40000"/>
                </a:srgb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lvl="0" indent="0">
              <a:buClr>
                <a:srgbClr val="00FFFF"/>
              </a:buClr>
              <a:buNone/>
              <a:defRPr/>
            </a:pPr>
            <a:r>
              <a:rPr lang="zh-TW" altLang="en-US" sz="28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</a:t>
            </a:r>
            <a:r>
              <a:rPr lang="zh-TW" altLang="en-US" sz="2800" b="1" u="sng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太 </a:t>
            </a:r>
            <a:r>
              <a:rPr lang="en-US" altLang="zh-TW" sz="2800" b="1" u="sng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16</a:t>
            </a:r>
            <a:r>
              <a:rPr lang="zh-TW" altLang="en-US" sz="2800" b="1" u="sng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sz="2800" b="1" u="sng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28 </a:t>
            </a:r>
            <a:r>
              <a:rPr lang="zh-TW" altLang="en-US" sz="30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「我實在告訴你們，站在這裡的，</a:t>
            </a:r>
            <a:r>
              <a:rPr lang="zh-TW" altLang="en-US" sz="3000" i="1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有人</a:t>
            </a:r>
            <a:endParaRPr lang="en-US" altLang="zh-TW" sz="3000" dirty="0">
              <a:solidFill>
                <a:srgbClr val="00CCCC">
                  <a:lumMod val="60000"/>
                  <a:lumOff val="40000"/>
                </a:srgb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lvl="0" indent="0">
              <a:buClr>
                <a:srgbClr val="00FFFF"/>
              </a:buClr>
              <a:buNone/>
              <a:defRPr/>
            </a:pPr>
            <a:r>
              <a:rPr lang="zh-TW" altLang="en-US" sz="3000" i="1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在沒嘗死味以前 </a:t>
            </a:r>
            <a:r>
              <a:rPr lang="zh-TW" altLang="en-US" sz="3000" b="1" i="1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必看見 </a:t>
            </a:r>
            <a:r>
              <a:rPr lang="zh-TW" altLang="en-US" sz="3000" b="1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人子降臨在祂的國裡 </a:t>
            </a:r>
            <a:r>
              <a:rPr lang="zh-TW" altLang="en-US" sz="30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。」 </a:t>
            </a:r>
            <a:r>
              <a:rPr lang="zh-TW" altLang="en-US" sz="2800" i="1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</a:t>
            </a:r>
            <a:r>
              <a:rPr lang="en-US" altLang="zh-TW" sz="2800" i="1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r>
              <a:rPr lang="en-US" altLang="zh-TW" sz="2600" i="1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“… they see </a:t>
            </a:r>
            <a:r>
              <a:rPr lang="en-US" altLang="zh-TW" sz="2600" i="1" u="sng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the Son of Man coming in his kingdom</a:t>
            </a:r>
            <a:r>
              <a:rPr lang="en-US" altLang="zh-TW" sz="2600" i="1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.”</a:t>
            </a:r>
            <a:endParaRPr lang="en-US" altLang="zh-TW" sz="2600" i="1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232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endParaRPr lang="zh-HK" altLang="en-US" sz="2325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532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830"/>
            <a:ext cx="9144000" cy="477687"/>
          </a:xfrm>
        </p:spPr>
        <p:txBody>
          <a:bodyPr>
            <a:noAutofit/>
          </a:bodyPr>
          <a:lstStyle/>
          <a:p>
            <a:pPr algn="l"/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HK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 </a:t>
            </a:r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HK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HK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627535"/>
            <a:ext cx="9144000" cy="4320480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lvl="0" indent="0">
              <a:lnSpc>
                <a:spcPts val="3600"/>
              </a:lnSpc>
              <a:buNone/>
            </a:pPr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我實在告訴你們，站在這裡的，有人在</a:t>
            </a:r>
            <a:endParaRPr lang="en-US" altLang="zh-TW" sz="3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ts val="3600"/>
              </a:lnSpc>
              <a:buNone/>
            </a:pP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沒嘗死味以前必看見</a:t>
            </a:r>
            <a:r>
              <a:rPr lang="zh-TW" altLang="en-US" sz="3600" b="1" u="sng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人子降臨在祂的國裡</a:t>
            </a: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ts val="3600"/>
              </a:lnSpc>
              <a:buNone/>
            </a:pPr>
            <a:endParaRPr lang="en-US" altLang="zh-TW" sz="3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ts val="3600"/>
              </a:lnSpc>
              <a:buNone/>
            </a:pPr>
            <a:r>
              <a:rPr lang="zh-TW" altLang="en-US" b="1" i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「</a:t>
            </a:r>
            <a:r>
              <a:rPr lang="zh-TW" altLang="en-US" b="1" i="1" u="sng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站在這裡的，有人</a:t>
            </a:r>
            <a:r>
              <a:rPr lang="en-US" altLang="zh-TW" b="1" i="1" u="sng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b="1" i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」應指當時在山上的</a:t>
            </a:r>
            <a:endParaRPr lang="en-US" altLang="zh-TW" b="1" i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ts val="3600"/>
              </a:lnSpc>
              <a:buNone/>
            </a:pPr>
            <a:r>
              <a:rPr lang="en-US" altLang="zh-TW" b="1" i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b="1" i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三位門徒。既然「</a:t>
            </a:r>
            <a:r>
              <a:rPr lang="zh-TW" altLang="en-US" b="1" i="1" u="sng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在沒嘗死味以前必看見</a:t>
            </a:r>
            <a:r>
              <a:rPr lang="zh-TW" altLang="en-US" b="1" i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」，</a:t>
            </a:r>
            <a:endParaRPr lang="en-US" altLang="zh-TW" b="1" i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ts val="3600"/>
              </a:lnSpc>
              <a:buNone/>
            </a:pPr>
            <a:r>
              <a:rPr lang="zh-TW" altLang="en-US" b="1" i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「</a:t>
            </a:r>
            <a:r>
              <a:rPr lang="zh-TW" altLang="en-US" b="1" i="1" u="sng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人子降臨在祂的國裡</a:t>
            </a:r>
            <a:r>
              <a:rPr lang="zh-TW" altLang="en-US" b="1" i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」不會是指</a:t>
            </a:r>
            <a:r>
              <a:rPr lang="zh-TW" altLang="en-US" b="1" i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</a:t>
            </a:r>
            <a:r>
              <a:rPr lang="zh-TW" altLang="en-US" b="1" i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終末之時</a:t>
            </a:r>
            <a:endParaRPr lang="en-US" altLang="zh-TW" b="1" i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ts val="3600"/>
              </a:lnSpc>
              <a:buNone/>
            </a:pPr>
            <a:r>
              <a:rPr lang="en-US" altLang="zh-TW" b="1" i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b="1" i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所發生的事。</a:t>
            </a:r>
            <a:endParaRPr lang="en-US" altLang="zh-TW" b="1" i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7906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9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96949"/>
            <a:ext cx="9144000" cy="4948014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lvl="0" indent="0">
              <a:lnSpc>
                <a:spcPts val="3600"/>
              </a:lnSpc>
              <a:buNone/>
            </a:pPr>
            <a:endParaRPr lang="en-US" altLang="zh-TW" sz="3600" i="1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ts val="3600"/>
              </a:lnSpc>
              <a:buNone/>
            </a:pPr>
            <a:r>
              <a:rPr lang="zh-TW" altLang="en-US" sz="3600" b="1" i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「末世」</a:t>
            </a:r>
            <a:r>
              <a:rPr lang="en-US" altLang="zh-TW" sz="2800" b="1" i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(in these last days) </a:t>
            </a:r>
          </a:p>
          <a:p>
            <a:pPr marL="0" lvl="0" indent="0">
              <a:lnSpc>
                <a:spcPts val="3600"/>
              </a:lnSpc>
              <a:buNone/>
            </a:pPr>
            <a:r>
              <a:rPr lang="en-US" altLang="zh-TW" sz="2800" b="1" i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800" b="1" i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～ </a:t>
            </a:r>
            <a:r>
              <a:rPr lang="zh-TW" altLang="en-US" sz="3600" b="1" i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是在耶穌降世時開始</a:t>
            </a:r>
            <a:endParaRPr lang="en-US" altLang="zh-TW" sz="3600" b="1" i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ts val="2000"/>
              </a:lnSpc>
              <a:buNone/>
            </a:pPr>
            <a:endParaRPr lang="en-US" altLang="zh-TW" sz="2800" i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ts val="3600"/>
              </a:lnSpc>
              <a:buNone/>
            </a:pPr>
            <a:r>
              <a:rPr lang="zh-TW" altLang="en-US" sz="2800" i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「神既在古時藉著眾先知、多次多方的曉諭列祖，</a:t>
            </a:r>
            <a:endParaRPr lang="en-US" altLang="zh-TW" sz="2800" i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ts val="3600"/>
              </a:lnSpc>
              <a:buNone/>
            </a:pPr>
            <a:r>
              <a:rPr lang="en-US" altLang="zh-TW" sz="2800" i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2800" i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</a:t>
            </a:r>
            <a:r>
              <a:rPr lang="zh-TW" altLang="en-US" sz="2800" b="1" i="1" u="sng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在這末世</a:t>
            </a:r>
            <a:r>
              <a:rPr lang="zh-TW" altLang="en-US" sz="2800" b="1" i="1" u="sng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、藉著他兒子曉諭我們</a:t>
            </a:r>
            <a:r>
              <a:rPr lang="zh-TW" altLang="en-US" sz="2800" b="1" i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i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800" i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400" i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（來 </a:t>
            </a:r>
            <a:r>
              <a:rPr lang="en-US" altLang="zh-TW" sz="2400" i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i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i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sz="2400" i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400" i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ts val="3600"/>
              </a:lnSpc>
              <a:buNone/>
            </a:pPr>
            <a:r>
              <a:rPr lang="zh-TW" altLang="en-US" sz="2800" i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「</a:t>
            </a:r>
            <a:r>
              <a:rPr lang="en-US" altLang="zh-TW" sz="2800" i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800" i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i="1" u="sng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在這末後的日子 </a:t>
            </a:r>
            <a:r>
              <a:rPr lang="en-US" altLang="zh-TW" sz="2400" b="1" i="1" u="sng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(in these last days) </a:t>
            </a:r>
            <a:r>
              <a:rPr lang="zh-TW" altLang="en-US" sz="2800" b="1" i="1" u="sng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，卻藉著</a:t>
            </a:r>
            <a:endParaRPr lang="en-US" altLang="zh-TW" sz="2800" b="1" i="1" u="sng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ts val="3600"/>
              </a:lnSpc>
              <a:buNone/>
            </a:pPr>
            <a:r>
              <a:rPr lang="en-US" altLang="zh-TW" sz="2800" b="1" i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2800" b="1" i="1" u="sng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他的兒子向我們說話 </a:t>
            </a:r>
            <a:r>
              <a:rPr lang="en-US" altLang="zh-TW" sz="2800" i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800" i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400" i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i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i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新譯本</a:t>
            </a:r>
            <a:r>
              <a:rPr lang="en-US" altLang="zh-TW" sz="2400" i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en-US" altLang="zh-TW" sz="2400" b="1" i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ts val="3600"/>
              </a:lnSpc>
              <a:buNone/>
            </a:pPr>
            <a:endParaRPr lang="en-US" altLang="zh-TW" b="1" i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ts val="3600"/>
              </a:lnSpc>
              <a:buNone/>
            </a:pPr>
            <a:endParaRPr lang="en-US" altLang="zh-TW" b="1" i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0842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>
            <a:extLst>
              <a:ext uri="{FF2B5EF4-FFF2-40B4-BE49-F238E27FC236}">
                <a16:creationId xmlns:a16="http://schemas.microsoft.com/office/drawing/2014/main" xmlns="" id="{EFE902A7-388E-42E4-B366-BEE639B5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2887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96C7AE6C-ABC0-4CFF-BF19-CAE8DBC6E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513" y="700088"/>
            <a:ext cx="9137651" cy="433546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ts val="9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TW" sz="3600" b="1" u="sng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indent="0" eaLnBrk="1" fontAlgn="auto" hangingPunct="1">
              <a:lnSpc>
                <a:spcPts val="35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</a:t>
            </a:r>
            <a:r>
              <a:rPr lang="zh-TW" altLang="en-US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啟 </a:t>
            </a:r>
            <a:r>
              <a:rPr lang="en-US" altLang="zh-TW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11</a:t>
            </a:r>
            <a:r>
              <a:rPr lang="zh-TW" altLang="en-US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15-17</a:t>
            </a:r>
          </a:p>
          <a:p>
            <a:pPr marL="0" indent="0" eaLnBrk="1" fontAlgn="auto" hangingPunct="1">
              <a:lnSpc>
                <a:spcPts val="2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TW" sz="36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</a:t>
            </a:r>
          </a:p>
          <a:p>
            <a:pPr marL="0" indent="0" eaLnBrk="1" fontAlgn="auto" hangingPunct="1">
              <a:lnSpc>
                <a:spcPts val="35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15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第七位天使吹號，天上就有大聲音說：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世上的</a:t>
            </a:r>
            <a:endParaRPr lang="en-US" altLang="zh-TW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indent="0" eaLnBrk="1" fontAlgn="auto" hangingPunct="1">
              <a:lnSpc>
                <a:spcPts val="35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國成了我主和主基督的國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；</a:t>
            </a:r>
            <a:r>
              <a:rPr lang="zh-TW" altLang="en-US" sz="36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他要作</a:t>
            </a:r>
            <a:r>
              <a:rPr lang="zh-TW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王</a:t>
            </a:r>
            <a:r>
              <a:rPr lang="zh-TW" altLang="en-US" sz="36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，直到</a:t>
            </a:r>
            <a:endParaRPr lang="en-US" altLang="zh-TW" sz="3600" b="1" u="sng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indent="0" eaLnBrk="1" fontAlgn="auto" hangingPunct="1">
              <a:lnSpc>
                <a:spcPts val="35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</a:t>
            </a:r>
            <a:r>
              <a:rPr lang="zh-TW" altLang="en-US" sz="36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永永遠遠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16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在  神面前，坐在自己位上的二十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indent="0" eaLnBrk="1" fontAlgn="auto" hangingPunct="1">
              <a:lnSpc>
                <a:spcPts val="35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四位長老，就面伏於地，敬拜  神，</a:t>
            </a:r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17</a:t>
            </a:r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說：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indent="0" eaLnBrk="1" fontAlgn="auto" hangingPunct="1">
              <a:lnSpc>
                <a:spcPts val="35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昔在、今在的主  神、全能者阿，我們感謝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indent="0" eaLnBrk="1" fontAlgn="auto" hangingPunct="1">
              <a:lnSpc>
                <a:spcPts val="35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你！因</a:t>
            </a:r>
            <a:r>
              <a:rPr lang="zh-TW" altLang="en-US" sz="36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你執掌大權作</a:t>
            </a:r>
            <a:r>
              <a:rPr lang="zh-TW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王</a:t>
            </a:r>
            <a:r>
              <a:rPr lang="zh-TW" altLang="en-US" sz="36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了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。</a:t>
            </a:r>
            <a:r>
              <a:rPr lang="en-US" altLang="zh-TW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	</a:t>
            </a:r>
            <a:endParaRPr lang="zh-HK" alt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148" name="標題 4">
            <a:extLst>
              <a:ext uri="{FF2B5EF4-FFF2-40B4-BE49-F238E27FC236}">
                <a16:creationId xmlns:a16="http://schemas.microsoft.com/office/drawing/2014/main" xmlns="" id="{E7CFA0FB-2624-4642-8FBD-4A192537D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" y="4763"/>
            <a:ext cx="91440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神的國：統管宇宙萬有，是永恆的國度</a:t>
            </a:r>
            <a:endParaRPr kumimoji="0" lang="zh-HK" altLang="en-US" sz="3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>
            <a:extLst>
              <a:ext uri="{FF2B5EF4-FFF2-40B4-BE49-F238E27FC236}">
                <a16:creationId xmlns:a16="http://schemas.microsoft.com/office/drawing/2014/main" xmlns="" id="{8F443480-2FBF-4B64-B10E-B7DB256EC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2887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標題 4">
            <a:extLst>
              <a:ext uri="{FF2B5EF4-FFF2-40B4-BE49-F238E27FC236}">
                <a16:creationId xmlns:a16="http://schemas.microsoft.com/office/drawing/2014/main" xmlns="" id="{6FB12880-6C0C-4A07-B18B-31AB282B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37650" cy="755650"/>
          </a:xfrm>
        </p:spPr>
        <p:txBody>
          <a:bodyPr/>
          <a:lstStyle/>
          <a:p>
            <a:pPr eaLnBrk="1" hangingPunct="1"/>
            <a:r>
              <a:rPr lang="zh-TW" altLang="en-US" sz="3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神的國臨到：耶穌降世、受死、復活</a:t>
            </a:r>
            <a:endParaRPr lang="zh-HK" altLang="en-US" sz="3800" b="1" i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172" name="內容版面配置區 5">
            <a:extLst>
              <a:ext uri="{FF2B5EF4-FFF2-40B4-BE49-F238E27FC236}">
                <a16:creationId xmlns:a16="http://schemas.microsoft.com/office/drawing/2014/main" xmlns="" id="{DD85C2C6-C842-4B40-91DF-9BABC1C64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7425"/>
            <a:ext cx="9137650" cy="4156075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zh-TW" altLang="en-US" sz="4400" dirty="0">
                <a:latin typeface="Arial Unicode MS" panose="020B0604020202020204" pitchFamily="34" charset="-120"/>
                <a:ea typeface="Arial Unicode MS" panose="020B0604020202020204" pitchFamily="34" charset="-120"/>
              </a:rPr>
              <a:t>「基督耶穌降世，為要拯救罪人。」 </a:t>
            </a:r>
            <a:endParaRPr lang="en-US" altLang="zh-TW" sz="4400" dirty="0">
              <a:latin typeface="Arial Unicode MS" panose="020B0604020202020204" pitchFamily="34" charset="-120"/>
              <a:ea typeface="Arial Unicode MS" panose="020B0604020202020204" pitchFamily="34" charset="-120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zh-TW" altLang="en-US" sz="3600" dirty="0">
                <a:latin typeface="Arial Unicode MS" panose="020B0604020202020204" pitchFamily="34" charset="-120"/>
                <a:ea typeface="Arial Unicode MS" panose="020B0604020202020204" pitchFamily="34" charset="-120"/>
              </a:rPr>
              <a:t>這話是可信的，是值得完全接納的。</a:t>
            </a:r>
            <a:endParaRPr lang="en-US" altLang="zh-TW" sz="3600" dirty="0">
              <a:latin typeface="Arial Unicode MS" panose="020B0604020202020204" pitchFamily="34" charset="-120"/>
              <a:ea typeface="Arial Unicode MS" panose="020B0604020202020204" pitchFamily="34" charset="-120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zh-TW" altLang="en-US" sz="3600" dirty="0">
                <a:latin typeface="Arial Unicode MS" panose="020B0604020202020204" pitchFamily="34" charset="-120"/>
                <a:ea typeface="Arial Unicode MS" panose="020B0604020202020204" pitchFamily="34" charset="-120"/>
              </a:rPr>
              <a:t>（提前 </a:t>
            </a:r>
            <a:r>
              <a:rPr lang="en-US" altLang="zh-TW" sz="3600" dirty="0">
                <a:latin typeface="Arial Unicode MS" panose="020B0604020202020204" pitchFamily="34" charset="-120"/>
                <a:ea typeface="Arial Unicode MS" panose="020B0604020202020204" pitchFamily="34" charset="-120"/>
              </a:rPr>
              <a:t>1</a:t>
            </a:r>
            <a:r>
              <a:rPr lang="zh-TW" altLang="en-US" sz="3600" dirty="0">
                <a:latin typeface="Arial Unicode MS" panose="020B0604020202020204" pitchFamily="34" charset="-120"/>
                <a:ea typeface="Arial Unicode MS" panose="020B0604020202020204" pitchFamily="34" charset="-120"/>
              </a:rPr>
              <a:t>：</a:t>
            </a:r>
            <a:r>
              <a:rPr lang="en-US" altLang="zh-TW" sz="3600" dirty="0">
                <a:latin typeface="Arial Unicode MS" panose="020B0604020202020204" pitchFamily="34" charset="-120"/>
                <a:ea typeface="Arial Unicode MS" panose="020B0604020202020204" pitchFamily="34" charset="-120"/>
              </a:rPr>
              <a:t>15</a:t>
            </a:r>
            <a:r>
              <a:rPr lang="zh-HK" altLang="en-US" sz="3600" dirty="0">
                <a:latin typeface="Arial Unicode MS" panose="020B0604020202020204" pitchFamily="34" charset="-120"/>
                <a:ea typeface="Arial Unicode MS" panose="020B0604020202020204" pitchFamily="34" charset="-120"/>
              </a:rPr>
              <a:t>上</a:t>
            </a:r>
            <a:r>
              <a:rPr lang="zh-TW" altLang="en-US" sz="3600" dirty="0">
                <a:latin typeface="Arial Unicode MS" panose="020B0604020202020204" pitchFamily="34" charset="-120"/>
                <a:ea typeface="Arial Unicode MS" panose="020B0604020202020204" pitchFamily="34" charset="-120"/>
              </a:rPr>
              <a:t>）</a:t>
            </a:r>
            <a:r>
              <a:rPr lang="en-US" altLang="zh-TW" sz="3600" dirty="0">
                <a:solidFill>
                  <a:prstClr val="black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</a:rPr>
              <a:t>《</a:t>
            </a:r>
            <a:r>
              <a:rPr lang="zh-TW" altLang="en-US" sz="3600" dirty="0">
                <a:solidFill>
                  <a:prstClr val="black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</a:rPr>
              <a:t>新譯本</a:t>
            </a:r>
            <a:r>
              <a:rPr lang="en-US" altLang="zh-TW" sz="3600" dirty="0">
                <a:solidFill>
                  <a:prstClr val="black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</a:rPr>
              <a:t>》</a:t>
            </a:r>
            <a:endParaRPr lang="zh-HK" altLang="en-US" sz="3600" dirty="0">
              <a:latin typeface="Arial Unicode MS" panose="020B0604020202020204" pitchFamily="34" charset="-120"/>
              <a:ea typeface="Arial Unicode MS" panose="020B0604020202020204" pitchFamily="34" charset="-120"/>
            </a:endParaRPr>
          </a:p>
        </p:txBody>
      </p:sp>
      <p:sp>
        <p:nvSpPr>
          <p:cNvPr id="7173" name="投影片編號版面配置區 1">
            <a:extLst>
              <a:ext uri="{FF2B5EF4-FFF2-40B4-BE49-F238E27FC236}">
                <a16:creationId xmlns:a16="http://schemas.microsoft.com/office/drawing/2014/main" xmlns="" id="{0F18996A-4DD1-462E-91AD-3FE0657CF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DB158C-2A1D-47E8-8521-C064E0BE990B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>
            <a:extLst>
              <a:ext uri="{FF2B5EF4-FFF2-40B4-BE49-F238E27FC236}">
                <a16:creationId xmlns:a16="http://schemas.microsoft.com/office/drawing/2014/main" xmlns="" id="{50C7C1FF-02B9-49F3-8A0F-FF51640FC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2887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標題 4">
            <a:extLst>
              <a:ext uri="{FF2B5EF4-FFF2-40B4-BE49-F238E27FC236}">
                <a16:creationId xmlns:a16="http://schemas.microsoft.com/office/drawing/2014/main" xmlns="" id="{18F65CCF-8554-4719-B2F4-4AD3EFCCE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37650" cy="755650"/>
          </a:xfrm>
        </p:spPr>
        <p:txBody>
          <a:bodyPr/>
          <a:lstStyle/>
          <a:p>
            <a:pPr algn="l" eaLnBrk="1" hangingPunct="1"/>
            <a:r>
              <a:rPr lang="zh-TW" altLang="en-US" sz="3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  神的國臨到：耶穌降世、受死、復活</a:t>
            </a:r>
            <a:endParaRPr lang="zh-HK" altLang="en-US" sz="3800" b="1" i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196" name="內容版面配置區 5">
            <a:extLst>
              <a:ext uri="{FF2B5EF4-FFF2-40B4-BE49-F238E27FC236}">
                <a16:creationId xmlns:a16="http://schemas.microsoft.com/office/drawing/2014/main" xmlns="" id="{B57D92F8-04EC-44FA-B03A-B89528A09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7425"/>
            <a:ext cx="9137650" cy="415607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zh-TW" altLang="en-US" sz="4400" dirty="0">
                <a:latin typeface="Arial Unicode MS" panose="020B0604020202020204" pitchFamily="34" charset="-120"/>
                <a:ea typeface="Arial Unicode MS" panose="020B0604020202020204" pitchFamily="34" charset="-120"/>
              </a:rPr>
              <a:t>  </a:t>
            </a:r>
            <a:r>
              <a:rPr lang="zh-TW" altLang="en-US" sz="4000" dirty="0">
                <a:latin typeface="Arial Unicode MS" panose="020B0604020202020204" pitchFamily="34" charset="-120"/>
                <a:ea typeface="Arial Unicode MS" panose="020B0604020202020204" pitchFamily="34" charset="-120"/>
              </a:rPr>
              <a:t>道 成 了 肉 身 ， 住 在 我 們 中 間 ，   </a:t>
            </a:r>
            <a:endParaRPr lang="en-US" altLang="zh-TW" sz="4000" dirty="0">
              <a:latin typeface="Arial Unicode MS" panose="020B0604020202020204" pitchFamily="34" charset="-120"/>
              <a:ea typeface="Arial Unicode MS" panose="020B060402020202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zh-TW" sz="4000" dirty="0">
                <a:latin typeface="Arial Unicode MS" panose="020B0604020202020204" pitchFamily="34" charset="-120"/>
                <a:ea typeface="Arial Unicode MS" panose="020B0604020202020204" pitchFamily="34" charset="-120"/>
              </a:rPr>
              <a:t>  </a:t>
            </a:r>
            <a:r>
              <a:rPr lang="zh-TW" altLang="en-US" sz="4000" dirty="0">
                <a:latin typeface="Arial Unicode MS" panose="020B0604020202020204" pitchFamily="34" charset="-120"/>
                <a:ea typeface="Arial Unicode MS" panose="020B0604020202020204" pitchFamily="34" charset="-120"/>
              </a:rPr>
              <a:t>充 充 滿 滿 的 有 恩 典 有 真 理 。 </a:t>
            </a:r>
            <a:endParaRPr lang="en-US" altLang="zh-TW" sz="4000" dirty="0">
              <a:latin typeface="Arial Unicode MS" panose="020B0604020202020204" pitchFamily="34" charset="-120"/>
              <a:ea typeface="Arial Unicode MS" panose="020B060402020202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zh-TW" sz="4000" dirty="0">
                <a:latin typeface="Arial Unicode MS" panose="020B0604020202020204" pitchFamily="34" charset="-120"/>
                <a:ea typeface="Arial Unicode MS" panose="020B0604020202020204" pitchFamily="34" charset="-120"/>
              </a:rPr>
              <a:t>  </a:t>
            </a:r>
            <a:r>
              <a:rPr lang="zh-TW" altLang="en-US" sz="4000" dirty="0">
                <a:latin typeface="Arial Unicode MS" panose="020B0604020202020204" pitchFamily="34" charset="-120"/>
                <a:ea typeface="Arial Unicode MS" panose="020B0604020202020204" pitchFamily="34" charset="-120"/>
              </a:rPr>
              <a:t>我 們 也 見 過 他的 榮 光 ， 正 是 </a:t>
            </a:r>
            <a:endParaRPr lang="en-US" altLang="zh-TW" sz="4000" dirty="0">
              <a:latin typeface="Arial Unicode MS" panose="020B0604020202020204" pitchFamily="34" charset="-120"/>
              <a:ea typeface="Arial Unicode MS" panose="020B060402020202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zh-TW" sz="4000" dirty="0">
                <a:latin typeface="Arial Unicode MS" panose="020B0604020202020204" pitchFamily="34" charset="-120"/>
                <a:ea typeface="Arial Unicode MS" panose="020B0604020202020204" pitchFamily="34" charset="-120"/>
              </a:rPr>
              <a:t>  </a:t>
            </a:r>
            <a:r>
              <a:rPr lang="zh-TW" altLang="en-US" sz="4000" dirty="0">
                <a:latin typeface="Arial Unicode MS" panose="020B0604020202020204" pitchFamily="34" charset="-120"/>
                <a:ea typeface="Arial Unicode MS" panose="020B0604020202020204" pitchFamily="34" charset="-120"/>
              </a:rPr>
              <a:t>父 獨 生 子 的 榮 光 。</a:t>
            </a:r>
            <a:r>
              <a:rPr lang="zh-TW" altLang="en-US" sz="3600" dirty="0">
                <a:latin typeface="Arial Unicode MS" panose="020B0604020202020204" pitchFamily="34" charset="-120"/>
                <a:ea typeface="Arial Unicode MS" panose="020B0604020202020204" pitchFamily="34" charset="-120"/>
              </a:rPr>
              <a:t>（約 </a:t>
            </a:r>
            <a:r>
              <a:rPr lang="en-US" altLang="zh-TW" sz="3600" dirty="0">
                <a:latin typeface="Arial Unicode MS" panose="020B0604020202020204" pitchFamily="34" charset="-120"/>
                <a:ea typeface="Arial Unicode MS" panose="020B0604020202020204" pitchFamily="34" charset="-120"/>
              </a:rPr>
              <a:t>1</a:t>
            </a:r>
            <a:r>
              <a:rPr lang="zh-TW" altLang="en-US" sz="3600" dirty="0">
                <a:latin typeface="Arial Unicode MS" panose="020B0604020202020204" pitchFamily="34" charset="-120"/>
                <a:ea typeface="Arial Unicode MS" panose="020B0604020202020204" pitchFamily="34" charset="-120"/>
              </a:rPr>
              <a:t>：</a:t>
            </a:r>
            <a:r>
              <a:rPr lang="en-US" altLang="zh-TW" sz="3600" dirty="0">
                <a:latin typeface="Arial Unicode MS" panose="020B0604020202020204" pitchFamily="34" charset="-120"/>
                <a:ea typeface="Arial Unicode MS" panose="020B0604020202020204" pitchFamily="34" charset="-120"/>
              </a:rPr>
              <a:t>14</a:t>
            </a:r>
            <a:r>
              <a:rPr lang="zh-TW" altLang="en-US" sz="3600" dirty="0">
                <a:latin typeface="Arial Unicode MS" panose="020B0604020202020204" pitchFamily="34" charset="-120"/>
                <a:ea typeface="Arial Unicode MS" panose="020B0604020202020204" pitchFamily="34" charset="-120"/>
              </a:rPr>
              <a:t>）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endParaRPr lang="zh-HK" altLang="en-US" sz="3600" dirty="0">
              <a:latin typeface="Arial Unicode MS" panose="020B0604020202020204" pitchFamily="34" charset="-120"/>
              <a:ea typeface="Arial Unicode MS" panose="020B0604020202020204" pitchFamily="34" charset="-120"/>
            </a:endParaRPr>
          </a:p>
        </p:txBody>
      </p:sp>
      <p:sp>
        <p:nvSpPr>
          <p:cNvPr id="8197" name="投影片編號版面配置區 1">
            <a:extLst>
              <a:ext uri="{FF2B5EF4-FFF2-40B4-BE49-F238E27FC236}">
                <a16:creationId xmlns:a16="http://schemas.microsoft.com/office/drawing/2014/main" xmlns="" id="{A60BBCF6-E5FB-4357-BFDF-73C14E549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F2D682-5F1B-41FE-B5CE-349AE4BCE5C5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>
            <a:extLst>
              <a:ext uri="{FF2B5EF4-FFF2-40B4-BE49-F238E27FC236}">
                <a16:creationId xmlns:a16="http://schemas.microsoft.com/office/drawing/2014/main" xmlns="" id="{B4C77FCB-95AF-4F7E-BCD6-9986C02F9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2887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標題 4">
            <a:extLst>
              <a:ext uri="{FF2B5EF4-FFF2-40B4-BE49-F238E27FC236}">
                <a16:creationId xmlns:a16="http://schemas.microsoft.com/office/drawing/2014/main" xmlns="" id="{ABAC7B6C-571A-4278-A81D-61D2A4D68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37650" cy="755650"/>
          </a:xfrm>
        </p:spPr>
        <p:txBody>
          <a:bodyPr/>
          <a:lstStyle/>
          <a:p>
            <a:pPr algn="l" eaLnBrk="1" hangingPunct="1"/>
            <a:r>
              <a:rPr lang="zh-TW" altLang="en-US" sz="3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  神的國臨到：耶穌降世、受死、復活</a:t>
            </a:r>
            <a:endParaRPr lang="zh-HK" altLang="en-US" sz="3800" b="1" i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9220" name="內容版面配置區 5">
            <a:extLst>
              <a:ext uri="{FF2B5EF4-FFF2-40B4-BE49-F238E27FC236}">
                <a16:creationId xmlns:a16="http://schemas.microsoft.com/office/drawing/2014/main" xmlns="" id="{25EDE086-FB30-4D2A-9E98-8B7FD4AA3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7425"/>
            <a:ext cx="9137650" cy="415607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zh-TW" altLang="en-US" sz="3600" dirty="0">
                <a:latin typeface="Arial Unicode MS" panose="020B0604020202020204" pitchFamily="34" charset="-120"/>
                <a:ea typeface="Arial Unicode MS" panose="020B0604020202020204" pitchFamily="34" charset="-120"/>
              </a:rPr>
              <a:t>  我實在告訴你們，站在這裡的，有人在</a:t>
            </a:r>
            <a:endParaRPr lang="en-US" altLang="zh-TW" sz="3600" dirty="0">
              <a:latin typeface="Arial Unicode MS" panose="020B0604020202020204" pitchFamily="34" charset="-120"/>
              <a:ea typeface="Arial Unicode MS" panose="020B060402020202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zh-TW" altLang="en-US" sz="3600" dirty="0">
                <a:latin typeface="Arial Unicode MS" panose="020B0604020202020204" pitchFamily="34" charset="-120"/>
                <a:ea typeface="Arial Unicode MS" panose="020B0604020202020204" pitchFamily="34" charset="-120"/>
              </a:rPr>
              <a:t>  沒嘗死味以前必看見</a:t>
            </a:r>
            <a:r>
              <a:rPr lang="zh-TW" altLang="en-US" sz="3600" b="1" u="sng" dirty="0">
                <a:latin typeface="Arial Unicode MS" panose="020B0604020202020204" pitchFamily="34" charset="-120"/>
                <a:ea typeface="Arial Unicode MS" panose="020B0604020202020204" pitchFamily="34" charset="-120"/>
              </a:rPr>
              <a:t>人子降臨在祂的國裡 </a:t>
            </a:r>
            <a:r>
              <a:rPr lang="zh-TW" altLang="en-US" sz="3600" dirty="0">
                <a:latin typeface="Arial Unicode MS" panose="020B0604020202020204" pitchFamily="34" charset="-120"/>
                <a:ea typeface="Arial Unicode MS" panose="020B0604020202020204" pitchFamily="34" charset="-120"/>
              </a:rPr>
              <a:t>。</a:t>
            </a:r>
            <a:endParaRPr lang="en-US" altLang="zh-TW" sz="3600" dirty="0">
              <a:latin typeface="Arial Unicode MS" panose="020B0604020202020204" pitchFamily="34" charset="-120"/>
              <a:ea typeface="Arial Unicode MS" panose="020B0604020202020204" pitchFamily="34" charset="-120"/>
            </a:endParaRPr>
          </a:p>
          <a:p>
            <a:pPr marL="0" indent="0" algn="r" eaLnBrk="1" hangingPunct="1">
              <a:buFont typeface="Wingdings" panose="05000000000000000000" pitchFamily="2" charset="2"/>
              <a:buNone/>
            </a:pPr>
            <a:r>
              <a:rPr lang="zh-TW" altLang="en-US" sz="3600" dirty="0">
                <a:latin typeface="Arial Unicode MS" panose="020B0604020202020204" pitchFamily="34" charset="-120"/>
                <a:ea typeface="Arial Unicode MS" panose="020B0604020202020204" pitchFamily="34" charset="-120"/>
              </a:rPr>
              <a:t> （太 </a:t>
            </a:r>
            <a:r>
              <a:rPr lang="en-US" altLang="zh-TW" sz="3600" dirty="0">
                <a:latin typeface="Arial Unicode MS" panose="020B0604020202020204" pitchFamily="34" charset="-120"/>
                <a:ea typeface="Arial Unicode MS" panose="020B0604020202020204" pitchFamily="34" charset="-120"/>
              </a:rPr>
              <a:t>16</a:t>
            </a:r>
            <a:r>
              <a:rPr lang="zh-TW" altLang="en-US" sz="3600" dirty="0">
                <a:latin typeface="Arial Unicode MS" panose="020B0604020202020204" pitchFamily="34" charset="-120"/>
                <a:ea typeface="Arial Unicode MS" panose="020B0604020202020204" pitchFamily="34" charset="-120"/>
              </a:rPr>
              <a:t>：</a:t>
            </a:r>
            <a:r>
              <a:rPr lang="en-US" altLang="zh-TW" sz="3600" dirty="0">
                <a:latin typeface="Arial Unicode MS" panose="020B0604020202020204" pitchFamily="34" charset="-120"/>
                <a:ea typeface="Arial Unicode MS" panose="020B0604020202020204" pitchFamily="34" charset="-120"/>
              </a:rPr>
              <a:t>28 </a:t>
            </a:r>
            <a:r>
              <a:rPr lang="zh-TW" altLang="en-US" sz="3600" dirty="0">
                <a:latin typeface="Arial Unicode MS" panose="020B0604020202020204" pitchFamily="34" charset="-120"/>
                <a:ea typeface="Arial Unicode MS" panose="020B0604020202020204" pitchFamily="34" charset="-120"/>
              </a:rPr>
              <a:t>）</a:t>
            </a:r>
            <a:endParaRPr lang="en-US" altLang="zh-TW" sz="3600" dirty="0">
              <a:latin typeface="Arial Unicode MS" panose="020B0604020202020204" pitchFamily="34" charset="-120"/>
              <a:ea typeface="Arial Unicode MS" panose="020B0604020202020204" pitchFamily="34" charset="-12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TW" altLang="en-US" sz="3600" dirty="0">
                <a:latin typeface="Arial Unicode MS" panose="020B0604020202020204" pitchFamily="34" charset="-120"/>
                <a:ea typeface="Arial Unicode MS" panose="020B0604020202020204" pitchFamily="34" charset="-120"/>
              </a:rPr>
              <a:t>  耶穌又對他們說：我實在告訴你們，站在</a:t>
            </a:r>
            <a:endParaRPr lang="en-US" altLang="zh-TW" sz="3600" dirty="0">
              <a:latin typeface="Arial Unicode MS" panose="020B0604020202020204" pitchFamily="34" charset="-120"/>
              <a:ea typeface="Arial Unicode MS" panose="020B0604020202020204" pitchFamily="34" charset="-12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zh-TW" sz="3600" dirty="0">
                <a:latin typeface="Arial Unicode MS" panose="020B0604020202020204" pitchFamily="34" charset="-120"/>
                <a:ea typeface="Arial Unicode MS" panose="020B0604020202020204" pitchFamily="34" charset="-120"/>
              </a:rPr>
              <a:t>  </a:t>
            </a:r>
            <a:r>
              <a:rPr lang="zh-TW" altLang="en-US" sz="3600" dirty="0">
                <a:latin typeface="Arial Unicode MS" panose="020B0604020202020204" pitchFamily="34" charset="-120"/>
                <a:ea typeface="Arial Unicode MS" panose="020B0604020202020204" pitchFamily="34" charset="-120"/>
              </a:rPr>
              <a:t>這裡的，有人在沒嘗死味以前，必要看見</a:t>
            </a:r>
            <a:endParaRPr lang="en-US" altLang="zh-TW" sz="3600" dirty="0">
              <a:latin typeface="Arial Unicode MS" panose="020B0604020202020204" pitchFamily="34" charset="-120"/>
              <a:ea typeface="Arial Unicode MS" panose="020B0604020202020204" pitchFamily="34" charset="-12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zh-TW" sz="3600" dirty="0">
                <a:latin typeface="Arial Unicode MS" panose="020B0604020202020204" pitchFamily="34" charset="-120"/>
                <a:ea typeface="Arial Unicode MS" panose="020B0604020202020204" pitchFamily="34" charset="-120"/>
              </a:rPr>
              <a:t>  </a:t>
            </a:r>
            <a:r>
              <a:rPr lang="zh-TW" altLang="en-US" sz="3600" b="1" u="sng" dirty="0">
                <a:latin typeface="Arial Unicode MS" panose="020B0604020202020204" pitchFamily="34" charset="-120"/>
                <a:ea typeface="Arial Unicode MS" panose="020B0604020202020204" pitchFamily="34" charset="-120"/>
              </a:rPr>
              <a:t>神的國大有能力臨到</a:t>
            </a:r>
            <a:r>
              <a:rPr lang="zh-TW" altLang="en-US" sz="3600" dirty="0">
                <a:latin typeface="Arial Unicode MS" panose="020B0604020202020204" pitchFamily="34" charset="-120"/>
                <a:ea typeface="Arial Unicode MS" panose="020B0604020202020204" pitchFamily="34" charset="-120"/>
              </a:rPr>
              <a:t>。             （可 </a:t>
            </a:r>
            <a:r>
              <a:rPr lang="en-US" altLang="zh-TW" sz="3600" dirty="0">
                <a:latin typeface="Arial Unicode MS" panose="020B0604020202020204" pitchFamily="34" charset="-120"/>
                <a:ea typeface="Arial Unicode MS" panose="020B0604020202020204" pitchFamily="34" charset="-120"/>
              </a:rPr>
              <a:t>9</a:t>
            </a:r>
            <a:r>
              <a:rPr lang="zh-TW" altLang="en-US" sz="3600" dirty="0">
                <a:latin typeface="Arial Unicode MS" panose="020B0604020202020204" pitchFamily="34" charset="-120"/>
                <a:ea typeface="Arial Unicode MS" panose="020B0604020202020204" pitchFamily="34" charset="-120"/>
              </a:rPr>
              <a:t>：</a:t>
            </a:r>
            <a:r>
              <a:rPr lang="en-US" altLang="zh-TW" sz="3600" dirty="0">
                <a:latin typeface="Arial Unicode MS" panose="020B0604020202020204" pitchFamily="34" charset="-120"/>
                <a:ea typeface="Arial Unicode MS" panose="020B0604020202020204" pitchFamily="34" charset="-120"/>
              </a:rPr>
              <a:t>1</a:t>
            </a:r>
            <a:r>
              <a:rPr lang="zh-TW" altLang="en-US" sz="3600" dirty="0">
                <a:latin typeface="Arial Unicode MS" panose="020B0604020202020204" pitchFamily="34" charset="-120"/>
                <a:ea typeface="Arial Unicode MS" panose="020B0604020202020204" pitchFamily="34" charset="-120"/>
              </a:rPr>
              <a:t>）</a:t>
            </a:r>
            <a:endParaRPr lang="en-US" altLang="zh-TW" sz="3600" dirty="0">
              <a:latin typeface="Arial Unicode MS" panose="020B0604020202020204" pitchFamily="34" charset="-120"/>
              <a:ea typeface="Arial Unicode MS" panose="020B0604020202020204" pitchFamily="3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zh-HK" altLang="en-US" sz="3600" dirty="0">
              <a:latin typeface="Arial Unicode MS" panose="020B0604020202020204" pitchFamily="34" charset="-120"/>
              <a:ea typeface="Arial Unicode MS" panose="020B0604020202020204" pitchFamily="34" charset="-120"/>
            </a:endParaRPr>
          </a:p>
        </p:txBody>
      </p:sp>
      <p:sp>
        <p:nvSpPr>
          <p:cNvPr id="9221" name="投影片編號版面配置區 1">
            <a:extLst>
              <a:ext uri="{FF2B5EF4-FFF2-40B4-BE49-F238E27FC236}">
                <a16:creationId xmlns:a16="http://schemas.microsoft.com/office/drawing/2014/main" xmlns="" id="{FF2773EA-89E2-411E-B2B3-E1EB8BD06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608848-D64B-4A07-ADBD-4CA38A88B79C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830"/>
            <a:ext cx="9144000" cy="477687"/>
          </a:xfrm>
        </p:spPr>
        <p:txBody>
          <a:bodyPr>
            <a:noAutofit/>
          </a:bodyPr>
          <a:lstStyle/>
          <a:p>
            <a:pPr algn="l"/>
            <a:r>
              <a:rPr lang="en-US" altLang="zh-TW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HK" altLang="en-US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 </a:t>
            </a:r>
            <a:r>
              <a:rPr lang="en-US" altLang="zh-HK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HK" altLang="en-US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9-13】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	   </a:t>
            </a:r>
            <a:r>
              <a:rPr kumimoji="1" lang="zh-TW" altLang="en-US" sz="3200" b="1" u="sng" kern="0" dirty="0">
                <a:solidFill>
                  <a:srgbClr val="00CCCC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下山</a:t>
            </a:r>
            <a:endParaRPr lang="zh-HK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627535"/>
            <a:ext cx="9144000" cy="4320480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altLang="zh-TW" sz="2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30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下山的時候，耶穌吩咐他們說：人子還沒有</a:t>
            </a:r>
            <a:endParaRPr lang="en-US" altLang="zh-TW" sz="30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zh-TW" altLang="en-US" sz="30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從死裡復活，你們不要將所看見的告訴人。</a:t>
            </a:r>
            <a:endParaRPr lang="en-US" altLang="zh-TW" sz="30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TW" sz="2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30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門徒問耶穌說：文士為甚麼說以利亞必須先來？</a:t>
            </a:r>
            <a:endParaRPr lang="en-US" altLang="zh-TW" sz="30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TW" sz="2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30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耶穌回答說：以利亞固然先來，並要復興萬事；</a:t>
            </a:r>
            <a:endParaRPr lang="en-US" altLang="zh-TW" sz="30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ts val="3600"/>
              </a:lnSpc>
              <a:buNone/>
            </a:pPr>
            <a:r>
              <a:rPr lang="en-US" altLang="zh-TW" sz="2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30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只是我告訴你們，</a:t>
            </a:r>
            <a:r>
              <a:rPr lang="zh-TW" altLang="en-US" sz="3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以利亞已經來了，人卻不認識</a:t>
            </a:r>
            <a:endParaRPr lang="en-US" altLang="zh-TW" sz="3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ts val="3600"/>
              </a:lnSpc>
              <a:buNone/>
            </a:pPr>
            <a:r>
              <a:rPr lang="zh-TW" altLang="en-US" sz="3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他，竟任意待他。人子也將要這樣受他們的害。</a:t>
            </a:r>
            <a:endParaRPr lang="en-US" altLang="zh-TW" sz="3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ts val="3600"/>
              </a:lnSpc>
              <a:buNone/>
            </a:pPr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3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門徒這才明白耶穌所說的是指著施洗的約翰。</a:t>
            </a:r>
            <a:endParaRPr lang="en-US" altLang="zh-TW" sz="3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0866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4">
            <a:extLst>
              <a:ext uri="{FF2B5EF4-FFF2-40B4-BE49-F238E27FC236}">
                <a16:creationId xmlns:a16="http://schemas.microsoft.com/office/drawing/2014/main" xmlns="" id="{5821019A-AD48-41EC-902A-77429060B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123478"/>
            <a:ext cx="8136904" cy="649509"/>
          </a:xfrm>
        </p:spPr>
        <p:txBody>
          <a:bodyPr/>
          <a:lstStyle/>
          <a:p>
            <a:pPr algn="ctr"/>
            <a:r>
              <a:rPr lang="zh-TW" altLang="en-US" sz="3600" b="1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（二）</a:t>
            </a:r>
            <a:r>
              <a:rPr lang="en-US" altLang="zh-TW" sz="3600" b="1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 </a:t>
            </a:r>
            <a:r>
              <a:rPr lang="zh-TW" altLang="en-US" sz="3600" b="1" u="sng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山上、山下的經驗 </a:t>
            </a:r>
            <a:endParaRPr lang="zh-HK" altLang="en-US" sz="3600" b="1" i="1" u="sng" dirty="0">
              <a:solidFill>
                <a:srgbClr val="FF6600"/>
              </a:solidFill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35F3AFEB-FAFF-4EC0-8803-78E927AB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40114"/>
            <a:ext cx="8820472" cy="429074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zh-TW" altLang="en-US" sz="3200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zh-TW" altLang="en-US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耶穌預言自己受害、受死、復活</a:t>
            </a:r>
            <a:r>
              <a:rPr lang="zh-TW" altLang="en-US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（太 </a:t>
            </a:r>
            <a:r>
              <a:rPr lang="en-US" altLang="zh-TW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16</a:t>
            </a:r>
            <a:r>
              <a:rPr lang="zh-TW" altLang="en-US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21-23</a:t>
            </a:r>
            <a:r>
              <a:rPr lang="zh-TW" altLang="en-US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）</a:t>
            </a:r>
            <a:endParaRPr lang="en-US" altLang="zh-TW" dirty="0">
              <a:solidFill>
                <a:srgbClr val="FFCC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endParaRPr lang="en-US" altLang="zh-TW" sz="1200" dirty="0">
              <a:solidFill>
                <a:srgbClr val="FFCC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lvl="0" indent="0">
              <a:buClr>
                <a:srgbClr val="00FFFF"/>
              </a:buClr>
              <a:buNone/>
              <a:defRPr/>
            </a:pPr>
            <a:r>
              <a:rPr lang="zh-TW" altLang="en-US" b="1" i="1" dirty="0">
                <a:solidFill>
                  <a:srgbClr val="00CCCC">
                    <a:lumMod val="60000"/>
                    <a:lumOff val="40000"/>
                  </a:srgbClr>
                </a:solidFill>
                <a:effectLst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「</a:t>
            </a:r>
            <a:r>
              <a:rPr lang="en-US" altLang="zh-TW" b="1" i="1" dirty="0">
                <a:solidFill>
                  <a:srgbClr val="00CCCC">
                    <a:lumMod val="60000"/>
                    <a:lumOff val="40000"/>
                  </a:srgbClr>
                </a:solidFill>
                <a:effectLst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…</a:t>
            </a:r>
            <a:r>
              <a:rPr lang="zh-TW" altLang="en-US" b="1" i="1" dirty="0">
                <a:solidFill>
                  <a:srgbClr val="00CCCC">
                    <a:lumMod val="60000"/>
                    <a:lumOff val="40000"/>
                  </a:srgbClr>
                </a:solidFill>
                <a:effectLst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必看見</a:t>
            </a:r>
            <a:r>
              <a:rPr lang="zh-TW" altLang="en-US" b="1" i="1" dirty="0">
                <a:solidFill>
                  <a:srgbClr val="FFC000"/>
                </a:solidFill>
                <a:effectLst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人子降臨在祂的國裡</a:t>
            </a:r>
            <a:r>
              <a:rPr lang="zh-TW" altLang="en-US" b="1" i="1" dirty="0">
                <a:solidFill>
                  <a:srgbClr val="00CCCC">
                    <a:lumMod val="60000"/>
                    <a:lumOff val="40000"/>
                  </a:srgbClr>
                </a:solidFill>
                <a:effectLst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。」（太 </a:t>
            </a:r>
            <a:r>
              <a:rPr lang="en-US" altLang="zh-TW" b="1" i="1" dirty="0">
                <a:solidFill>
                  <a:srgbClr val="00CCCC">
                    <a:lumMod val="60000"/>
                    <a:lumOff val="40000"/>
                  </a:srgbClr>
                </a:solidFill>
                <a:effectLst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16</a:t>
            </a:r>
            <a:r>
              <a:rPr lang="zh-TW" altLang="en-US" b="1" i="1" dirty="0">
                <a:solidFill>
                  <a:srgbClr val="00CCCC">
                    <a:lumMod val="60000"/>
                    <a:lumOff val="40000"/>
                  </a:srgbClr>
                </a:solidFill>
                <a:effectLst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b="1" i="1" dirty="0">
                <a:solidFill>
                  <a:srgbClr val="00CCCC">
                    <a:lumMod val="60000"/>
                    <a:lumOff val="40000"/>
                  </a:srgbClr>
                </a:solidFill>
                <a:effectLst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28</a:t>
            </a:r>
            <a:r>
              <a:rPr lang="zh-TW" altLang="en-US" b="1" i="1" dirty="0">
                <a:solidFill>
                  <a:srgbClr val="00CCCC">
                    <a:lumMod val="60000"/>
                    <a:lumOff val="40000"/>
                  </a:srgbClr>
                </a:solidFill>
                <a:effectLst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）</a:t>
            </a:r>
            <a:endParaRPr lang="zh-TW" altLang="en-US" b="1" i="1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lvl="0" indent="0">
              <a:buClr>
                <a:srgbClr val="00FFFF"/>
              </a:buClr>
              <a:buNone/>
              <a:defRPr/>
            </a:pPr>
            <a:r>
              <a:rPr lang="en-US" altLang="zh-TW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  </a:t>
            </a:r>
            <a:r>
              <a:rPr lang="zh-TW" altLang="en-US" sz="2000" u="sng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山上的經驗</a:t>
            </a:r>
            <a:r>
              <a:rPr lang="zh-TW" altLang="en-US" sz="20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（太 </a:t>
            </a:r>
            <a:r>
              <a:rPr lang="en-US" altLang="zh-TW" sz="20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17</a:t>
            </a:r>
            <a:r>
              <a:rPr lang="zh-TW" altLang="en-US" sz="20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sz="20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1-8 </a:t>
            </a:r>
            <a:r>
              <a:rPr lang="zh-TW" altLang="en-US" sz="20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）</a:t>
            </a:r>
            <a:endParaRPr lang="en-US" altLang="zh-TW" sz="2000" dirty="0">
              <a:solidFill>
                <a:srgbClr val="00CCCC">
                  <a:lumMod val="60000"/>
                  <a:lumOff val="40000"/>
                </a:srgb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lvl="0" indent="0">
              <a:buClr>
                <a:srgbClr val="00FFFF"/>
              </a:buClr>
              <a:buNone/>
              <a:defRPr/>
            </a:pPr>
            <a:r>
              <a:rPr lang="en-US" altLang="zh-TW" sz="20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   	  </a:t>
            </a:r>
            <a:r>
              <a:rPr lang="zh-TW" altLang="en-US" sz="20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認定耶穌是神的兒子（太 </a:t>
            </a:r>
            <a:r>
              <a:rPr lang="en-US" altLang="zh-TW" sz="20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17</a:t>
            </a:r>
            <a:r>
              <a:rPr lang="zh-TW" altLang="en-US" sz="20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sz="20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5</a:t>
            </a:r>
            <a:r>
              <a:rPr lang="zh-TW" altLang="en-US" sz="20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）</a:t>
            </a:r>
            <a:endParaRPr lang="en-US" altLang="zh-TW" sz="2000" dirty="0">
              <a:solidFill>
                <a:srgbClr val="00CCCC">
                  <a:lumMod val="60000"/>
                  <a:lumOff val="40000"/>
                </a:srgb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lvl="0" indent="0">
              <a:buClr>
                <a:srgbClr val="00FFFF"/>
              </a:buClr>
              <a:buNone/>
              <a:defRPr/>
            </a:pPr>
            <a:r>
              <a:rPr lang="en-US" altLang="zh-TW" sz="2000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   </a:t>
            </a:r>
            <a:r>
              <a:rPr lang="zh-TW" altLang="en-US" sz="20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下山（下山時耶穌的言論</a:t>
            </a:r>
            <a:r>
              <a:rPr lang="zh-TW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）</a:t>
            </a:r>
          </a:p>
          <a:p>
            <a:pPr marL="0" indent="0">
              <a:buNone/>
              <a:defRPr/>
            </a:pPr>
            <a:r>
              <a:rPr lang="en-US" altLang="zh-TW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   	  </a:t>
            </a:r>
            <a:r>
              <a:rPr lang="zh-TW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認識「以利亞」</a:t>
            </a:r>
            <a:r>
              <a:rPr lang="en-US" altLang="zh-TW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—</a:t>
            </a:r>
            <a:r>
              <a:rPr lang="zh-TW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施洗約翰及人子的關係（太 </a:t>
            </a:r>
            <a:r>
              <a:rPr lang="en-US" altLang="zh-TW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17</a:t>
            </a:r>
            <a:r>
              <a:rPr lang="zh-TW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9-13</a:t>
            </a:r>
            <a:r>
              <a:rPr lang="zh-TW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）</a:t>
            </a:r>
          </a:p>
          <a:p>
            <a:pPr marL="0" lvl="0" indent="0">
              <a:buClr>
                <a:srgbClr val="00FFFF"/>
              </a:buClr>
              <a:buNone/>
              <a:defRPr/>
            </a:pPr>
            <a:r>
              <a:rPr lang="zh-TW" altLang="en-US" sz="4000" b="1" dirty="0">
                <a:solidFill>
                  <a:srgbClr val="FF6600"/>
                </a:solidFill>
                <a:effectLst/>
                <a:latin typeface="Arial Unicode MS" pitchFamily="34" charset="-120"/>
                <a:ea typeface="Arial Unicode MS" pitchFamily="34" charset="-120"/>
              </a:rPr>
              <a:t>     </a:t>
            </a:r>
            <a:r>
              <a:rPr lang="zh-TW" altLang="en-US" sz="3600" b="1" u="sng" dirty="0">
                <a:solidFill>
                  <a:srgbClr val="FF6600"/>
                </a:solidFill>
                <a:effectLst/>
                <a:latin typeface="Arial Unicode MS" pitchFamily="34" charset="-120"/>
                <a:ea typeface="Arial Unicode MS" pitchFamily="34" charset="-120"/>
                <a:cs typeface="+mj-cs"/>
              </a:rPr>
              <a:t>山下的經驗</a:t>
            </a:r>
            <a:r>
              <a:rPr lang="zh-TW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 Unicode MS" pitchFamily="34" charset="-120"/>
                <a:ea typeface="Arial Unicode MS" pitchFamily="34" charset="-120"/>
              </a:rPr>
              <a:t>（太 </a:t>
            </a:r>
            <a:r>
              <a:rPr lang="en-US" altLang="zh-TW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 Unicode MS" pitchFamily="34" charset="-120"/>
                <a:ea typeface="Arial Unicode MS" pitchFamily="34" charset="-120"/>
              </a:rPr>
              <a:t>17</a:t>
            </a:r>
            <a:r>
              <a:rPr lang="zh-TW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 Unicode MS" pitchFamily="34" charset="-120"/>
                <a:ea typeface="Arial Unicode MS" pitchFamily="34" charset="-120"/>
              </a:rPr>
              <a:t>：</a:t>
            </a:r>
            <a:r>
              <a:rPr lang="en-US" altLang="zh-TW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 Unicode MS" pitchFamily="34" charset="-120"/>
                <a:ea typeface="Arial Unicode MS" pitchFamily="34" charset="-120"/>
              </a:rPr>
              <a:t>14-21</a:t>
            </a:r>
            <a:r>
              <a:rPr lang="zh-TW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 Unicode MS" pitchFamily="34" charset="-120"/>
                <a:ea typeface="Arial Unicode MS" pitchFamily="34" charset="-120"/>
              </a:rPr>
              <a:t>）</a:t>
            </a:r>
            <a:endParaRPr lang="en-US" altLang="zh-TW" sz="2800" b="1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 Unicode MS" pitchFamily="34" charset="-120"/>
              <a:ea typeface="Arial Unicode MS" pitchFamily="34" charset="-120"/>
            </a:endParaRPr>
          </a:p>
          <a:p>
            <a:pPr marL="0" lvl="0" indent="0">
              <a:buClr>
                <a:srgbClr val="00FFFF"/>
              </a:buClr>
              <a:buNone/>
              <a:defRPr/>
            </a:pPr>
            <a:endParaRPr lang="en-US" altLang="zh-TW" sz="1200" b="1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zh-TW" altLang="en-US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耶穌預言自己受害、受死、復活</a:t>
            </a:r>
            <a:r>
              <a:rPr lang="zh-TW" altLang="en-US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（太 </a:t>
            </a:r>
            <a:r>
              <a:rPr lang="en-US" altLang="zh-TW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17</a:t>
            </a:r>
            <a:r>
              <a:rPr lang="zh-TW" altLang="en-US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22 </a:t>
            </a:r>
            <a:r>
              <a:rPr lang="zh-TW" altLang="en-US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）</a:t>
            </a:r>
            <a:endParaRPr lang="en-US" altLang="zh-TW" dirty="0">
              <a:solidFill>
                <a:srgbClr val="FFCC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endParaRPr lang="en-US" altLang="zh-TW" sz="2325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232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endParaRPr lang="zh-HK" altLang="en-US" sz="2325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5211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830"/>
            <a:ext cx="9144000" cy="477687"/>
          </a:xfrm>
        </p:spPr>
        <p:txBody>
          <a:bodyPr>
            <a:noAutofit/>
          </a:bodyPr>
          <a:lstStyle/>
          <a:p>
            <a:pPr algn="l"/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【</a:t>
            </a:r>
            <a:r>
              <a:rPr lang="zh-HK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 </a:t>
            </a:r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HK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14-18】</a:t>
            </a:r>
            <a:endParaRPr lang="zh-HK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627534"/>
            <a:ext cx="9144000" cy="4510136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耶穌和門徒到了眾人那裏，有一個人來見耶穌， </a:t>
            </a:r>
            <a:endParaRPr lang="en-US" altLang="zh-TW" sz="38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TW" sz="3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跪下，說：主阿，憐憫我的兒子；他害癲癇的</a:t>
            </a:r>
            <a:endParaRPr lang="en-US" altLang="zh-TW" sz="38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TW" sz="3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病很苦，屢次跌在火裏，屢次跌在水裏。</a:t>
            </a:r>
            <a:r>
              <a:rPr lang="zh-TW" altLang="en-US" sz="3800" b="1" u="sng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我帶</a:t>
            </a:r>
            <a:endParaRPr lang="en-US" altLang="zh-TW" sz="3800" b="1" u="sng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TW" sz="3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800" b="1" u="sng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他到你門徒那裏，他們卻不能醫治他</a:t>
            </a:r>
            <a:r>
              <a:rPr lang="zh-TW" altLang="en-US" sz="3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3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pPr marL="0" indent="0">
              <a:lnSpc>
                <a:spcPts val="3600"/>
              </a:lnSpc>
              <a:buNone/>
            </a:pPr>
            <a:r>
              <a:rPr lang="en-US" altLang="zh-TW" sz="3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800" b="1" u="sng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耶穌斥責那鬼，鬼就出來</a:t>
            </a:r>
            <a:r>
              <a:rPr lang="zh-TW" altLang="en-US" sz="3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；從此孩子就痊愈了。</a:t>
            </a:r>
            <a:endParaRPr lang="zh-TW" altLang="en-US" b="1" i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endParaRPr lang="en-US" altLang="zh-TW" sz="3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657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830"/>
            <a:ext cx="9144000" cy="477687"/>
          </a:xfrm>
        </p:spPr>
        <p:txBody>
          <a:bodyPr>
            <a:noAutofit/>
          </a:bodyPr>
          <a:lstStyle/>
          <a:p>
            <a:pPr algn="l"/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HK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 </a:t>
            </a:r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HK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19-21】</a:t>
            </a:r>
            <a:endParaRPr lang="zh-HK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627535"/>
            <a:ext cx="9144000" cy="4320480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3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門徒暗暗的到耶穌跟前，說：</a:t>
            </a:r>
            <a:r>
              <a:rPr lang="zh-TW" altLang="en-US" sz="3400" b="1" u="sng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我們為甚麼</a:t>
            </a:r>
            <a:endParaRPr lang="en-US" altLang="zh-TW" sz="3400" b="1" u="sng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zh-TW" altLang="en-US" sz="3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3400" b="1" u="sng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不能趕出那鬼呢</a:t>
            </a:r>
            <a:r>
              <a:rPr lang="zh-TW" altLang="en-US" sz="3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3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3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耶穌說：</a:t>
            </a:r>
            <a:r>
              <a:rPr lang="zh-TW" altLang="en-US" sz="3400" b="1" u="sng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是因你們的信心小</a:t>
            </a:r>
            <a:r>
              <a:rPr lang="zh-TW" altLang="en-US" sz="3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。我實在告訴</a:t>
            </a:r>
            <a:endParaRPr lang="en-US" altLang="zh-TW" sz="3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zh-TW" altLang="en-US" sz="3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你們，</a:t>
            </a:r>
            <a:r>
              <a:rPr lang="zh-TW" altLang="en-US" sz="3400" b="1" u="sng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你們若有信心，像一粒芥菜種</a:t>
            </a:r>
            <a:r>
              <a:rPr lang="zh-TW" altLang="en-US" sz="3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zh-TW" altLang="en-US" sz="3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就是對這座山說：你從這邊挪到那邊。他也</a:t>
            </a:r>
            <a:endParaRPr lang="en-US" altLang="zh-TW" sz="3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TW" sz="3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3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必挪去；並且你們沒有一件不能作的事了。</a:t>
            </a:r>
            <a:endParaRPr lang="en-US" altLang="zh-TW" sz="3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625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830"/>
            <a:ext cx="9144000" cy="477687"/>
          </a:xfrm>
        </p:spPr>
        <p:txBody>
          <a:bodyPr>
            <a:noAutofit/>
          </a:bodyPr>
          <a:lstStyle/>
          <a:p>
            <a:pPr algn="l"/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HK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 </a:t>
            </a:r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HK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19-21】</a:t>
            </a:r>
            <a:endParaRPr lang="zh-HK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1832" y="674541"/>
            <a:ext cx="9144000" cy="4320480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至於這一類的鬼，若不禱告、禁食，</a:t>
            </a:r>
            <a:endParaRPr lang="en-US" altLang="zh-TW" sz="3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他就不出來。</a:t>
            </a:r>
            <a:endParaRPr lang="en-US" altLang="zh-TW" sz="3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7424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830"/>
            <a:ext cx="9144000" cy="477687"/>
          </a:xfrm>
        </p:spPr>
        <p:txBody>
          <a:bodyPr>
            <a:noAutofit/>
          </a:bodyPr>
          <a:lstStyle/>
          <a:p>
            <a:pPr algn="l"/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HK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HK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1-24】</a:t>
            </a:r>
            <a:endParaRPr lang="zh-HK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684454"/>
            <a:ext cx="9144000" cy="4320480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耶穌問他父親說：他得這病有多少日子呢？回</a:t>
            </a:r>
            <a:endParaRPr lang="en-US" altLang="zh-TW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TW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答說：從小的時候。鬼屢次把他扔在火裡、水裡，</a:t>
            </a:r>
            <a:endParaRPr lang="en-US" altLang="zh-TW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TW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要滅他。你若能作甚麼，求祢憐憫我們，幫助我</a:t>
            </a:r>
            <a:endParaRPr lang="en-US" altLang="zh-TW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TW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們。</a:t>
            </a:r>
            <a:endParaRPr lang="en-US" altLang="zh-TW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耶穌對他說：</a:t>
            </a:r>
            <a:r>
              <a:rPr lang="zh-TW" altLang="en-US" b="1" u="sng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你若能信，在信的人，凡事都能</a:t>
            </a:r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TW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孩子的父親立時喊著說：</a:t>
            </a:r>
            <a:endParaRPr lang="en-US" altLang="zh-TW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ts val="3600"/>
              </a:lnSpc>
              <a:buNone/>
            </a:pPr>
            <a:r>
              <a:rPr lang="zh-TW" altLang="en-US" sz="3600" b="1" i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我信！但我信不足，求主幫助。</a:t>
            </a:r>
            <a:endParaRPr lang="en-US" altLang="zh-TW" sz="3600" b="1" i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endParaRPr lang="en-US" altLang="zh-TW" sz="3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076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4">
            <a:extLst>
              <a:ext uri="{FF2B5EF4-FFF2-40B4-BE49-F238E27FC236}">
                <a16:creationId xmlns:a16="http://schemas.microsoft.com/office/drawing/2014/main" xmlns="" id="{5821019A-AD48-41EC-902A-77429060B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123478"/>
            <a:ext cx="8136904" cy="649509"/>
          </a:xfrm>
        </p:spPr>
        <p:txBody>
          <a:bodyPr/>
          <a:lstStyle/>
          <a:p>
            <a:pPr algn="ctr"/>
            <a:r>
              <a:rPr lang="zh-TW" altLang="en-US" sz="3600" b="1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（二）</a:t>
            </a:r>
            <a:r>
              <a:rPr lang="en-US" altLang="zh-TW" sz="3600" b="1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 </a:t>
            </a:r>
            <a:r>
              <a:rPr lang="zh-TW" altLang="en-US" sz="3600" b="1" u="sng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山上、山下的經驗 </a:t>
            </a:r>
            <a:endParaRPr lang="zh-HK" altLang="en-US" sz="3600" b="1" i="1" u="sng" dirty="0">
              <a:solidFill>
                <a:srgbClr val="FF6600"/>
              </a:solidFill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35F3AFEB-FAFF-4EC0-8803-78E927AB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40114"/>
            <a:ext cx="8820472" cy="4290743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zh-TW" sz="1600" b="1" u="sng" dirty="0">
              <a:solidFill>
                <a:srgbClr val="FF6600"/>
              </a:solidFill>
              <a:effectLst/>
              <a:latin typeface="Arial Unicode MS" pitchFamily="34" charset="-120"/>
              <a:ea typeface="Arial Unicode MS" pitchFamily="34" charset="-120"/>
              <a:cs typeface="+mj-cs"/>
            </a:endParaRPr>
          </a:p>
          <a:p>
            <a:pPr marL="0" indent="0">
              <a:buNone/>
              <a:defRPr/>
            </a:pPr>
            <a:r>
              <a:rPr lang="zh-TW" altLang="en-US" sz="3600" b="1" dirty="0">
                <a:solidFill>
                  <a:srgbClr val="FF6600"/>
                </a:solidFill>
                <a:effectLst/>
                <a:latin typeface="Arial Unicode MS" pitchFamily="34" charset="-120"/>
                <a:ea typeface="Arial Unicode MS" pitchFamily="34" charset="-120"/>
                <a:cs typeface="+mj-cs"/>
              </a:rPr>
              <a:t>       </a:t>
            </a:r>
            <a:r>
              <a:rPr lang="zh-TW" altLang="en-US" sz="3600" b="1" u="sng" dirty="0">
                <a:solidFill>
                  <a:srgbClr val="FF6600"/>
                </a:solidFill>
                <a:effectLst/>
                <a:latin typeface="Arial Unicode MS" pitchFamily="34" charset="-120"/>
                <a:ea typeface="Arial Unicode MS" pitchFamily="34" charset="-120"/>
                <a:cs typeface="+mj-cs"/>
              </a:rPr>
              <a:t>山下的經驗</a:t>
            </a:r>
            <a:r>
              <a:rPr lang="zh-TW" altLang="en-US" sz="3600" b="1" dirty="0">
                <a:solidFill>
                  <a:srgbClr val="FC964A"/>
                </a:solidFill>
                <a:effectLst/>
                <a:latin typeface="Arial Unicode MS" pitchFamily="34" charset="-120"/>
                <a:ea typeface="Arial Unicode MS" pitchFamily="34" charset="-120"/>
              </a:rPr>
              <a:t> </a:t>
            </a:r>
            <a:endParaRPr lang="en-US" altLang="zh-TW" sz="2800" b="1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 Unicode MS" pitchFamily="34" charset="-120"/>
              <a:ea typeface="Arial Unicode MS" pitchFamily="34" charset="-120"/>
            </a:endParaRPr>
          </a:p>
          <a:p>
            <a:pPr marL="0" lvl="0" indent="0">
              <a:buClr>
                <a:srgbClr val="00FFFF"/>
              </a:buClr>
              <a:buNone/>
              <a:defRPr/>
            </a:pPr>
            <a:endParaRPr lang="en-US" altLang="zh-TW" sz="1600" b="1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3600" b="1" dirty="0">
                <a:solidFill>
                  <a:srgbClr val="00CCCC">
                    <a:lumMod val="60000"/>
                    <a:lumOff val="40000"/>
                  </a:srgbClr>
                </a:solidFill>
                <a:effectLst/>
                <a:latin typeface="Arial Unicode MS" pitchFamily="34" charset="-120"/>
                <a:ea typeface="Arial Unicode MS" pitchFamily="34" charset="-120"/>
              </a:rPr>
              <a:t>	</a:t>
            </a:r>
            <a:r>
              <a:rPr lang="zh-TW" altLang="en-US" sz="4200" dirty="0">
                <a:solidFill>
                  <a:srgbClr val="00CCCC">
                    <a:lumMod val="60000"/>
                    <a:lumOff val="40000"/>
                  </a:srgbClr>
                </a:solidFill>
                <a:effectLst/>
                <a:latin typeface="Arial Unicode MS" pitchFamily="34" charset="-120"/>
                <a:ea typeface="Arial Unicode MS" pitchFamily="34" charset="-120"/>
              </a:rPr>
              <a:t>「屬靈爭戰」的一些體會</a:t>
            </a:r>
            <a:endParaRPr lang="en-US" altLang="zh-TW" sz="4200" dirty="0">
              <a:solidFill>
                <a:srgbClr val="00CCCC">
                  <a:lumMod val="60000"/>
                  <a:lumOff val="40000"/>
                </a:srgbClr>
              </a:solidFill>
              <a:effectLst/>
              <a:latin typeface="Arial Unicode MS" pitchFamily="34" charset="-120"/>
              <a:ea typeface="Arial Unicode MS" pitchFamily="34" charset="-120"/>
            </a:endParaRPr>
          </a:p>
          <a:p>
            <a:pPr marL="0" indent="0">
              <a:buNone/>
              <a:defRPr/>
            </a:pPr>
            <a:endParaRPr lang="en-US" altLang="zh-TW" sz="2000" b="1" dirty="0">
              <a:solidFill>
                <a:srgbClr val="00CCCC">
                  <a:lumMod val="60000"/>
                  <a:lumOff val="40000"/>
                </a:srgbClr>
              </a:solidFill>
              <a:effectLst/>
              <a:latin typeface="Arial Unicode MS" pitchFamily="34" charset="-120"/>
              <a:ea typeface="Arial Unicode MS" pitchFamily="34" charset="-120"/>
            </a:endParaRPr>
          </a:p>
          <a:p>
            <a:pPr marL="0" lvl="0" indent="0" eaLnBrk="1" fontAlgn="auto" hangingPunct="1">
              <a:lnSpc>
                <a:spcPts val="3600"/>
              </a:lnSpc>
              <a:spcAft>
                <a:spcPts val="0"/>
              </a:spcAft>
              <a:buClrTx/>
              <a:buSzTx/>
              <a:buNone/>
            </a:pPr>
            <a:r>
              <a:rPr kumimoji="0" lang="en-US" altLang="zh-TW" sz="3200" b="1" kern="1200" dirty="0">
                <a:solidFill>
                  <a:prstClr val="white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kumimoji="0" lang="zh-TW" altLang="en-US" sz="3200" b="1" i="1" kern="1200" dirty="0">
                <a:solidFill>
                  <a:prstClr val="white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「至於這一類的鬼，若不禱告、禁食，</a:t>
            </a:r>
            <a:endParaRPr kumimoji="0" lang="en-US" altLang="zh-TW" sz="3200" b="1" i="1" kern="1200" dirty="0">
              <a:solidFill>
                <a:prstClr val="white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eaLnBrk="1" fontAlgn="auto" hangingPunct="1">
              <a:lnSpc>
                <a:spcPts val="3600"/>
              </a:lnSpc>
              <a:spcAft>
                <a:spcPts val="0"/>
              </a:spcAft>
              <a:buClrTx/>
              <a:buSzTx/>
              <a:buNone/>
            </a:pPr>
            <a:r>
              <a:rPr kumimoji="0" lang="en-US" altLang="zh-TW" sz="3200" b="1" i="1" kern="1200" dirty="0">
                <a:solidFill>
                  <a:prstClr val="white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	 </a:t>
            </a:r>
            <a:r>
              <a:rPr kumimoji="0" lang="zh-TW" altLang="en-US" sz="3200" b="1" i="1" kern="1200" dirty="0">
                <a:solidFill>
                  <a:prstClr val="white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他就不出來。 」</a:t>
            </a:r>
            <a:r>
              <a:rPr kumimoji="0" lang="zh-TW" altLang="en-US" sz="2800" b="1" i="1" kern="1200" dirty="0">
                <a:solidFill>
                  <a:prstClr val="white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（太</a:t>
            </a:r>
            <a:r>
              <a:rPr kumimoji="0" lang="en-US" altLang="zh-TW" sz="2800" b="1" i="1" kern="1200" dirty="0">
                <a:solidFill>
                  <a:prstClr val="white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17</a:t>
            </a:r>
            <a:r>
              <a:rPr kumimoji="0" lang="zh-HK" altLang="en-US" sz="2800" b="1" i="1" kern="1200" dirty="0">
                <a:solidFill>
                  <a:prstClr val="white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0" lang="en-US" altLang="zh-HK" sz="2800" b="1" i="1" kern="1200" dirty="0">
                <a:solidFill>
                  <a:prstClr val="white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0" lang="en-US" altLang="zh-TW" sz="2800" b="1" i="1" kern="1200" dirty="0">
                <a:solidFill>
                  <a:prstClr val="white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0" lang="zh-TW" altLang="en-US" sz="2800" b="1" i="1" kern="1200" dirty="0">
                <a:solidFill>
                  <a:prstClr val="white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kumimoji="0" lang="en-US" altLang="zh-TW" sz="2800" b="1" i="1" kern="1200" dirty="0">
              <a:solidFill>
                <a:prstClr val="white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sz="1600" b="1" dirty="0">
              <a:solidFill>
                <a:srgbClr val="00CCCC">
                  <a:lumMod val="60000"/>
                  <a:lumOff val="40000"/>
                </a:srgbClr>
              </a:solidFill>
              <a:effectLst/>
              <a:latin typeface="Arial Unicode MS" pitchFamily="34" charset="-120"/>
              <a:ea typeface="Arial Unicode MS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3600" b="1" dirty="0">
                <a:solidFill>
                  <a:srgbClr val="00CCCC">
                    <a:lumMod val="60000"/>
                    <a:lumOff val="40000"/>
                  </a:srgbClr>
                </a:solidFill>
                <a:effectLst/>
                <a:latin typeface="Arial Unicode MS" pitchFamily="34" charset="-120"/>
                <a:ea typeface="Arial Unicode MS" pitchFamily="34" charset="-120"/>
                <a:cs typeface="Arial Unicode MS" panose="020B0604020202020204" pitchFamily="34" charset="-120"/>
              </a:rPr>
              <a:t>	</a:t>
            </a:r>
            <a:endParaRPr lang="en-US" altLang="zh-TW" sz="3600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232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endParaRPr lang="zh-HK" altLang="en-US" sz="2325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521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4">
            <a:extLst>
              <a:ext uri="{FF2B5EF4-FFF2-40B4-BE49-F238E27FC236}">
                <a16:creationId xmlns:a16="http://schemas.microsoft.com/office/drawing/2014/main" xmlns="" id="{5821019A-AD48-41EC-902A-77429060B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123478"/>
            <a:ext cx="8136904" cy="649509"/>
          </a:xfrm>
        </p:spPr>
        <p:txBody>
          <a:bodyPr/>
          <a:lstStyle/>
          <a:p>
            <a:pPr algn="ctr"/>
            <a:r>
              <a:rPr lang="zh-TW" altLang="en-US" sz="3600" b="1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（二）</a:t>
            </a:r>
            <a:r>
              <a:rPr lang="en-US" altLang="zh-TW" sz="3600" b="1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 </a:t>
            </a:r>
            <a:r>
              <a:rPr lang="zh-TW" altLang="en-US" sz="3600" b="1" u="sng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山上、山下的經驗 </a:t>
            </a:r>
            <a:endParaRPr lang="zh-HK" altLang="en-US" sz="3600" b="1" i="1" u="sng" dirty="0">
              <a:solidFill>
                <a:srgbClr val="FF6600"/>
              </a:solidFill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35F3AFEB-FAFF-4EC0-8803-78E927AB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40114"/>
            <a:ext cx="8820472" cy="4290743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zh-TW" sz="1600" b="1" u="sng" dirty="0">
              <a:solidFill>
                <a:srgbClr val="FF6600"/>
              </a:solidFill>
              <a:effectLst/>
              <a:latin typeface="Arial Unicode MS" pitchFamily="34" charset="-120"/>
              <a:ea typeface="Arial Unicode MS" pitchFamily="34" charset="-120"/>
              <a:cs typeface="+mj-cs"/>
            </a:endParaRPr>
          </a:p>
          <a:p>
            <a:pPr marL="0" indent="0">
              <a:buNone/>
              <a:defRPr/>
            </a:pPr>
            <a:r>
              <a:rPr lang="zh-TW" altLang="en-US" sz="3600" b="1" dirty="0">
                <a:solidFill>
                  <a:srgbClr val="FF6600"/>
                </a:solidFill>
                <a:effectLst/>
                <a:latin typeface="Arial Unicode MS" pitchFamily="34" charset="-120"/>
                <a:ea typeface="Arial Unicode MS" pitchFamily="34" charset="-120"/>
                <a:cs typeface="+mj-cs"/>
              </a:rPr>
              <a:t>       </a:t>
            </a:r>
            <a:r>
              <a:rPr lang="zh-TW" altLang="en-US" sz="3600" b="1" u="sng" dirty="0">
                <a:solidFill>
                  <a:srgbClr val="FF6600"/>
                </a:solidFill>
                <a:effectLst/>
                <a:latin typeface="Arial Unicode MS" pitchFamily="34" charset="-120"/>
                <a:ea typeface="Arial Unicode MS" pitchFamily="34" charset="-120"/>
                <a:cs typeface="+mj-cs"/>
              </a:rPr>
              <a:t>山下的經驗</a:t>
            </a:r>
            <a:r>
              <a:rPr lang="zh-TW" altLang="en-US" sz="3600" b="1" dirty="0">
                <a:solidFill>
                  <a:srgbClr val="FC964A"/>
                </a:solidFill>
                <a:effectLst/>
                <a:latin typeface="Arial Unicode MS" pitchFamily="34" charset="-120"/>
                <a:ea typeface="Arial Unicode MS" pitchFamily="34" charset="-120"/>
              </a:rPr>
              <a:t> </a:t>
            </a:r>
            <a:endParaRPr lang="en-US" altLang="zh-TW" sz="2800" b="1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 Unicode MS" pitchFamily="34" charset="-120"/>
              <a:ea typeface="Arial Unicode MS" pitchFamily="34" charset="-120"/>
            </a:endParaRPr>
          </a:p>
          <a:p>
            <a:pPr marL="0" lvl="0" indent="0">
              <a:buClr>
                <a:srgbClr val="00FFFF"/>
              </a:buClr>
              <a:buNone/>
              <a:defRPr/>
            </a:pPr>
            <a:endParaRPr lang="en-US" altLang="zh-TW" sz="1600" b="1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3600" b="1" dirty="0">
                <a:solidFill>
                  <a:srgbClr val="00CCCC">
                    <a:lumMod val="60000"/>
                    <a:lumOff val="40000"/>
                  </a:srgbClr>
                </a:solidFill>
                <a:effectLst/>
                <a:latin typeface="Arial Unicode MS" pitchFamily="34" charset="-120"/>
                <a:ea typeface="Arial Unicode MS" pitchFamily="34" charset="-120"/>
              </a:rPr>
              <a:t>	</a:t>
            </a:r>
            <a:r>
              <a:rPr lang="zh-TW" altLang="en-US" sz="4200" dirty="0">
                <a:solidFill>
                  <a:srgbClr val="00CCCC">
                    <a:lumMod val="60000"/>
                    <a:lumOff val="40000"/>
                  </a:srgbClr>
                </a:solidFill>
                <a:effectLst/>
                <a:latin typeface="Arial Unicode MS" pitchFamily="34" charset="-120"/>
                <a:ea typeface="Arial Unicode MS" pitchFamily="34" charset="-120"/>
              </a:rPr>
              <a:t>近月香港市民所經驗的困苦及</a:t>
            </a:r>
            <a:endParaRPr lang="en-US" altLang="zh-TW" sz="4200" dirty="0">
              <a:solidFill>
                <a:srgbClr val="00CCCC">
                  <a:lumMod val="60000"/>
                  <a:lumOff val="40000"/>
                </a:srgbClr>
              </a:solidFill>
              <a:effectLst/>
              <a:latin typeface="Arial Unicode MS" pitchFamily="34" charset="-120"/>
              <a:ea typeface="Arial Unicode MS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4200" dirty="0">
                <a:solidFill>
                  <a:srgbClr val="00CCCC">
                    <a:lumMod val="60000"/>
                    <a:lumOff val="40000"/>
                  </a:srgbClr>
                </a:solidFill>
                <a:effectLst/>
                <a:latin typeface="Arial Unicode MS" pitchFamily="34" charset="-120"/>
                <a:ea typeface="Arial Unicode MS" pitchFamily="34" charset="-120"/>
              </a:rPr>
              <a:t>	</a:t>
            </a:r>
            <a:r>
              <a:rPr lang="zh-TW" altLang="en-US" sz="4200" dirty="0">
                <a:solidFill>
                  <a:srgbClr val="00CCCC">
                    <a:lumMod val="60000"/>
                    <a:lumOff val="40000"/>
                  </a:srgbClr>
                </a:solidFill>
                <a:effectLst/>
                <a:latin typeface="Arial Unicode MS" pitchFamily="34" charset="-120"/>
                <a:ea typeface="Arial Unicode MS" pitchFamily="34" charset="-120"/>
              </a:rPr>
              <a:t>不同堂會所面臨的「危機」</a:t>
            </a:r>
            <a:endParaRPr lang="en-US" altLang="zh-TW" sz="4200" dirty="0">
              <a:solidFill>
                <a:srgbClr val="00CCCC">
                  <a:lumMod val="60000"/>
                  <a:lumOff val="40000"/>
                </a:srgbClr>
              </a:solidFill>
              <a:effectLst/>
              <a:latin typeface="Arial Unicode MS" pitchFamily="34" charset="-120"/>
              <a:ea typeface="Arial Unicode MS" pitchFamily="34" charset="-120"/>
            </a:endParaRPr>
          </a:p>
          <a:p>
            <a:pPr marL="0" indent="0">
              <a:buNone/>
              <a:defRPr/>
            </a:pPr>
            <a:endParaRPr lang="en-US" altLang="zh-TW" sz="1600" b="1" dirty="0">
              <a:solidFill>
                <a:srgbClr val="00CCCC">
                  <a:lumMod val="60000"/>
                  <a:lumOff val="40000"/>
                </a:srgbClr>
              </a:solidFill>
              <a:effectLst/>
              <a:latin typeface="Arial Unicode MS" pitchFamily="34" charset="-120"/>
              <a:ea typeface="Arial Unicode MS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3600" b="1" dirty="0">
                <a:solidFill>
                  <a:srgbClr val="00CCCC">
                    <a:lumMod val="60000"/>
                    <a:lumOff val="40000"/>
                  </a:srgbClr>
                </a:solidFill>
                <a:effectLst/>
                <a:latin typeface="Arial Unicode MS" pitchFamily="34" charset="-120"/>
                <a:ea typeface="Arial Unicode MS" pitchFamily="34" charset="-120"/>
                <a:cs typeface="Arial Unicode MS" panose="020B0604020202020204" pitchFamily="34" charset="-120"/>
              </a:rPr>
              <a:t>	</a:t>
            </a:r>
            <a:endParaRPr lang="en-US" altLang="zh-TW" sz="3600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232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endParaRPr lang="zh-HK" altLang="en-US" sz="2325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3161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4">
            <a:extLst>
              <a:ext uri="{FF2B5EF4-FFF2-40B4-BE49-F238E27FC236}">
                <a16:creationId xmlns:a16="http://schemas.microsoft.com/office/drawing/2014/main" xmlns="" id="{5821019A-AD48-41EC-902A-77429060B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7763"/>
            <a:ext cx="8136904" cy="649509"/>
          </a:xfrm>
        </p:spPr>
        <p:txBody>
          <a:bodyPr/>
          <a:lstStyle/>
          <a:p>
            <a:pPr algn="ctr"/>
            <a:r>
              <a:rPr lang="zh-TW" altLang="en-US" sz="3600" b="1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（二）</a:t>
            </a:r>
            <a:r>
              <a:rPr lang="en-US" altLang="zh-TW" sz="3600" b="1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 </a:t>
            </a:r>
            <a:r>
              <a:rPr lang="zh-TW" altLang="en-US" sz="3600" b="1" u="sng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山上、山下的經驗 </a:t>
            </a:r>
            <a:endParaRPr lang="zh-HK" altLang="en-US" sz="3600" b="1" i="1" u="sng" dirty="0">
              <a:solidFill>
                <a:srgbClr val="FF6600"/>
              </a:solidFill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35F3AFEB-FAFF-4EC0-8803-78E927AB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57272"/>
            <a:ext cx="9036496" cy="447846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zh-TW" altLang="en-US" sz="3200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zh-TW" altLang="en-US" sz="2800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耶穌預言自己受害、受死、復活</a:t>
            </a:r>
            <a:r>
              <a:rPr lang="zh-TW" altLang="en-US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（太 </a:t>
            </a:r>
            <a:r>
              <a:rPr lang="en-US" altLang="zh-TW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16</a:t>
            </a:r>
            <a:r>
              <a:rPr lang="zh-TW" altLang="en-US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21-23</a:t>
            </a:r>
            <a:r>
              <a:rPr lang="zh-TW" altLang="en-US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）</a:t>
            </a:r>
            <a:endParaRPr lang="en-US" altLang="zh-TW" sz="1000" dirty="0">
              <a:solidFill>
                <a:srgbClr val="FFCC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2800" b="1" i="1" dirty="0">
                <a:solidFill>
                  <a:srgbClr val="00CCCC">
                    <a:lumMod val="60000"/>
                    <a:lumOff val="40000"/>
                  </a:srgbClr>
                </a:solidFill>
                <a:effectLst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</a:t>
            </a:r>
            <a:r>
              <a:rPr lang="zh-TW" altLang="en-US" sz="2600" b="1" dirty="0">
                <a:solidFill>
                  <a:srgbClr val="00CCCC">
                    <a:lumMod val="60000"/>
                    <a:lumOff val="40000"/>
                  </a:srgbClr>
                </a:solidFill>
                <a:effectLst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「</a:t>
            </a:r>
            <a:r>
              <a:rPr lang="en-US" altLang="zh-TW" sz="2600" b="1" dirty="0">
                <a:solidFill>
                  <a:srgbClr val="00CCCC">
                    <a:lumMod val="60000"/>
                    <a:lumOff val="40000"/>
                  </a:srgbClr>
                </a:solidFill>
                <a:effectLst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… </a:t>
            </a:r>
            <a:r>
              <a:rPr lang="zh-TW" altLang="en-US" sz="2600" b="1" i="1" dirty="0">
                <a:solidFill>
                  <a:srgbClr val="00CCCC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必看見</a:t>
            </a:r>
            <a:r>
              <a:rPr lang="zh-TW" altLang="en-US" sz="2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人子降臨在祂的國裡</a:t>
            </a:r>
            <a:r>
              <a:rPr lang="zh-TW" altLang="en-US" sz="2600" b="1" dirty="0">
                <a:solidFill>
                  <a:srgbClr val="FFC000"/>
                </a:solidFill>
                <a:effectLst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。」</a:t>
            </a:r>
            <a:r>
              <a:rPr lang="zh-TW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（太 </a:t>
            </a:r>
            <a:r>
              <a:rPr lang="en-US" altLang="zh-TW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16</a:t>
            </a:r>
            <a:r>
              <a:rPr lang="zh-TW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28</a:t>
            </a:r>
            <a:r>
              <a:rPr lang="zh-TW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）</a:t>
            </a:r>
            <a:endParaRPr lang="en-US" altLang="zh-TW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endParaRPr lang="zh-TW" altLang="en-US" sz="1200" dirty="0">
              <a:solidFill>
                <a:srgbClr val="FFC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zh-TW" altLang="en-US" sz="3600" b="1" dirty="0">
                <a:solidFill>
                  <a:srgbClr val="FF6600"/>
                </a:solidFill>
                <a:effectLst/>
                <a:latin typeface="Arial Unicode MS" pitchFamily="34" charset="-120"/>
                <a:ea typeface="Arial Unicode MS" pitchFamily="34" charset="-120"/>
              </a:rPr>
              <a:t>    </a:t>
            </a:r>
            <a:r>
              <a:rPr lang="zh-TW" altLang="en-US" sz="3600" b="1" u="sng" dirty="0">
                <a:solidFill>
                  <a:srgbClr val="FF6600"/>
                </a:solidFill>
                <a:effectLst/>
                <a:latin typeface="Arial Unicode MS" pitchFamily="34" charset="-120"/>
                <a:ea typeface="Arial Unicode MS" pitchFamily="34" charset="-120"/>
              </a:rPr>
              <a:t>山上的經驗</a:t>
            </a:r>
            <a:r>
              <a:rPr lang="zh-TW" alt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zh-TW" altLang="en-US" sz="3200" b="1" i="1" u="sng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認定耶穌是神的兒子 </a:t>
            </a:r>
            <a:r>
              <a:rPr lang="zh-TW" altLang="en-US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（太 </a:t>
            </a:r>
            <a:r>
              <a:rPr lang="en-US" altLang="zh-TW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17</a:t>
            </a:r>
            <a:r>
              <a:rPr lang="zh-TW" altLang="en-US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5</a:t>
            </a:r>
            <a:r>
              <a:rPr lang="zh-TW" altLang="en-US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）</a:t>
            </a:r>
            <a:endParaRPr lang="en-US" altLang="zh-TW" dirty="0">
              <a:solidFill>
                <a:srgbClr val="FFC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lvl="0" indent="0">
              <a:buClr>
                <a:srgbClr val="00FFFF"/>
              </a:buClr>
              <a:buNone/>
              <a:defRPr/>
            </a:pPr>
            <a:r>
              <a:rPr lang="en-US" altLang="zh-TW" sz="28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</a:t>
            </a:r>
            <a:r>
              <a:rPr lang="zh-TW" altLang="en-US" sz="28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「</a:t>
            </a:r>
            <a:r>
              <a:rPr lang="zh-TW" altLang="en-US" sz="2800" b="1" i="1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忽然有摩西、以利亞兩個人同耶穌說話；</a:t>
            </a:r>
            <a:r>
              <a:rPr lang="zh-TW" altLang="en-US" sz="3200" b="1" i="1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他們</a:t>
            </a:r>
            <a:endParaRPr lang="en-US" altLang="zh-TW" sz="3200" b="1" i="1" dirty="0">
              <a:solidFill>
                <a:srgbClr val="FFC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lvl="0" indent="0">
              <a:buClr>
                <a:srgbClr val="00FFFF"/>
              </a:buClr>
              <a:buNone/>
              <a:defRPr/>
            </a:pPr>
            <a:r>
              <a:rPr lang="en-US" altLang="zh-TW" sz="3200" b="1" i="1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</a:t>
            </a:r>
            <a:r>
              <a:rPr lang="zh-TW" altLang="en-US" sz="3200" b="1" i="1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在榮光裏顯現，</a:t>
            </a:r>
            <a:r>
              <a:rPr lang="zh-TW" altLang="en-US" sz="3200" b="1" i="1" u="sng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談論耶穌去世的事，就是</a:t>
            </a:r>
            <a:endParaRPr lang="en-US" altLang="zh-TW" sz="3200" b="1" i="1" u="sng" dirty="0">
              <a:solidFill>
                <a:srgbClr val="FFC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lvl="0" indent="0">
              <a:buClr>
                <a:srgbClr val="00FFFF"/>
              </a:buClr>
              <a:buNone/>
              <a:defRPr/>
            </a:pPr>
            <a:r>
              <a:rPr lang="en-US" altLang="zh-TW" sz="3200" b="1" i="1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</a:t>
            </a:r>
            <a:r>
              <a:rPr lang="zh-TW" altLang="en-US" sz="3200" b="1" i="1" u="sng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他在耶路撒冷將要成的事</a:t>
            </a:r>
            <a:r>
              <a:rPr lang="zh-TW" altLang="en-US" sz="3200" b="1" i="1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。 </a:t>
            </a:r>
            <a:r>
              <a:rPr lang="zh-TW" altLang="en-US" sz="2800" b="1" i="1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」</a:t>
            </a:r>
            <a:r>
              <a:rPr lang="zh-TW" altLang="en-US" sz="2600" i="1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（路 </a:t>
            </a:r>
            <a:r>
              <a:rPr lang="en-US" altLang="zh-TW" sz="2600" i="1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9</a:t>
            </a:r>
            <a:r>
              <a:rPr lang="zh-TW" altLang="en-US" sz="2600" i="1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sz="2600" i="1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31</a:t>
            </a:r>
            <a:r>
              <a:rPr lang="zh-TW" altLang="en-US" sz="2600" i="1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）</a:t>
            </a:r>
            <a:endParaRPr lang="en-US" altLang="zh-TW" sz="2600" i="1" dirty="0">
              <a:solidFill>
                <a:srgbClr val="FFC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endParaRPr lang="en-US" altLang="zh-TW" sz="1000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zh-TW" altLang="en-US" sz="3200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zh-TW" altLang="en-US" sz="2800" b="1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耶穌預言自己受害、受死、復活</a:t>
            </a:r>
            <a:r>
              <a:rPr lang="zh-TW" altLang="en-US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（太 </a:t>
            </a:r>
            <a:r>
              <a:rPr lang="en-US" altLang="zh-TW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17</a:t>
            </a:r>
            <a:r>
              <a:rPr lang="zh-TW" altLang="en-US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22 </a:t>
            </a:r>
            <a:r>
              <a:rPr lang="zh-TW" altLang="en-US" dirty="0">
                <a:solidFill>
                  <a:srgbClr val="FFCC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）</a:t>
            </a:r>
            <a:endParaRPr lang="en-US" altLang="zh-TW" dirty="0">
              <a:solidFill>
                <a:srgbClr val="FFCC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endParaRPr lang="en-US" altLang="zh-TW" sz="2325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232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endParaRPr lang="zh-HK" altLang="en-US" sz="2325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69840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830"/>
            <a:ext cx="9144000" cy="477687"/>
          </a:xfrm>
        </p:spPr>
        <p:txBody>
          <a:bodyPr>
            <a:noAutofit/>
          </a:bodyPr>
          <a:lstStyle/>
          <a:p>
            <a:pPr algn="l"/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HK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 </a:t>
            </a:r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HK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HK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627535"/>
            <a:ext cx="9144000" cy="4320480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過了六天，耶穌帶著彼得、雅各，和雅各的兄弟 約翰，暗暗的</a:t>
            </a:r>
            <a:endParaRPr lang="en-US" altLang="zh-TW" sz="24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zh-TW" altLang="en-US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上了高山，</a:t>
            </a:r>
            <a:r>
              <a:rPr lang="zh-TW" altLang="en-US" sz="24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就在他們面前變了形像，臉面明亮如日頭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，衣裳潔白</a:t>
            </a:r>
            <a:endParaRPr lang="en-US" altLang="zh-TW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如光。</a:t>
            </a:r>
            <a:endParaRPr lang="en-US" altLang="zh-TW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TW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耶穌帶著彼得、約翰、雅各 </a:t>
            </a:r>
            <a:r>
              <a:rPr lang="zh-TW" altLang="en-US" b="1" i="1" u="sng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上山去禱告</a:t>
            </a:r>
            <a:r>
              <a:rPr lang="zh-TW" altLang="en-US" b="1" i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i="1" dirty="0">
              <a:solidFill>
                <a:srgbClr val="CC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zh-TW" altLang="en-US" b="1" i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en-US" b="1" i="1" u="sng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正禱告的時候</a:t>
            </a:r>
            <a:r>
              <a:rPr lang="zh-TW" altLang="en-US" b="1" i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b="1" i="1" dirty="0">
              <a:solidFill>
                <a:srgbClr val="CC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TW" i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en-US" sz="3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他的面貌就改變了</a:t>
            </a:r>
            <a:r>
              <a:rPr lang="zh-TW" altLang="en-US" sz="3000" i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，衣服潔白放光。</a:t>
            </a:r>
            <a:endParaRPr lang="en-US" altLang="zh-TW" sz="3000" i="1" dirty="0">
              <a:solidFill>
                <a:srgbClr val="CC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TW" sz="2400" i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							</a:t>
            </a:r>
            <a:r>
              <a:rPr lang="zh-TW" altLang="en-US" sz="2400" i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（路 </a:t>
            </a:r>
            <a:r>
              <a:rPr lang="en-US" altLang="zh-TW" sz="2400" i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400" i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i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28-29</a:t>
            </a:r>
            <a:r>
              <a:rPr lang="zh-TW" altLang="en-US" sz="2400" i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400" i="1" dirty="0">
              <a:solidFill>
                <a:srgbClr val="CC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endParaRPr lang="en-US" altLang="zh-TW" sz="28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1990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699542"/>
            <a:ext cx="9144000" cy="4320480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lvl="0" indent="0">
              <a:lnSpc>
                <a:spcPts val="3600"/>
              </a:lnSpc>
              <a:buNone/>
            </a:pPr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至於這一類的鬼，若不禱告、禁食，他就不出來。</a:t>
            </a:r>
            <a:endParaRPr lang="en-US" altLang="zh-TW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>
              <a:lnSpc>
                <a:spcPts val="3600"/>
              </a:lnSpc>
              <a:buNone/>
            </a:pP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（太</a:t>
            </a:r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17</a:t>
            </a:r>
            <a:r>
              <a:rPr lang="zh-HK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HK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8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>
              <a:lnSpc>
                <a:spcPts val="3600"/>
              </a:lnSpc>
              <a:buNone/>
            </a:pPr>
            <a:endParaRPr lang="en-US" altLang="zh-TW" sz="1200" b="1" i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ts val="3600"/>
              </a:lnSpc>
              <a:buNone/>
            </a:pPr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耶穌對他說：</a:t>
            </a:r>
            <a:r>
              <a:rPr lang="zh-TW" altLang="en-US" b="1" u="sng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你若能信，在信的人，凡事都能</a:t>
            </a:r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>
              <a:lnSpc>
                <a:spcPts val="3600"/>
              </a:lnSpc>
              <a:buNone/>
            </a:pPr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孩子的父親立時喊著說：</a:t>
            </a:r>
            <a:endParaRPr lang="en-US" altLang="zh-TW" b="1" i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>
              <a:lnSpc>
                <a:spcPts val="3600"/>
              </a:lnSpc>
              <a:buNone/>
            </a:pPr>
            <a:r>
              <a:rPr lang="zh-TW" altLang="en-US" b="1" i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我信！但我信不足，求主幫助。</a:t>
            </a:r>
            <a:endParaRPr lang="en-US" altLang="zh-TW" b="1" i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ts val="3600"/>
              </a:lnSpc>
              <a:buNone/>
            </a:pP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（</a:t>
            </a: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HK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HK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HK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-24</a:t>
            </a: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  <a:endParaRPr lang="en-US" altLang="zh-TW" sz="3600" b="1" i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endParaRPr lang="en-US" altLang="zh-TW" sz="3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507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830"/>
            <a:ext cx="9144000" cy="477687"/>
          </a:xfrm>
        </p:spPr>
        <p:txBody>
          <a:bodyPr>
            <a:noAutofit/>
          </a:bodyPr>
          <a:lstStyle/>
          <a:p>
            <a:pPr algn="l"/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HK" altLang="en-US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 </a:t>
            </a:r>
            <a:r>
              <a:rPr lang="en-US" altLang="zh-HK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HK" altLang="en-US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14-21】       </a:t>
            </a:r>
            <a:r>
              <a:rPr kumimoji="1" lang="zh-TW" altLang="en-US" sz="3200" b="1" u="sng" kern="0" dirty="0">
                <a:solidFill>
                  <a:srgbClr val="00CCCC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山下的經驗</a:t>
            </a:r>
            <a:r>
              <a:rPr kumimoji="1" lang="zh-TW" altLang="en-US" sz="3200" b="1" kern="0" dirty="0">
                <a:solidFill>
                  <a:srgbClr val="00CCCC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endParaRPr lang="zh-HK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627534"/>
            <a:ext cx="9144000" cy="4510136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耶穌和門徒到了眾人那裏，有一個人來見耶穌，跪下，</a:t>
            </a:r>
            <a:endParaRPr lang="en-US" altLang="zh-TW" sz="30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TW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說：主阿，憐憫我的兒子；他害癲癇的病很苦，屢次</a:t>
            </a:r>
            <a:endParaRPr lang="en-US" altLang="zh-TW" sz="30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TW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跌在火裏，屢次跌在水裏。</a:t>
            </a:r>
            <a:r>
              <a:rPr lang="zh-TW" altLang="en-US" sz="3000" b="1" u="sng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我帶他到你門徒那裏，他 </a:t>
            </a:r>
            <a:endParaRPr lang="en-US" altLang="zh-TW" sz="3000" b="1" u="sng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TW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b="1" u="sng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們卻不能醫治他</a:t>
            </a:r>
            <a:r>
              <a:rPr lang="zh-TW" altLang="en-US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  </a:t>
            </a:r>
            <a:r>
              <a:rPr lang="zh-TW" altLang="en-US" sz="3000" b="1" u="sng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耶穌斥責那鬼，鬼就出來</a:t>
            </a:r>
            <a:r>
              <a:rPr lang="zh-TW" altLang="en-US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；從</a:t>
            </a:r>
            <a:endParaRPr lang="en-US" altLang="zh-TW" sz="30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zh-TW" altLang="en-US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此孩子就痊愈了。門徒暗暗的到耶穌跟前，說：我們</a:t>
            </a:r>
            <a:endParaRPr lang="en-US" altLang="zh-TW" sz="30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TW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為甚麼不能趕出那鬼呢？耶穌說：</a:t>
            </a:r>
            <a:r>
              <a:rPr lang="en-US" altLang="zh-TW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  </a:t>
            </a:r>
            <a:r>
              <a:rPr lang="zh-TW" altLang="en-US" sz="3000" b="1" u="sng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至於這一類的</a:t>
            </a:r>
            <a:endParaRPr lang="en-US" altLang="zh-TW" sz="3000" b="1" u="sng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TW" sz="3000" b="1" u="sng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b="1" u="sng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鬼，若不禱告、禁食，他就不出來</a:t>
            </a:r>
            <a:r>
              <a:rPr lang="zh-TW" altLang="en-US" sz="3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indent="0">
              <a:lnSpc>
                <a:spcPts val="3600"/>
              </a:lnSpc>
              <a:buNone/>
            </a:pPr>
            <a:endParaRPr lang="zh-TW" altLang="en-US" sz="30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endParaRPr lang="zh-TW" altLang="en-US" b="1" i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endParaRPr lang="en-US" altLang="zh-TW" sz="3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2378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4">
            <a:extLst>
              <a:ext uri="{FF2B5EF4-FFF2-40B4-BE49-F238E27FC236}">
                <a16:creationId xmlns:a16="http://schemas.microsoft.com/office/drawing/2014/main" xmlns="" id="{5821019A-AD48-41EC-902A-77429060B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123478"/>
            <a:ext cx="8136904" cy="649509"/>
          </a:xfrm>
        </p:spPr>
        <p:txBody>
          <a:bodyPr/>
          <a:lstStyle/>
          <a:p>
            <a:pPr algn="ctr"/>
            <a:r>
              <a:rPr lang="zh-TW" altLang="en-US" sz="3600" b="1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（二）</a:t>
            </a:r>
            <a:r>
              <a:rPr lang="en-US" altLang="zh-TW" sz="3600" b="1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 </a:t>
            </a:r>
            <a:r>
              <a:rPr lang="zh-TW" altLang="en-US" sz="3600" b="1" u="sng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山上、山下的經驗 </a:t>
            </a:r>
            <a:endParaRPr lang="zh-HK" altLang="en-US" sz="3600" b="1" i="1" u="sng" dirty="0">
              <a:solidFill>
                <a:srgbClr val="FF6600"/>
              </a:solidFill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35F3AFEB-FAFF-4EC0-8803-78E927AB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72987"/>
            <a:ext cx="8856984" cy="4290743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zh-TW" sz="800" b="1" u="sng" dirty="0">
              <a:solidFill>
                <a:srgbClr val="FF6600"/>
              </a:solidFill>
              <a:effectLst/>
              <a:latin typeface="Arial Unicode MS" pitchFamily="34" charset="-120"/>
              <a:ea typeface="Arial Unicode MS" pitchFamily="34" charset="-120"/>
              <a:cs typeface="+mj-cs"/>
            </a:endParaRPr>
          </a:p>
          <a:p>
            <a:pPr marL="0" indent="0">
              <a:buNone/>
              <a:defRPr/>
            </a:pPr>
            <a:r>
              <a:rPr lang="zh-TW" altLang="en-US" sz="3600" b="1" u="sng" dirty="0">
                <a:solidFill>
                  <a:srgbClr val="FF6600"/>
                </a:solidFill>
                <a:effectLst/>
                <a:latin typeface="Arial Unicode MS" pitchFamily="34" charset="-120"/>
                <a:ea typeface="Arial Unicode MS" pitchFamily="34" charset="-120"/>
                <a:cs typeface="+mj-cs"/>
              </a:rPr>
              <a:t>山上的經驗</a:t>
            </a:r>
            <a:endParaRPr lang="en-US" altLang="zh-TW" sz="1600" b="1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>
              <a:buFontTx/>
              <a:buChar char="-"/>
              <a:defRPr/>
            </a:pPr>
            <a:r>
              <a:rPr lang="en-US" altLang="zh-TW" sz="3000" b="1" dirty="0">
                <a:solidFill>
                  <a:srgbClr val="00CCCC">
                    <a:lumMod val="60000"/>
                    <a:lumOff val="40000"/>
                  </a:srgbClr>
                </a:solidFill>
                <a:effectLst/>
                <a:latin typeface="Arial Unicode MS" pitchFamily="34" charset="-120"/>
                <a:ea typeface="Arial Unicode MS" pitchFamily="34" charset="-120"/>
              </a:rPr>
              <a:t>Needs are many ;             </a:t>
            </a:r>
            <a:r>
              <a:rPr lang="zh-TW" altLang="en-US" sz="3000" b="1" dirty="0">
                <a:effectLst/>
                <a:latin typeface="Arial Unicode MS" pitchFamily="34" charset="-120"/>
                <a:ea typeface="Arial Unicode MS" pitchFamily="34" charset="-120"/>
              </a:rPr>
              <a:t>人世間有無盡的需要；</a:t>
            </a:r>
            <a:endParaRPr lang="en-US" altLang="zh-TW" sz="3000" b="1" dirty="0">
              <a:effectLst/>
              <a:latin typeface="Arial Unicode MS" pitchFamily="34" charset="-120"/>
              <a:ea typeface="Arial Unicode MS" pitchFamily="34" charset="-120"/>
            </a:endParaRPr>
          </a:p>
          <a:p>
            <a:pPr>
              <a:buFontTx/>
              <a:buChar char="-"/>
              <a:defRPr/>
            </a:pPr>
            <a:r>
              <a:rPr lang="en-US" altLang="zh-TW" sz="3000" b="1" dirty="0">
                <a:solidFill>
                  <a:srgbClr val="00CCCC">
                    <a:lumMod val="60000"/>
                    <a:lumOff val="40000"/>
                  </a:srgbClr>
                </a:solidFill>
                <a:effectLst/>
                <a:latin typeface="Arial Unicode MS" pitchFamily="34" charset="-120"/>
                <a:ea typeface="Arial Unicode MS" pitchFamily="34" charset="-120"/>
              </a:rPr>
              <a:t>I‘m so weak and limited; </a:t>
            </a:r>
            <a:r>
              <a:rPr lang="zh-TW" altLang="en-US" sz="3000" b="1" dirty="0">
                <a:effectLst/>
                <a:latin typeface="Arial Unicode MS" pitchFamily="34" charset="-120"/>
                <a:ea typeface="Arial Unicode MS" pitchFamily="34" charset="-120"/>
              </a:rPr>
              <a:t>自己都很軟弱和有限；</a:t>
            </a:r>
            <a:endParaRPr lang="en-US" altLang="zh-TW" sz="3000" b="1" dirty="0">
              <a:effectLst/>
              <a:latin typeface="Arial Unicode MS" pitchFamily="34" charset="-120"/>
              <a:ea typeface="Arial Unicode MS" pitchFamily="34" charset="-120"/>
            </a:endParaRPr>
          </a:p>
          <a:p>
            <a:pPr>
              <a:buFontTx/>
              <a:buChar char="-"/>
              <a:defRPr/>
            </a:pPr>
            <a:r>
              <a:rPr lang="en-US" altLang="zh-TW" sz="3000" b="1" dirty="0">
                <a:solidFill>
                  <a:srgbClr val="00CCCC">
                    <a:lumMod val="60000"/>
                    <a:lumOff val="40000"/>
                  </a:srgbClr>
                </a:solidFill>
                <a:effectLst/>
                <a:latin typeface="Arial Unicode MS" pitchFamily="34" charset="-120"/>
                <a:ea typeface="Arial Unicode MS" pitchFamily="34" charset="-120"/>
              </a:rPr>
              <a:t>God is great !			  </a:t>
            </a:r>
            <a:r>
              <a:rPr lang="zh-TW" altLang="en-US" sz="3000" b="1" dirty="0">
                <a:effectLst/>
                <a:latin typeface="Arial Unicode MS" pitchFamily="34" charset="-120"/>
                <a:ea typeface="Arial Unicode MS" pitchFamily="34" charset="-120"/>
              </a:rPr>
              <a:t>但神極偉大</a:t>
            </a:r>
            <a:r>
              <a:rPr lang="en-US" altLang="zh-TW" sz="3000" b="1" dirty="0">
                <a:effectLst/>
                <a:latin typeface="Arial Unicode MS" pitchFamily="34" charset="-120"/>
                <a:ea typeface="Arial Unicode MS" pitchFamily="34" charset="-120"/>
              </a:rPr>
              <a:t> !</a:t>
            </a:r>
          </a:p>
          <a:p>
            <a:pPr>
              <a:buFontTx/>
              <a:buChar char="-"/>
              <a:defRPr/>
            </a:pPr>
            <a:r>
              <a:rPr lang="en-US" altLang="zh-TW" sz="3000" b="1" dirty="0">
                <a:solidFill>
                  <a:srgbClr val="00CCCC">
                    <a:lumMod val="60000"/>
                    <a:lumOff val="40000"/>
                  </a:srgbClr>
                </a:solidFill>
                <a:effectLst/>
                <a:latin typeface="Arial Unicode MS" pitchFamily="34" charset="-120"/>
                <a:ea typeface="Arial Unicode MS" pitchFamily="34" charset="-120"/>
              </a:rPr>
              <a:t>Be strong in God !		  </a:t>
            </a:r>
            <a:r>
              <a:rPr lang="zh-TW" altLang="en-US" sz="3000" b="1" dirty="0">
                <a:effectLst/>
                <a:latin typeface="Arial Unicode MS" pitchFamily="34" charset="-120"/>
                <a:ea typeface="Arial Unicode MS" pitchFamily="34" charset="-120"/>
              </a:rPr>
              <a:t>只能靠主剛強有力！</a:t>
            </a:r>
            <a:endParaRPr lang="en-US" altLang="zh-TW" sz="3000" b="1" dirty="0">
              <a:effectLst/>
              <a:latin typeface="Arial Unicode MS" pitchFamily="34" charset="-120"/>
              <a:ea typeface="Arial Unicode MS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3600" b="1" dirty="0">
                <a:solidFill>
                  <a:srgbClr val="00CCCC">
                    <a:lumMod val="60000"/>
                    <a:lumOff val="40000"/>
                  </a:srgbClr>
                </a:solidFill>
                <a:effectLst/>
                <a:latin typeface="Arial Unicode MS" pitchFamily="34" charset="-120"/>
                <a:ea typeface="Arial Unicode MS" pitchFamily="34" charset="-120"/>
                <a:cs typeface="Arial Unicode MS" panose="020B0604020202020204" pitchFamily="34" charset="-120"/>
              </a:rPr>
              <a:t>	</a:t>
            </a:r>
            <a:endParaRPr lang="en-US" altLang="zh-TW" sz="3600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232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endParaRPr lang="zh-HK" altLang="en-US" sz="2325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6818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4">
            <a:extLst>
              <a:ext uri="{FF2B5EF4-FFF2-40B4-BE49-F238E27FC236}">
                <a16:creationId xmlns:a16="http://schemas.microsoft.com/office/drawing/2014/main" xmlns="" id="{5821019A-AD48-41EC-902A-77429060B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123478"/>
            <a:ext cx="8136904" cy="649509"/>
          </a:xfrm>
        </p:spPr>
        <p:txBody>
          <a:bodyPr/>
          <a:lstStyle/>
          <a:p>
            <a:pPr algn="ctr"/>
            <a:r>
              <a:rPr lang="zh-TW" altLang="en-US" sz="3600" b="1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（二）</a:t>
            </a:r>
            <a:r>
              <a:rPr lang="en-US" altLang="zh-TW" sz="3600" b="1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 </a:t>
            </a:r>
            <a:r>
              <a:rPr lang="zh-TW" altLang="en-US" sz="3600" b="1" u="sng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山上、山下的經驗 </a:t>
            </a:r>
            <a:endParaRPr lang="zh-HK" altLang="en-US" sz="3600" b="1" i="1" u="sng" dirty="0">
              <a:solidFill>
                <a:srgbClr val="FF6600"/>
              </a:solidFill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35F3AFEB-FAFF-4EC0-8803-78E927AB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06" y="830614"/>
            <a:ext cx="9018494" cy="429074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zh-TW" altLang="en-US" sz="3600" b="1" u="sng" dirty="0">
                <a:solidFill>
                  <a:srgbClr val="FF6600"/>
                </a:solidFill>
                <a:effectLst/>
                <a:latin typeface="Arial Unicode MS" pitchFamily="34" charset="-120"/>
                <a:ea typeface="Arial Unicode MS" pitchFamily="34" charset="-120"/>
                <a:cs typeface="+mj-cs"/>
              </a:rPr>
              <a:t>山上的經驗</a:t>
            </a:r>
            <a:endParaRPr lang="en-US" altLang="zh-TW" sz="1600" b="1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zh-TW" altLang="en-US" sz="3000" b="1" dirty="0">
                <a:effectLst/>
                <a:latin typeface="Arial Unicode MS" pitchFamily="34" charset="-120"/>
                <a:ea typeface="Arial Unicode MS" pitchFamily="34" charset="-120"/>
              </a:rPr>
              <a:t>我們何等需要每天「在山上」與主親近、向主禱告 </a:t>
            </a:r>
            <a:r>
              <a:rPr lang="en-US" altLang="zh-TW" sz="3000" b="1" dirty="0">
                <a:effectLst/>
                <a:latin typeface="Arial Unicode MS" pitchFamily="34" charset="-120"/>
                <a:ea typeface="Arial Unicode MS" pitchFamily="34" charset="-120"/>
              </a:rPr>
              <a:t>!  </a:t>
            </a:r>
          </a:p>
          <a:p>
            <a:pPr marL="0" indent="0">
              <a:buNone/>
              <a:defRPr/>
            </a:pPr>
            <a:r>
              <a:rPr lang="zh-TW" altLang="en-US" sz="3000" b="1" dirty="0">
                <a:effectLst/>
                <a:latin typeface="Arial Unicode MS" pitchFamily="34" charset="-120"/>
                <a:ea typeface="Arial Unicode MS" pitchFamily="34" charset="-120"/>
              </a:rPr>
              <a:t>這樣，方能出活出討主喜悅的生活，並按照神的心</a:t>
            </a:r>
            <a:endParaRPr lang="en-US" altLang="zh-TW" sz="3000" b="1" dirty="0">
              <a:effectLst/>
              <a:latin typeface="Arial Unicode MS" pitchFamily="34" charset="-120"/>
              <a:ea typeface="Arial Unicode MS" pitchFamily="34" charset="-120"/>
            </a:endParaRPr>
          </a:p>
          <a:p>
            <a:pPr marL="0" indent="0">
              <a:buNone/>
              <a:defRPr/>
            </a:pPr>
            <a:r>
              <a:rPr lang="zh-TW" altLang="en-US" sz="3000" b="1" dirty="0">
                <a:effectLst/>
                <a:latin typeface="Arial Unicode MS" pitchFamily="34" charset="-120"/>
                <a:ea typeface="Arial Unicode MS" pitchFamily="34" charset="-120"/>
              </a:rPr>
              <a:t>意被差派進入人群，作成祂所交付我們的工作。</a:t>
            </a:r>
            <a:endParaRPr lang="en-US" altLang="zh-TW" sz="3000" b="1" dirty="0">
              <a:effectLst/>
              <a:latin typeface="Arial Unicode MS" pitchFamily="34" charset="-120"/>
              <a:ea typeface="Arial Unicode MS" pitchFamily="34" charset="-120"/>
            </a:endParaRPr>
          </a:p>
          <a:p>
            <a:pPr marL="0" indent="0" algn="ctr">
              <a:buNone/>
              <a:defRPr/>
            </a:pPr>
            <a:r>
              <a:rPr lang="zh-TW" altLang="en-US" sz="3300" b="1" i="1" dirty="0">
                <a:solidFill>
                  <a:srgbClr val="FFFF00"/>
                </a:solidFill>
                <a:effectLst/>
                <a:latin typeface="Arial Unicode MS" pitchFamily="34" charset="-120"/>
                <a:ea typeface="Arial Unicode MS" pitchFamily="34" charset="-120"/>
              </a:rPr>
              <a:t>祝願大家在前面的生活和事奉中，</a:t>
            </a:r>
            <a:endParaRPr lang="en-US" altLang="zh-TW" sz="3300" b="1" i="1" dirty="0">
              <a:solidFill>
                <a:srgbClr val="FFFF00"/>
              </a:solidFill>
              <a:effectLst/>
              <a:latin typeface="Arial Unicode MS" pitchFamily="34" charset="-120"/>
              <a:ea typeface="Arial Unicode MS" pitchFamily="34" charset="-120"/>
            </a:endParaRPr>
          </a:p>
          <a:p>
            <a:pPr marL="0" indent="0" algn="ctr">
              <a:buNone/>
              <a:defRPr/>
            </a:pPr>
            <a:r>
              <a:rPr lang="zh-TW" altLang="en-US" sz="3300" b="1" i="1" dirty="0">
                <a:solidFill>
                  <a:srgbClr val="FFFF00"/>
                </a:solidFill>
                <a:effectLst/>
                <a:latin typeface="Arial Unicode MS" pitchFamily="34" charset="-120"/>
                <a:ea typeface="Arial Unicode MS" pitchFamily="34" charset="-120"/>
              </a:rPr>
              <a:t>不斷轉眼、定睛仰望死而復活的耶穌的榮光，</a:t>
            </a:r>
            <a:endParaRPr lang="en-US" altLang="zh-TW" sz="3300" b="1" i="1" dirty="0">
              <a:solidFill>
                <a:srgbClr val="FFFF00"/>
              </a:solidFill>
              <a:effectLst/>
              <a:latin typeface="Arial Unicode MS" pitchFamily="34" charset="-120"/>
              <a:ea typeface="Arial Unicode MS" pitchFamily="34" charset="-120"/>
            </a:endParaRPr>
          </a:p>
          <a:p>
            <a:pPr marL="0" indent="0" algn="ctr">
              <a:buNone/>
              <a:defRPr/>
            </a:pPr>
            <a:r>
              <a:rPr lang="zh-TW" altLang="en-US" sz="3300" b="1" i="1" dirty="0">
                <a:solidFill>
                  <a:srgbClr val="FFFF00"/>
                </a:solidFill>
                <a:effectLst/>
                <a:latin typeface="Arial Unicode MS" pitchFamily="34" charset="-120"/>
                <a:ea typeface="Arial Unicode MS" pitchFamily="34" charset="-120"/>
              </a:rPr>
              <a:t>每天領受主的話、領受從上而來的智慧和恩典 </a:t>
            </a:r>
            <a:r>
              <a:rPr lang="en-US" altLang="zh-TW" sz="3300" b="1" i="1" dirty="0">
                <a:solidFill>
                  <a:srgbClr val="FFFF00"/>
                </a:solidFill>
                <a:effectLst/>
                <a:latin typeface="Arial Unicode MS" pitchFamily="34" charset="-120"/>
                <a:ea typeface="Arial Unicode MS" pitchFamily="34" charset="-120"/>
              </a:rPr>
              <a:t>!</a:t>
            </a:r>
          </a:p>
          <a:p>
            <a:pPr marL="0" indent="0">
              <a:buNone/>
              <a:defRPr/>
            </a:pPr>
            <a:r>
              <a:rPr lang="en-US" altLang="zh-TW" sz="3600" b="1" dirty="0">
                <a:solidFill>
                  <a:srgbClr val="00CCCC">
                    <a:lumMod val="60000"/>
                    <a:lumOff val="40000"/>
                  </a:srgbClr>
                </a:solidFill>
                <a:effectLst/>
                <a:latin typeface="Arial Unicode MS" pitchFamily="34" charset="-120"/>
                <a:ea typeface="Arial Unicode MS" pitchFamily="34" charset="-120"/>
                <a:cs typeface="Arial Unicode MS" panose="020B0604020202020204" pitchFamily="34" charset="-120"/>
              </a:rPr>
              <a:t>	</a:t>
            </a:r>
            <a:endParaRPr lang="en-US" altLang="zh-TW" sz="3600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232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endParaRPr lang="zh-HK" altLang="en-US" sz="2325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346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4">
            <a:extLst>
              <a:ext uri="{FF2B5EF4-FFF2-40B4-BE49-F238E27FC236}">
                <a16:creationId xmlns:a16="http://schemas.microsoft.com/office/drawing/2014/main" xmlns="" id="{5821019A-AD48-41EC-902A-77429060B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04" y="7763"/>
            <a:ext cx="8352928" cy="649509"/>
          </a:xfrm>
        </p:spPr>
        <p:txBody>
          <a:bodyPr/>
          <a:lstStyle/>
          <a:p>
            <a:r>
              <a:rPr lang="en-US" altLang="zh-TW" sz="3600" b="1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	</a:t>
            </a:r>
            <a:r>
              <a:rPr lang="zh-TW" altLang="en-US" sz="3600" b="1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釋經問題（</a:t>
            </a:r>
            <a:r>
              <a:rPr lang="en-US" altLang="zh-TW" sz="3600" b="1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1</a:t>
            </a:r>
            <a:r>
              <a:rPr lang="zh-TW" altLang="en-US" sz="3600" b="1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）</a:t>
            </a:r>
            <a:endParaRPr lang="zh-HK" altLang="en-US" sz="3600" b="1" i="1" dirty="0">
              <a:solidFill>
                <a:srgbClr val="FF6600"/>
              </a:solidFill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35F3AFEB-FAFF-4EC0-8803-78E927AB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57271"/>
            <a:ext cx="9144000" cy="400271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zh-TW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 </a:t>
            </a:r>
            <a:r>
              <a:rPr lang="en-US" altLang="zh-TW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-</a:t>
            </a:r>
            <a:r>
              <a:rPr lang="zh-TW" alt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耶穌「變像」有何意義？</a:t>
            </a:r>
            <a:endParaRPr lang="en-US" altLang="zh-TW" sz="3600" b="1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3600" b="1" dirty="0">
                <a:solidFill>
                  <a:srgbClr val="FF6600"/>
                </a:solidFill>
                <a:effectLst/>
                <a:latin typeface="Arial Unicode MS" pitchFamily="34" charset="-120"/>
                <a:ea typeface="Arial Unicode MS" pitchFamily="34" charset="-120"/>
                <a:cs typeface="+mj-cs"/>
              </a:rPr>
              <a:t>	 </a:t>
            </a:r>
            <a:r>
              <a:rPr lang="zh-TW" altLang="en-US" sz="3600" b="1" dirty="0">
                <a:solidFill>
                  <a:srgbClr val="FF6600"/>
                </a:solidFill>
                <a:effectLst/>
                <a:latin typeface="Arial Unicode MS" pitchFamily="34" charset="-120"/>
                <a:ea typeface="Arial Unicode MS" pitchFamily="34" charset="-120"/>
                <a:cs typeface="+mj-cs"/>
              </a:rPr>
              <a:t>釋經問題（</a:t>
            </a:r>
            <a:r>
              <a:rPr lang="en-US" altLang="zh-TW" sz="3600" b="1" dirty="0">
                <a:solidFill>
                  <a:srgbClr val="FF6600"/>
                </a:solidFill>
                <a:effectLst/>
                <a:latin typeface="Arial Unicode MS" pitchFamily="34" charset="-120"/>
                <a:ea typeface="Arial Unicode MS" pitchFamily="34" charset="-120"/>
                <a:cs typeface="+mj-cs"/>
              </a:rPr>
              <a:t>2</a:t>
            </a:r>
            <a:r>
              <a:rPr lang="zh-TW" altLang="en-US" sz="3600" b="1" dirty="0">
                <a:solidFill>
                  <a:srgbClr val="FF6600"/>
                </a:solidFill>
                <a:effectLst/>
                <a:latin typeface="Arial Unicode MS" pitchFamily="34" charset="-120"/>
                <a:ea typeface="Arial Unicode MS" pitchFamily="34" charset="-120"/>
                <a:cs typeface="+mj-cs"/>
              </a:rPr>
              <a:t>）</a:t>
            </a:r>
            <a:endParaRPr lang="en-US" altLang="zh-TW" sz="3600" b="1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- </a:t>
            </a:r>
            <a:r>
              <a:rPr lang="zh-TW" alt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為何是摩西、以利亞這兩位舊約</a:t>
            </a:r>
            <a:r>
              <a:rPr lang="zh-TW" altLang="en-US" sz="3600" b="1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人物</a:t>
            </a:r>
            <a:endParaRPr lang="en-US" altLang="zh-TW" sz="3600" b="1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 </a:t>
            </a:r>
            <a:r>
              <a:rPr lang="zh-TW" alt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顯現，同耶穌說話？</a:t>
            </a:r>
            <a:endParaRPr lang="en-US" altLang="zh-TW" sz="3600" b="1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- </a:t>
            </a:r>
            <a:r>
              <a:rPr lang="zh-TW" altLang="en-US" sz="3600" b="1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摩西和以利亞</a:t>
            </a:r>
            <a:r>
              <a:rPr lang="zh-TW" alt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代表甚麼？</a:t>
            </a:r>
            <a:endParaRPr lang="en-US" altLang="zh-TW" sz="3600" b="1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- </a:t>
            </a:r>
            <a:r>
              <a:rPr lang="zh-TW" alt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他們在這段經文中跟耶穌的關係為何？</a:t>
            </a:r>
            <a:endParaRPr lang="en-US" altLang="zh-TW" sz="3600" b="1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endParaRPr lang="zh-TW" altLang="en-US" sz="3600" b="1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endParaRPr lang="en-US" altLang="zh-TW" sz="2325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232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endParaRPr lang="zh-HK" altLang="en-US" sz="2325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009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830"/>
            <a:ext cx="9144000" cy="477687"/>
          </a:xfrm>
        </p:spPr>
        <p:txBody>
          <a:bodyPr>
            <a:noAutofit/>
          </a:bodyPr>
          <a:lstStyle/>
          <a:p>
            <a:pPr algn="l"/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HK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 </a:t>
            </a:r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HK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HK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627535"/>
            <a:ext cx="9144000" cy="4320480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過了六天，耶穌帶著彼得、雅各，和雅各的兄弟  </a:t>
            </a:r>
            <a:endParaRPr lang="en-US" altLang="zh-TW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TW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約翰，暗暗的上了高山，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就在他們面前</a:t>
            </a:r>
            <a:r>
              <a:rPr lang="zh-TW" altLang="en-US" b="1" u="sng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變了形像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TW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u="sng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臉面明亮如日頭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衣裳潔白如光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TW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en-US" altLang="zh-TW" sz="2400" i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400" i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就在他們面前</a:t>
            </a:r>
            <a:r>
              <a:rPr lang="zh-TW" altLang="en-US" sz="2400" i="1" u="sng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變了形像，衣服放光，極其潔白</a:t>
            </a:r>
            <a:r>
              <a:rPr lang="zh-TW" altLang="en-US" sz="2400" i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400" i="1" dirty="0">
              <a:solidFill>
                <a:srgbClr val="CC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TW" sz="2400" i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400" i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地上漂布的，沒有一個能漂得那樣白。</a:t>
            </a:r>
            <a:r>
              <a:rPr lang="zh-TW" altLang="en-US" sz="2000" i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（可 </a:t>
            </a:r>
            <a:r>
              <a:rPr lang="en-US" altLang="zh-TW" sz="2000" i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000" i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i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2-3 </a:t>
            </a:r>
            <a:r>
              <a:rPr lang="zh-TW" altLang="en-US" sz="2000" i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000" i="1" dirty="0">
              <a:solidFill>
                <a:srgbClr val="CC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TW" sz="2000" i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en-US" altLang="zh-TW" sz="2400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400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耶穌帶著彼得、約翰、雅各</a:t>
            </a:r>
            <a:r>
              <a:rPr lang="zh-TW" altLang="en-US" sz="2400" b="1" i="1" u="sng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上山去禱告。正禱告的時候</a:t>
            </a:r>
            <a:r>
              <a:rPr lang="zh-TW" altLang="en-US" sz="2400" b="1" i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400" b="1" i="1" dirty="0">
              <a:solidFill>
                <a:srgbClr val="CC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ts val="3600"/>
              </a:lnSpc>
              <a:buNone/>
            </a:pPr>
            <a:r>
              <a:rPr lang="en-US" altLang="zh-TW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他的面貌就改變了</a:t>
            </a:r>
            <a:r>
              <a:rPr lang="zh-TW" altLang="en-US" sz="2400" i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i="1" u="sng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衣服潔白放光</a:t>
            </a:r>
            <a:r>
              <a:rPr lang="zh-TW" altLang="en-US" sz="2400" i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000" i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（路 </a:t>
            </a:r>
            <a:r>
              <a:rPr lang="en-US" altLang="zh-TW" sz="2000" i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000" i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i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28-29</a:t>
            </a:r>
            <a:r>
              <a:rPr lang="zh-TW" altLang="en-US" sz="2000" i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000" i="1" dirty="0">
              <a:solidFill>
                <a:srgbClr val="CC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endParaRPr lang="en-US" altLang="zh-TW" sz="28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673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4">
            <a:extLst>
              <a:ext uri="{FF2B5EF4-FFF2-40B4-BE49-F238E27FC236}">
                <a16:creationId xmlns:a16="http://schemas.microsoft.com/office/drawing/2014/main" xmlns="" id="{5821019A-AD48-41EC-902A-77429060B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04" y="7763"/>
            <a:ext cx="8352928" cy="649509"/>
          </a:xfrm>
        </p:spPr>
        <p:txBody>
          <a:bodyPr/>
          <a:lstStyle/>
          <a:p>
            <a:r>
              <a:rPr lang="en-US" altLang="zh-TW" sz="3600" b="1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	</a:t>
            </a:r>
            <a:r>
              <a:rPr lang="zh-TW" altLang="en-US" sz="3600" b="1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釋經問題（</a:t>
            </a:r>
            <a:r>
              <a:rPr lang="en-US" altLang="zh-TW" sz="3600" b="1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1</a:t>
            </a:r>
            <a:r>
              <a:rPr lang="zh-TW" altLang="en-US" sz="3600" b="1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）</a:t>
            </a:r>
            <a:endParaRPr lang="zh-HK" altLang="en-US" sz="3600" b="1" i="1" dirty="0">
              <a:solidFill>
                <a:srgbClr val="FF6600"/>
              </a:solidFill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35F3AFEB-FAFF-4EC0-8803-78E927AB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57271"/>
            <a:ext cx="8856984" cy="371467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zh-TW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r>
              <a:rPr lang="zh-TW" alt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耶穌「變像」有何意義？</a:t>
            </a:r>
            <a:endParaRPr lang="en-US" altLang="zh-TW" sz="3600" b="1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endParaRPr lang="en-US" altLang="zh-TW" sz="1400" b="1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r>
              <a:rPr lang="zh-TW" altLang="en-US" sz="4400" b="1" i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是讓門徒先嚐 </a:t>
            </a:r>
            <a:r>
              <a:rPr lang="en-US" altLang="zh-TW" sz="4400" b="1" i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/ </a:t>
            </a:r>
            <a:r>
              <a:rPr lang="zh-TW" altLang="en-US" sz="4400" b="1" i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預先「看見」</a:t>
            </a:r>
            <a:endParaRPr lang="en-US" altLang="zh-TW" sz="4400" b="1" i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4400" b="1" i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r>
              <a:rPr lang="zh-TW" altLang="en-US" sz="4400" b="1" i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祂死後復活的榮耀</a:t>
            </a:r>
            <a:endParaRPr lang="en-US" altLang="zh-TW" sz="4400" b="1" i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endParaRPr lang="en-US" altLang="zh-TW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ctr">
              <a:buNone/>
              <a:defRPr/>
            </a:pPr>
            <a:r>
              <a:rPr lang="zh-TW" altLang="en-US" sz="3600" b="1" i="1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如此解釋，有何理據？</a:t>
            </a:r>
          </a:p>
          <a:p>
            <a:pPr marL="0" indent="0" algn="ctr">
              <a:buNone/>
              <a:defRPr/>
            </a:pPr>
            <a:endParaRPr lang="zh-TW" altLang="en-US" sz="3600" b="1" i="1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endParaRPr lang="en-US" altLang="zh-TW" sz="2325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232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endParaRPr lang="zh-HK" altLang="en-US" sz="2325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2008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4">
            <a:extLst>
              <a:ext uri="{FF2B5EF4-FFF2-40B4-BE49-F238E27FC236}">
                <a16:creationId xmlns:a16="http://schemas.microsoft.com/office/drawing/2014/main" xmlns="" id="{5821019A-AD48-41EC-902A-77429060B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172913"/>
            <a:ext cx="8496944" cy="649509"/>
          </a:xfrm>
        </p:spPr>
        <p:txBody>
          <a:bodyPr/>
          <a:lstStyle/>
          <a:p>
            <a:r>
              <a:rPr lang="zh-TW" altLang="en-US" sz="34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</a:rPr>
              <a:t>這涉及 </a:t>
            </a:r>
            <a:r>
              <a:rPr lang="zh-TW" altLang="en-US" sz="3400" b="1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釋經問題（</a:t>
            </a:r>
            <a:r>
              <a:rPr lang="en-US" altLang="zh-TW" sz="3400" b="1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2</a:t>
            </a:r>
            <a:r>
              <a:rPr lang="zh-TW" altLang="en-US" sz="3400" b="1" dirty="0">
                <a:solidFill>
                  <a:srgbClr val="FF6600"/>
                </a:solidFill>
                <a:latin typeface="Arial Unicode MS" pitchFamily="34" charset="-120"/>
                <a:ea typeface="Arial Unicode MS" pitchFamily="34" charset="-120"/>
              </a:rPr>
              <a:t>）及 上下文的整體結構</a:t>
            </a:r>
            <a:endParaRPr lang="zh-HK" altLang="en-US" sz="3400" b="1" i="1" dirty="0">
              <a:solidFill>
                <a:srgbClr val="FF6600"/>
              </a:solidFill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35F3AFEB-FAFF-4EC0-8803-78E927AB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26" y="822422"/>
            <a:ext cx="9144000" cy="349865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zh-TW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 </a:t>
            </a:r>
            <a:r>
              <a:rPr lang="en-US" altLang="zh-TW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- </a:t>
            </a:r>
            <a:r>
              <a:rPr lang="zh-TW" alt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為何是摩西、以利亞這兩位舊約</a:t>
            </a:r>
            <a:r>
              <a:rPr lang="zh-TW" altLang="en-US" sz="3600" b="1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人物</a:t>
            </a:r>
            <a:endParaRPr lang="en-US" altLang="zh-TW" sz="3600" b="1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 </a:t>
            </a:r>
            <a:r>
              <a:rPr lang="zh-TW" alt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顯現，同耶穌說話？</a:t>
            </a:r>
            <a:endParaRPr lang="en-US" altLang="zh-TW" sz="3600" b="1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- </a:t>
            </a:r>
            <a:r>
              <a:rPr lang="zh-TW" altLang="en-US" sz="3600" b="1" dirty="0">
                <a:solidFill>
                  <a:srgbClr val="00CCCC">
                    <a:lumMod val="60000"/>
                    <a:lumOff val="40000"/>
                  </a:srgb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摩西和以利亞</a:t>
            </a:r>
            <a:r>
              <a:rPr lang="zh-TW" alt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代表甚麼？</a:t>
            </a:r>
            <a:endParaRPr lang="en-US" altLang="zh-TW" sz="3600" b="1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- </a:t>
            </a:r>
            <a:r>
              <a:rPr lang="zh-TW" alt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他們在這段經文中跟耶穌的關係為何？</a:t>
            </a:r>
            <a:endParaRPr lang="en-US" altLang="zh-TW" sz="3600" b="1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endParaRPr lang="zh-TW" altLang="en-US" sz="3600" b="1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endParaRPr lang="en-US" altLang="zh-TW" sz="2325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232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endParaRPr lang="zh-HK" altLang="en-US" sz="2325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1888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830"/>
            <a:ext cx="9144000" cy="477687"/>
          </a:xfrm>
        </p:spPr>
        <p:txBody>
          <a:bodyPr>
            <a:noAutofit/>
          </a:bodyPr>
          <a:lstStyle/>
          <a:p>
            <a:pPr algn="l"/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HK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 </a:t>
            </a:r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HK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3-8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HK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627535"/>
            <a:ext cx="9144000" cy="4320480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忽然，有摩西、以利亞向他們顯現，同耶</a:t>
            </a:r>
            <a:endParaRPr lang="en-US" altLang="zh-TW" sz="3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zh-TW" altLang="en-US" sz="15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穌說話。</a:t>
            </a:r>
            <a:endParaRPr lang="en-US" altLang="zh-TW" sz="3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044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41903</TotalTime>
  <Words>2612</Words>
  <Application>Microsoft Office PowerPoint</Application>
  <PresentationFormat>如螢幕大小 (16:9)</PresentationFormat>
  <Paragraphs>334</Paragraphs>
  <Slides>41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4</vt:i4>
      </vt:variant>
      <vt:variant>
        <vt:lpstr>投影片標題</vt:lpstr>
      </vt:variant>
      <vt:variant>
        <vt:i4>41</vt:i4>
      </vt:variant>
    </vt:vector>
  </HeadingPairs>
  <TitlesOfParts>
    <vt:vector size="45" baseType="lpstr">
      <vt:lpstr>Office 佈景主題</vt:lpstr>
      <vt:lpstr>6_Office 佈景主題</vt:lpstr>
      <vt:lpstr>Azure</vt:lpstr>
      <vt:lpstr>1_Office 佈景主題</vt:lpstr>
      <vt:lpstr>投影片 1</vt:lpstr>
      <vt:lpstr>投影片 2</vt:lpstr>
      <vt:lpstr>【太 17：9-13】     下山</vt:lpstr>
      <vt:lpstr> 【太 17：14-21】       山下的經驗 </vt:lpstr>
      <vt:lpstr> 釋經問題（1）</vt:lpstr>
      <vt:lpstr>【太 17：1-2】</vt:lpstr>
      <vt:lpstr> 釋經問題（1）</vt:lpstr>
      <vt:lpstr>這涉及 釋經問題（2）及 上下文的整體結構</vt:lpstr>
      <vt:lpstr>【太 17：3-8】</vt:lpstr>
      <vt:lpstr>【太 17：3-8 】</vt:lpstr>
      <vt:lpstr>【太 17：3-8 】</vt:lpstr>
      <vt:lpstr> 釋經問題（2）</vt:lpstr>
      <vt:lpstr>【瑪 4：4-6】</vt:lpstr>
      <vt:lpstr>【申 18：15】</vt:lpstr>
      <vt:lpstr>【太 17：9-13】  下山（下山時耶穌的言論）</vt:lpstr>
      <vt:lpstr> 太 16：28—17：8  上下文的整體結構</vt:lpstr>
      <vt:lpstr>投影片 17</vt:lpstr>
      <vt:lpstr>投影片 18</vt:lpstr>
      <vt:lpstr>【太 17：3-8 】</vt:lpstr>
      <vt:lpstr>【太 17：3-8 】</vt:lpstr>
      <vt:lpstr>（一） 神的國臨到</vt:lpstr>
      <vt:lpstr>馬可福音的「分水嶺」～ 8：27—9：1</vt:lpstr>
      <vt:lpstr>（一） 神的國臨到</vt:lpstr>
      <vt:lpstr>【太 16：28】</vt:lpstr>
      <vt:lpstr>投影片 25</vt:lpstr>
      <vt:lpstr>投影片 26</vt:lpstr>
      <vt:lpstr>神的國臨到：耶穌降世、受死、復活</vt:lpstr>
      <vt:lpstr>   神的國臨到：耶穌降世、受死、復活</vt:lpstr>
      <vt:lpstr>   神的國臨到：耶穌降世、受死、復活</vt:lpstr>
      <vt:lpstr>（二） 山上、山下的經驗 </vt:lpstr>
      <vt:lpstr> 【太 17：14-18】</vt:lpstr>
      <vt:lpstr>【太 17：19-21】</vt:lpstr>
      <vt:lpstr>【太 17：19-21】</vt:lpstr>
      <vt:lpstr>【可 9：21-24】</vt:lpstr>
      <vt:lpstr>（二） 山上、山下的經驗 </vt:lpstr>
      <vt:lpstr>（二） 山上、山下的經驗 </vt:lpstr>
      <vt:lpstr>（二） 山上、山下的經驗 </vt:lpstr>
      <vt:lpstr>【太 17：1-2】</vt:lpstr>
      <vt:lpstr>投影片 39</vt:lpstr>
      <vt:lpstr>（二） 山上、山下的經驗 </vt:lpstr>
      <vt:lpstr>（二） 山上、山下的經驗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</dc:creator>
  <cp:lastModifiedBy>Andrew</cp:lastModifiedBy>
  <cp:revision>1539</cp:revision>
  <cp:lastPrinted>2019-01-05T01:06:30Z</cp:lastPrinted>
  <dcterms:created xsi:type="dcterms:W3CDTF">2013-12-07T04:13:27Z</dcterms:created>
  <dcterms:modified xsi:type="dcterms:W3CDTF">2020-03-13T04:47:07Z</dcterms:modified>
</cp:coreProperties>
</file>