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3" r:id="rId42"/>
    <p:sldId id="297" r:id="rId43"/>
  </p:sldIdLst>
  <p:sldSz cx="9144000" cy="5143500" type="screen16x9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151F8-20FD-492B-B281-C5207BE95A12}" type="datetimeFigureOut">
              <a:rPr lang="zh-HK" altLang="en-US" smtClean="0"/>
              <a:pPr/>
              <a:t>24/3/2020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AFD9-D16F-479E-A4AB-250E81702D5E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56339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151F8-20FD-492B-B281-C5207BE95A12}" type="datetimeFigureOut">
              <a:rPr lang="zh-HK" altLang="en-US" smtClean="0"/>
              <a:pPr/>
              <a:t>24/3/2020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DAFD9-D16F-479E-A4AB-250E81702D5E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34674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593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14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08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7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37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15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5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81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6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52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37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16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69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49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93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1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89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71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8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99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80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08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56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37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18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0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97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58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006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93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57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2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29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9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295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7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00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1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73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2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45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如螢幕大小 (16:9)</PresentationFormat>
  <Paragraphs>0</Paragraphs>
  <Slides>42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3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Shirley01</dc:creator>
  <cp:lastModifiedBy>Andrew</cp:lastModifiedBy>
  <cp:revision>2</cp:revision>
  <dcterms:created xsi:type="dcterms:W3CDTF">2020-03-24T06:05:38Z</dcterms:created>
  <dcterms:modified xsi:type="dcterms:W3CDTF">2020-03-24T07:16:19Z</dcterms:modified>
</cp:coreProperties>
</file>