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68" r:id="rId4"/>
    <p:sldId id="269" r:id="rId5"/>
    <p:sldId id="260" r:id="rId6"/>
    <p:sldId id="270" r:id="rId7"/>
    <p:sldId id="261" r:id="rId8"/>
    <p:sldId id="271" r:id="rId9"/>
    <p:sldId id="262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FFF00"/>
    <a:srgbClr val="B9A485"/>
    <a:srgbClr val="715D4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73724" autoAdjust="0"/>
  </p:normalViewPr>
  <p:slideViewPr>
    <p:cSldViewPr snapToGrid="0">
      <p:cViewPr varScale="1">
        <p:scale>
          <a:sx n="104" d="100"/>
          <a:sy n="104" d="100"/>
        </p:scale>
        <p:origin x="-16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11D57-CEFA-45A2-A685-B49AF6A0EDA5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24263-67AF-48C5-B93E-66B1EEFBEB2E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340958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636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040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285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2141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3692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8715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9555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6131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B95FC-2398-45E8-A4D5-D8454E31DA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54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376355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163295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18634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3632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66244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50749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396082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218764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281405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173207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406887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rgbClr val="FFFFBD">
                <a:alpha val="87000"/>
                <a:lumMod val="98000"/>
                <a:lumOff val="2000"/>
              </a:srgbClr>
            </a:gs>
            <a:gs pos="100000">
              <a:srgbClr val="715D44">
                <a:alpha val="58000"/>
                <a:lumMod val="86000"/>
                <a:lumOff val="14000"/>
              </a:srgbClr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B09CA-8FEE-424E-9056-3DE0327B0CFB}" type="datetimeFigureOut">
              <a:rPr lang="en-HK" smtClean="0"/>
              <a:pPr/>
              <a:t>29/2/2020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52B7-E78E-4DDD-B5D7-2041F4628802}" type="slidenum">
              <a:rPr lang="en-HK" smtClean="0"/>
              <a:pPr/>
              <a:t>‹#›</a:t>
            </a:fld>
            <a:endParaRPr lang="en-HK"/>
          </a:p>
        </p:txBody>
      </p:sp>
    </p:spTree>
    <p:extLst>
      <p:ext uri="{BB962C8B-B14F-4D97-AF65-F5344CB8AC3E}">
        <p14:creationId xmlns="" xmlns:p14="http://schemas.microsoft.com/office/powerpoint/2010/main" val="78070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kfiles.storage.msn.com/x1piYkpqHC_35lX8DVh_7EfrZ5OBUkRF-AwbhxB_JpBF-k-Bl9Moy5hmkFRWlI8zS81jfghO629QJ0Y__SXxPo18xjgQBods27MUCvecmodrMrWT2LDBAkb5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847" y="0"/>
            <a:ext cx="10750352" cy="52135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1" y="3553878"/>
            <a:ext cx="3864935" cy="854177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浪子一號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11" y="4408054"/>
            <a:ext cx="3875568" cy="536087"/>
          </a:xfrm>
        </p:spPr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</a:rPr>
              <a:t>路加福音 </a:t>
            </a:r>
            <a:r>
              <a:rPr lang="en-US" altLang="zh-TW" dirty="0">
                <a:solidFill>
                  <a:schemeClr val="bg1"/>
                </a:solidFill>
              </a:rPr>
              <a:t>15:25-32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251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6123"/>
            <a:ext cx="7886700" cy="754856"/>
          </a:xfrm>
        </p:spPr>
        <p:txBody>
          <a:bodyPr/>
          <a:lstStyle/>
          <a:p>
            <a:pPr algn="ctr"/>
            <a:r>
              <a:rPr lang="en-US" altLang="zh-TW" dirty="0"/>
              <a:t>III. </a:t>
            </a:r>
            <a:r>
              <a:rPr lang="zh-TW" altLang="en-US" dirty="0"/>
              <a:t>回轉到慈愛的天父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93" y="1016988"/>
            <a:ext cx="8489879" cy="3510621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zh-TW" altLang="en-US" sz="3200" dirty="0"/>
              <a:t>真回轉的證據？ </a:t>
            </a:r>
            <a:endParaRPr lang="en-US" altLang="zh-TW" sz="3200" dirty="0"/>
          </a:p>
          <a:p>
            <a:pPr marL="0" indent="0">
              <a:lnSpc>
                <a:spcPts val="2800"/>
              </a:lnSpc>
              <a:buNone/>
            </a:pPr>
            <a:endParaRPr lang="en-US" altLang="zh-TW" sz="1500" dirty="0"/>
          </a:p>
          <a:p>
            <a:pPr marL="514350" indent="-514350">
              <a:lnSpc>
                <a:spcPts val="2800"/>
              </a:lnSpc>
              <a:buAutoNum type="alphaUcPeriod"/>
            </a:pPr>
            <a:r>
              <a:rPr lang="zh-TW" altLang="en-US" sz="3200" dirty="0"/>
              <a:t>「醒悟」</a:t>
            </a:r>
            <a:endParaRPr lang="en-US" altLang="zh-TW" sz="3200" dirty="0"/>
          </a:p>
          <a:p>
            <a:pPr marL="514350" indent="-514350">
              <a:lnSpc>
                <a:spcPts val="2800"/>
              </a:lnSpc>
              <a:buAutoNum type="alphaUcPeriod"/>
            </a:pPr>
            <a:endParaRPr lang="en-US" altLang="zh-TW" sz="1500" dirty="0"/>
          </a:p>
          <a:p>
            <a:pPr marL="0" indent="0">
              <a:lnSpc>
                <a:spcPts val="2800"/>
              </a:lnSpc>
              <a:buNone/>
            </a:pPr>
            <a:r>
              <a:rPr lang="en-US" altLang="zh-TW" sz="3200" dirty="0"/>
              <a:t>B. 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輕</a:t>
            </a:r>
            <a:r>
              <a:rPr lang="zh-TW" altLang="en-US" sz="3200" dirty="0"/>
              <a:t>看別人的錯誤，修改自己的缺點</a:t>
            </a:r>
            <a:endParaRPr lang="en-US" altLang="zh-TW" sz="3200" dirty="0"/>
          </a:p>
          <a:p>
            <a:pPr marL="0" indent="0">
              <a:lnSpc>
                <a:spcPts val="2800"/>
              </a:lnSpc>
              <a:buNone/>
            </a:pPr>
            <a:endParaRPr lang="en-US" altLang="zh-TW" sz="1500" dirty="0"/>
          </a:p>
          <a:p>
            <a:pPr marL="0" indent="0">
              <a:lnSpc>
                <a:spcPts val="2800"/>
              </a:lnSpc>
              <a:buNone/>
            </a:pPr>
            <a:r>
              <a:rPr lang="en-US" altLang="zh-TW" sz="3200" dirty="0"/>
              <a:t>C. 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立志</a:t>
            </a:r>
            <a:r>
              <a:rPr lang="zh-TW" altLang="en-US" sz="3200" dirty="0"/>
              <a:t>行善</a:t>
            </a:r>
            <a:endParaRPr lang="en-US" altLang="zh-TW" sz="3200" dirty="0"/>
          </a:p>
        </p:txBody>
      </p:sp>
    </p:spTree>
    <p:extLst>
      <p:ext uri="{BB962C8B-B14F-4D97-AF65-F5344CB8AC3E}">
        <p14:creationId xmlns="" xmlns:p14="http://schemas.microsoft.com/office/powerpoint/2010/main" val="40592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失</a:t>
            </a:r>
            <a:r>
              <a:rPr lang="en-US" altLang="zh-TW" dirty="0"/>
              <a:t>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HK" sz="4400" dirty="0"/>
              <a:t>15:4-7 </a:t>
            </a:r>
            <a:r>
              <a:rPr lang="zh-TW" altLang="en-US" sz="4400" dirty="0"/>
              <a:t>失羊</a:t>
            </a:r>
            <a:endParaRPr lang="en-US" altLang="zh-TW" sz="4400" dirty="0"/>
          </a:p>
          <a:p>
            <a:endParaRPr lang="en-US" altLang="zh-TW" sz="4400" dirty="0"/>
          </a:p>
          <a:p>
            <a:r>
              <a:rPr lang="en-US" altLang="zh-TW" sz="4400" dirty="0"/>
              <a:t>15:8-10 </a:t>
            </a:r>
            <a:r>
              <a:rPr lang="zh-TW" altLang="en-US" sz="4400" dirty="0"/>
              <a:t>失錢</a:t>
            </a:r>
            <a:endParaRPr lang="en-US" altLang="zh-TW" sz="4400" dirty="0"/>
          </a:p>
          <a:p>
            <a:endParaRPr lang="en-US" altLang="zh-TW" sz="4400" dirty="0"/>
          </a:p>
          <a:p>
            <a:r>
              <a:rPr lang="en-US" altLang="zh-HK" sz="4400" dirty="0"/>
              <a:t>15:11-24 </a:t>
            </a:r>
            <a:r>
              <a:rPr lang="zh-TW" altLang="en-US" sz="4400" dirty="0"/>
              <a:t>失人 </a:t>
            </a:r>
            <a:r>
              <a:rPr lang="en-US" altLang="zh-TW" sz="4400" dirty="0"/>
              <a:t>(</a:t>
            </a:r>
            <a:r>
              <a:rPr lang="zh-TW" altLang="en-US" sz="4400" dirty="0"/>
              <a:t>高潮！</a:t>
            </a:r>
            <a:r>
              <a:rPr lang="en-US" altLang="zh-TW" sz="4400" dirty="0"/>
              <a:t>)</a:t>
            </a:r>
            <a:endParaRPr lang="zh-HK" alt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38079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36" y="201168"/>
            <a:ext cx="8810008" cy="4942332"/>
          </a:xfrm>
        </p:spPr>
        <p:txBody>
          <a:bodyPr>
            <a:normAutofit/>
          </a:bodyPr>
          <a:lstStyle/>
          <a:p>
            <a:pPr marL="0" indent="0">
              <a:lnSpc>
                <a:spcPts val="3360"/>
              </a:lnSpc>
              <a:buNone/>
            </a:pPr>
            <a:r>
              <a:rPr lang="en-US" sz="3000" baseline="30000" dirty="0"/>
              <a:t>1 </a:t>
            </a:r>
            <a:r>
              <a:rPr lang="zh-TW" altLang="en-US" sz="3000" dirty="0"/>
              <a:t>眾稅吏和罪人、都挨近耶穌要聽他講道。</a:t>
            </a:r>
            <a:r>
              <a:rPr lang="en-US" sz="3000" dirty="0"/>
              <a:t> </a:t>
            </a:r>
            <a:r>
              <a:rPr lang="en-US" sz="3000" baseline="30000" dirty="0"/>
              <a:t>2</a:t>
            </a:r>
            <a:r>
              <a:rPr lang="en-US" sz="3000" dirty="0"/>
              <a:t> </a:t>
            </a:r>
            <a:r>
              <a:rPr lang="zh-TW" altLang="en-US" sz="3000" dirty="0"/>
              <a:t>法利賽人和文士、私下議論說、這個人接待罪人、又同他們喫飯。</a:t>
            </a:r>
            <a:r>
              <a:rPr lang="en-US" sz="3000" dirty="0"/>
              <a:t> </a:t>
            </a:r>
            <a:r>
              <a:rPr lang="en-US" sz="3000" baseline="30000" dirty="0"/>
              <a:t>3</a:t>
            </a:r>
            <a:r>
              <a:rPr lang="en-US" sz="3000" dirty="0"/>
              <a:t> </a:t>
            </a:r>
            <a:r>
              <a:rPr lang="zh-TW" altLang="en-US" sz="3000" dirty="0"/>
              <a:t>耶穌就用比喻、說、</a:t>
            </a:r>
            <a:endParaRPr lang="en-US" altLang="zh-TW" sz="3000" dirty="0"/>
          </a:p>
          <a:p>
            <a:pPr marL="0" indent="0">
              <a:lnSpc>
                <a:spcPts val="1000"/>
              </a:lnSpc>
              <a:buNone/>
            </a:pPr>
            <a:endParaRPr lang="en-US" sz="3000" dirty="0"/>
          </a:p>
          <a:p>
            <a:pPr marL="0" indent="0">
              <a:lnSpc>
                <a:spcPts val="3360"/>
              </a:lnSpc>
              <a:buNone/>
            </a:pPr>
            <a:r>
              <a:rPr lang="en-US" sz="3000" dirty="0"/>
              <a:t> </a:t>
            </a:r>
            <a:r>
              <a:rPr lang="en-US" sz="3000" baseline="30000" dirty="0"/>
              <a:t>4</a:t>
            </a:r>
            <a:r>
              <a:rPr lang="en-US" sz="3000" dirty="0"/>
              <a:t> </a:t>
            </a:r>
            <a:r>
              <a:rPr lang="zh-TW" altLang="en-US" sz="3000" dirty="0"/>
              <a:t>你們中間誰有一百隻羊、失去一隻、不把這九十九隻撇在曠野、去找那失去的羊直到找著呢。</a:t>
            </a:r>
            <a:r>
              <a:rPr lang="en-US" sz="3000" dirty="0"/>
              <a:t> </a:t>
            </a:r>
            <a:r>
              <a:rPr lang="en-US" sz="3000" baseline="30000" dirty="0"/>
              <a:t>5</a:t>
            </a:r>
            <a:r>
              <a:rPr lang="en-US" sz="3000" dirty="0"/>
              <a:t> </a:t>
            </a:r>
            <a:r>
              <a:rPr lang="zh-TW" altLang="en-US" sz="3000" dirty="0"/>
              <a:t>找著了、就歡歡喜喜的扛在肩上、回到家裡。</a:t>
            </a:r>
            <a:r>
              <a:rPr lang="en-US" sz="3000" dirty="0"/>
              <a:t> </a:t>
            </a:r>
            <a:r>
              <a:rPr lang="en-US" sz="3000" baseline="30000" dirty="0"/>
              <a:t>6</a:t>
            </a:r>
            <a:r>
              <a:rPr lang="en-US" sz="3000" dirty="0"/>
              <a:t> </a:t>
            </a:r>
            <a:r>
              <a:rPr lang="zh-TW" altLang="en-US" sz="3000" dirty="0"/>
              <a:t>就請朋友鄰舍來、對他們說、我失去的羊已經找著了、你們和我一同歡喜罷。</a:t>
            </a:r>
            <a:r>
              <a:rPr lang="en-US" sz="3000" dirty="0"/>
              <a:t> </a:t>
            </a:r>
            <a:r>
              <a:rPr lang="en-US" sz="3000" baseline="30000" dirty="0"/>
              <a:t>7</a:t>
            </a:r>
            <a:r>
              <a:rPr lang="en-US" sz="3000" dirty="0"/>
              <a:t> </a:t>
            </a:r>
            <a:r>
              <a:rPr lang="zh-TW" altLang="en-US" sz="3000" dirty="0"/>
              <a:t>我告訴你們、一個罪人悔改、在天上也要這樣為他歡喜、較比為九十九個不用悔改的義人、歡喜更大。</a:t>
            </a:r>
          </a:p>
        </p:txBody>
      </p:sp>
    </p:spTree>
    <p:extLst>
      <p:ext uri="{BB962C8B-B14F-4D97-AF65-F5344CB8AC3E}">
        <p14:creationId xmlns="" xmlns:p14="http://schemas.microsoft.com/office/powerpoint/2010/main" val="42407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24" y="266025"/>
            <a:ext cx="8421718" cy="3532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baseline="30000" dirty="0"/>
              <a:t>8</a:t>
            </a:r>
            <a:r>
              <a:rPr lang="en-US" sz="3200" dirty="0"/>
              <a:t> </a:t>
            </a:r>
            <a:r>
              <a:rPr lang="zh-TW" altLang="en-US" sz="3200" dirty="0"/>
              <a:t>或是一個婦人、有十塊錢、若失落一塊、豈不點上燈、打掃屋子、細細的找、直到找著麼。</a:t>
            </a:r>
            <a:r>
              <a:rPr lang="en-US" sz="3200" dirty="0"/>
              <a:t> </a:t>
            </a:r>
            <a:r>
              <a:rPr lang="en-US" sz="3200" baseline="30000" dirty="0"/>
              <a:t>9</a:t>
            </a:r>
            <a:r>
              <a:rPr lang="en-US" sz="3200" dirty="0"/>
              <a:t> </a:t>
            </a:r>
            <a:r>
              <a:rPr lang="zh-TW" altLang="en-US" sz="3200" dirty="0"/>
              <a:t>找著了、就請朋友鄰舍來、對他們說、我失落的那塊錢已經找著了、你們和我一同歡喜罷。</a:t>
            </a:r>
            <a:r>
              <a:rPr lang="en-US" sz="3200" dirty="0"/>
              <a:t> </a:t>
            </a:r>
            <a:r>
              <a:rPr lang="en-US" sz="3200" baseline="30000" dirty="0"/>
              <a:t>10</a:t>
            </a:r>
            <a:r>
              <a:rPr lang="en-US" sz="3200" dirty="0"/>
              <a:t> </a:t>
            </a:r>
            <a:r>
              <a:rPr lang="zh-TW" altLang="en-US" sz="3200" dirty="0"/>
              <a:t>我告訴你們、一個罪人悔改、在　神的使者面前、也是這樣為他歡喜。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027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03" y="111642"/>
            <a:ext cx="9033395" cy="50318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zh-TW" altLang="en-US" dirty="0"/>
              <a:t>耶穌又說、一個人有兩個兒子。</a:t>
            </a:r>
            <a:r>
              <a:rPr lang="en-US" dirty="0"/>
              <a:t> 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zh-TW" altLang="en-US" dirty="0"/>
              <a:t>小兒子對父親說、父親、請你把我應得的家業分給我．他父親就把產業分給他們。</a:t>
            </a:r>
            <a:r>
              <a:rPr lang="en-US" dirty="0"/>
              <a:t> </a:t>
            </a:r>
            <a:r>
              <a:rPr lang="en-US" baseline="30000" dirty="0"/>
              <a:t>13</a:t>
            </a:r>
            <a:r>
              <a:rPr lang="en-US" dirty="0"/>
              <a:t> </a:t>
            </a:r>
            <a:r>
              <a:rPr lang="zh-TW" altLang="en-US" dirty="0"/>
              <a:t>過了不多幾日、小兒子就把他一切所有的、都收拾起來、往遠方去了．在那裡任意放蕩、浪費資財。</a:t>
            </a:r>
            <a:r>
              <a:rPr lang="en-US" dirty="0"/>
              <a:t> </a:t>
            </a:r>
            <a:r>
              <a:rPr lang="en-US" baseline="30000" dirty="0"/>
              <a:t>14</a:t>
            </a:r>
            <a:r>
              <a:rPr lang="en-US" dirty="0"/>
              <a:t> </a:t>
            </a:r>
            <a:r>
              <a:rPr lang="zh-TW" altLang="en-US" dirty="0"/>
              <a:t>既耗盡了一切所有的、又遇著那地方大遭饑荒、就窮苦起來。</a:t>
            </a:r>
            <a:r>
              <a:rPr lang="en-US" dirty="0"/>
              <a:t> </a:t>
            </a: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zh-TW" altLang="en-US" dirty="0"/>
              <a:t>於是去投靠那地方的一個人．那人打發他到田裡去放豬。</a:t>
            </a:r>
            <a:r>
              <a:rPr lang="en-US" dirty="0"/>
              <a:t> </a:t>
            </a:r>
            <a:r>
              <a:rPr lang="en-US" baseline="30000" dirty="0"/>
              <a:t>16</a:t>
            </a:r>
            <a:r>
              <a:rPr lang="en-US" dirty="0"/>
              <a:t> </a:t>
            </a:r>
            <a:r>
              <a:rPr lang="zh-TW" altLang="en-US" dirty="0"/>
              <a:t>他恨不得拿豬所喫的豆莢充飢．也沒有人給他。</a:t>
            </a:r>
            <a:r>
              <a:rPr lang="en-US" dirty="0"/>
              <a:t> </a:t>
            </a: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zh-TW" altLang="en-US" dirty="0"/>
              <a:t>他醒悟過來、就說、我父親有多少的雇工、口糧有餘、我倒在這裡餓死麼．</a:t>
            </a:r>
            <a:r>
              <a:rPr lang="en-US" dirty="0"/>
              <a:t> </a:t>
            </a:r>
            <a:r>
              <a:rPr lang="en-US" baseline="30000" dirty="0"/>
              <a:t>18</a:t>
            </a:r>
            <a:r>
              <a:rPr lang="en-US" dirty="0"/>
              <a:t> </a:t>
            </a:r>
            <a:r>
              <a:rPr lang="zh-TW" altLang="en-US" dirty="0"/>
              <a:t>我要起來、到我父親那裡去、向他說、父親、我得罪了天、又得罪了你．</a:t>
            </a:r>
            <a:r>
              <a:rPr lang="en-US" dirty="0"/>
              <a:t> </a:t>
            </a: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zh-TW" altLang="en-US" dirty="0"/>
              <a:t>從今以後、我不配稱為你的兒子、把我當作一個雇工罷。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63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0063B9-34D5-4B88-A627-4C47146A7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374905"/>
            <a:ext cx="8458200" cy="41138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aseline="30000" dirty="0"/>
              <a:t>20</a:t>
            </a:r>
            <a:r>
              <a:rPr lang="en-US" sz="3200" dirty="0"/>
              <a:t> </a:t>
            </a:r>
            <a:r>
              <a:rPr lang="zh-TW" altLang="en-US" sz="3200" dirty="0"/>
              <a:t>於是起來往他父親那裡去。相離還遠、他父親看見、就動了慈心、跑去抱著他的頸項、連連與他親嘴。</a:t>
            </a:r>
            <a:r>
              <a:rPr lang="en-US" sz="3200" dirty="0"/>
              <a:t> </a:t>
            </a:r>
            <a:r>
              <a:rPr lang="en-US" sz="3200" baseline="30000" dirty="0"/>
              <a:t>21</a:t>
            </a:r>
            <a:r>
              <a:rPr lang="en-US" sz="3200" dirty="0"/>
              <a:t> </a:t>
            </a:r>
            <a:r>
              <a:rPr lang="zh-TW" altLang="en-US" sz="3200" dirty="0"/>
              <a:t>兒子說、父親、我得罪了天、又得罪了你．從今以後、我不配稱為你的兒子。</a:t>
            </a:r>
            <a:r>
              <a:rPr lang="en-US" sz="3200" dirty="0"/>
              <a:t> </a:t>
            </a:r>
            <a:r>
              <a:rPr lang="en-US" sz="3200" baseline="30000" dirty="0"/>
              <a:t>22</a:t>
            </a:r>
            <a:r>
              <a:rPr lang="en-US" sz="3200" dirty="0"/>
              <a:t> </a:t>
            </a:r>
            <a:r>
              <a:rPr lang="zh-TW" altLang="en-US" sz="3200" dirty="0"/>
              <a:t>父親卻吩咐僕人說、把那上好的袍子快拿出來給他穿．把戒指戴在他指頭上．把鞋穿在他腳上．</a:t>
            </a:r>
            <a:r>
              <a:rPr lang="en-US" sz="3200" dirty="0"/>
              <a:t> </a:t>
            </a:r>
            <a:r>
              <a:rPr lang="en-US" sz="3200" baseline="30000" dirty="0"/>
              <a:t>23</a:t>
            </a:r>
            <a:r>
              <a:rPr lang="en-US" sz="3200" dirty="0"/>
              <a:t> </a:t>
            </a:r>
            <a:r>
              <a:rPr lang="zh-TW" altLang="en-US" sz="3200" dirty="0"/>
              <a:t>把那肥牛犢牽來宰了、我們可以喫喝快樂．</a:t>
            </a:r>
            <a:r>
              <a:rPr lang="en-US" sz="3200" dirty="0"/>
              <a:t> </a:t>
            </a:r>
            <a:r>
              <a:rPr lang="en-US" sz="3200" baseline="30000" dirty="0"/>
              <a:t>24</a:t>
            </a:r>
            <a:r>
              <a:rPr lang="en-US" sz="3200" dirty="0"/>
              <a:t> </a:t>
            </a:r>
            <a:r>
              <a:rPr lang="zh-TW" altLang="en-US" sz="3200" dirty="0"/>
              <a:t>因為我這個兒子、是死而復活、失而又得的。他們就快樂起來。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84088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I. </a:t>
            </a:r>
            <a:r>
              <a:rPr lang="zh-TW" altLang="en-US" dirty="0"/>
              <a:t>慈愛天父呼喚回轉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207008"/>
            <a:ext cx="8183880" cy="2310146"/>
          </a:xfrm>
        </p:spPr>
        <p:txBody>
          <a:bodyPr>
            <a:normAutofit fontScale="92500" lnSpcReduction="20000"/>
          </a:bodyPr>
          <a:lstStyle/>
          <a:p>
            <a:endParaRPr lang="en-US" altLang="zh-TW" sz="3200" dirty="0"/>
          </a:p>
          <a:p>
            <a:endParaRPr lang="en-US" sz="3200" dirty="0"/>
          </a:p>
          <a:p>
            <a:r>
              <a:rPr lang="zh-TW" altLang="en-US" sz="3200" dirty="0"/>
              <a:t>慈愛天父尋找人，喜歡人被尋回 </a:t>
            </a:r>
            <a:r>
              <a:rPr lang="en-US" altLang="zh-TW" sz="3200" dirty="0"/>
              <a:t>/</a:t>
            </a:r>
            <a:r>
              <a:rPr lang="zh-TW" altLang="en-US" sz="3200" dirty="0"/>
              <a:t> 回轉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en-US" altLang="zh-TW" sz="3200" dirty="0"/>
              <a:t> </a:t>
            </a:r>
            <a:r>
              <a:rPr lang="zh-TW" altLang="en-US" sz="3200" dirty="0"/>
              <a:t>甚麼是回轉？</a:t>
            </a:r>
            <a:endParaRPr lang="en-US" altLang="zh-TW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1954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8" y="231569"/>
            <a:ext cx="9013371" cy="47843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aseline="30000" dirty="0"/>
              <a:t>25</a:t>
            </a:r>
            <a:r>
              <a:rPr lang="en-US" dirty="0"/>
              <a:t> </a:t>
            </a:r>
            <a:r>
              <a:rPr lang="zh-TW" altLang="en-US" dirty="0"/>
              <a:t>那時、大兒子正在田裡．他回來離家不遠、聽見作樂跳舞的聲音．</a:t>
            </a:r>
            <a:r>
              <a:rPr lang="en-US" dirty="0"/>
              <a:t> </a:t>
            </a:r>
            <a:r>
              <a:rPr lang="en-US" baseline="30000" dirty="0"/>
              <a:t>26</a:t>
            </a:r>
            <a:r>
              <a:rPr lang="en-US" dirty="0"/>
              <a:t> </a:t>
            </a:r>
            <a:r>
              <a:rPr lang="zh-TW" altLang="en-US" dirty="0"/>
              <a:t>便叫過一個僕人來、問是甚麼事。</a:t>
            </a:r>
            <a:r>
              <a:rPr lang="en-US" dirty="0"/>
              <a:t> </a:t>
            </a:r>
            <a:r>
              <a:rPr lang="en-US" baseline="30000" dirty="0"/>
              <a:t>27</a:t>
            </a:r>
            <a:r>
              <a:rPr lang="en-US" dirty="0"/>
              <a:t> </a:t>
            </a:r>
            <a:r>
              <a:rPr lang="zh-TW" altLang="en-US" dirty="0"/>
              <a:t>僕人說、你兄弟來了．你父親、因為得他無災無病的回來、把肥牛犢宰了。</a:t>
            </a:r>
            <a:r>
              <a:rPr lang="en-US" dirty="0"/>
              <a:t> </a:t>
            </a:r>
            <a:r>
              <a:rPr lang="en-US" baseline="30000" dirty="0"/>
              <a:t>28</a:t>
            </a:r>
            <a:r>
              <a:rPr lang="en-US" dirty="0"/>
              <a:t> </a:t>
            </a:r>
            <a:r>
              <a:rPr lang="zh-TW" altLang="en-US" dirty="0"/>
              <a:t>大兒子卻生氣、不肯進去．他父親就出來勸他。</a:t>
            </a:r>
            <a:r>
              <a:rPr lang="en-US" dirty="0"/>
              <a:t> </a:t>
            </a:r>
            <a:r>
              <a:rPr lang="en-US" baseline="30000" dirty="0"/>
              <a:t>29</a:t>
            </a:r>
            <a:r>
              <a:rPr lang="en-US" dirty="0"/>
              <a:t> </a:t>
            </a:r>
            <a:r>
              <a:rPr lang="zh-TW" altLang="en-US" dirty="0"/>
              <a:t>他對父親說、我服事你這多年、從來沒有違背過你的命．你並沒有給我一隻山羊羔、叫我和朋友、一同快樂．</a:t>
            </a:r>
            <a:r>
              <a:rPr lang="en-US" dirty="0"/>
              <a:t> </a:t>
            </a:r>
            <a:r>
              <a:rPr lang="en-US" baseline="30000" dirty="0"/>
              <a:t>30</a:t>
            </a:r>
            <a:r>
              <a:rPr lang="en-US" dirty="0"/>
              <a:t> </a:t>
            </a:r>
            <a:r>
              <a:rPr lang="zh-TW" altLang="en-US" dirty="0"/>
              <a:t>但你這個兒子、和娼妓吞盡了你的產業、他一來了、你倒為他宰了肥牛犢。</a:t>
            </a:r>
            <a:r>
              <a:rPr lang="en-US" dirty="0"/>
              <a:t> </a:t>
            </a:r>
            <a:r>
              <a:rPr lang="en-US" baseline="30000" dirty="0"/>
              <a:t>31</a:t>
            </a:r>
            <a:r>
              <a:rPr lang="en-US" dirty="0"/>
              <a:t> </a:t>
            </a:r>
            <a:r>
              <a:rPr lang="zh-TW" altLang="en-US" dirty="0"/>
              <a:t>父親對他說、兒阿、你常和我同在、我一切所有的、都是你的。</a:t>
            </a:r>
            <a:r>
              <a:rPr lang="en-US" dirty="0"/>
              <a:t> </a:t>
            </a:r>
            <a:r>
              <a:rPr lang="en-US" baseline="30000" dirty="0"/>
              <a:t>32</a:t>
            </a:r>
            <a:r>
              <a:rPr lang="en-US" dirty="0"/>
              <a:t> </a:t>
            </a:r>
            <a:r>
              <a:rPr lang="zh-TW" altLang="en-US" dirty="0"/>
              <a:t>只是你這個兄弟、是死而復活、失而又得的、所以我們理當歡喜快樂。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80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0047"/>
            <a:ext cx="7886700" cy="707009"/>
          </a:xfrm>
        </p:spPr>
        <p:txBody>
          <a:bodyPr/>
          <a:lstStyle/>
          <a:p>
            <a:pPr algn="ctr"/>
            <a:r>
              <a:rPr lang="en-US" altLang="zh-TW" dirty="0"/>
              <a:t>II.</a:t>
            </a:r>
            <a:r>
              <a:rPr lang="zh-TW" altLang="en-US" dirty="0"/>
              <a:t> 缺乏慈愛是回轉的警號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53" y="1137181"/>
            <a:ext cx="8739963" cy="3808872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誰要回轉？病徵？</a:t>
            </a:r>
            <a:endParaRPr lang="en-US" altLang="zh-TW" sz="3200" dirty="0"/>
          </a:p>
          <a:p>
            <a:endParaRPr lang="en-US" altLang="zh-TW" sz="1600" dirty="0"/>
          </a:p>
          <a:p>
            <a:pPr>
              <a:lnSpc>
                <a:spcPct val="110000"/>
              </a:lnSpc>
            </a:pPr>
            <a:r>
              <a:rPr lang="zh-TW" altLang="en-US" sz="3200" dirty="0"/>
              <a:t>由缺乏接受天父慈愛，到缺乏施與別人慈愛</a:t>
            </a:r>
            <a:endParaRPr lang="en-US" altLang="zh-TW" sz="3200" dirty="0"/>
          </a:p>
          <a:p>
            <a:pPr>
              <a:lnSpc>
                <a:spcPct val="110000"/>
              </a:lnSpc>
            </a:pPr>
            <a:endParaRPr lang="en-US" altLang="zh-TW" sz="1500" dirty="0"/>
          </a:p>
          <a:p>
            <a:pPr>
              <a:lnSpc>
                <a:spcPct val="110000"/>
              </a:lnSpc>
            </a:pPr>
            <a:r>
              <a:rPr lang="zh-TW" altLang="en-US" sz="3200" dirty="0"/>
              <a:t>不良人際關係；覺得努苦、苦；缺乏喜樂；埋怨別人甚至上帝；看低別人；不太明白上帝的慈愛和心腸；規條主義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2309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905</Words>
  <Application>Microsoft Office PowerPoint</Application>
  <PresentationFormat>如螢幕大小 (16:9)</PresentationFormat>
  <Paragraphs>44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Theme</vt:lpstr>
      <vt:lpstr>浪子一號</vt:lpstr>
      <vt:lpstr>失?</vt:lpstr>
      <vt:lpstr>投影片 3</vt:lpstr>
      <vt:lpstr>投影片 4</vt:lpstr>
      <vt:lpstr>投影片 5</vt:lpstr>
      <vt:lpstr>投影片 6</vt:lpstr>
      <vt:lpstr>I. 慈愛天父呼喚回轉</vt:lpstr>
      <vt:lpstr>投影片 8</vt:lpstr>
      <vt:lpstr>II. 缺乏慈愛是回轉的警號</vt:lpstr>
      <vt:lpstr>III. 回轉到慈愛的天父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浪子一號</dc:title>
  <dc:creator>J Mok</dc:creator>
  <cp:lastModifiedBy>Andrew</cp:lastModifiedBy>
  <cp:revision>4</cp:revision>
  <dcterms:created xsi:type="dcterms:W3CDTF">2020-02-29T03:58:28Z</dcterms:created>
  <dcterms:modified xsi:type="dcterms:W3CDTF">2020-02-29T06:11:21Z</dcterms:modified>
</cp:coreProperties>
</file>