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68" r:id="rId6"/>
    <p:sldId id="275" r:id="rId7"/>
    <p:sldId id="277" r:id="rId8"/>
    <p:sldId id="276" r:id="rId9"/>
    <p:sldId id="257" r:id="rId10"/>
    <p:sldId id="263" r:id="rId11"/>
    <p:sldId id="278" r:id="rId12"/>
    <p:sldId id="258" r:id="rId13"/>
    <p:sldId id="265" r:id="rId14"/>
    <p:sldId id="264" r:id="rId15"/>
    <p:sldId id="266" r:id="rId16"/>
    <p:sldId id="279" r:id="rId17"/>
    <p:sldId id="280" r:id="rId18"/>
    <p:sldId id="259" r:id="rId19"/>
    <p:sldId id="281" r:id="rId20"/>
    <p:sldId id="262" r:id="rId21"/>
    <p:sldId id="282" r:id="rId22"/>
    <p:sldId id="283" r:id="rId23"/>
    <p:sldId id="284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5" r:id="rId33"/>
    <p:sldId id="267" r:id="rId34"/>
    <p:sldId id="296" r:id="rId35"/>
    <p:sldId id="274" r:id="rId36"/>
    <p:sldId id="260" r:id="rId37"/>
    <p:sldId id="297" r:id="rId38"/>
    <p:sldId id="269" r:id="rId39"/>
    <p:sldId id="298" r:id="rId40"/>
    <p:sldId id="270" r:id="rId41"/>
    <p:sldId id="272" r:id="rId42"/>
    <p:sldId id="305" r:id="rId43"/>
    <p:sldId id="304" r:id="rId44"/>
    <p:sldId id="271" r:id="rId45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499C"/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6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516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C650A65C-600F-4DF1-BF8A-826CBBD55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684B8649-8AD1-4A7E-805C-68BC2CCDC0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171237B6-E144-4949-8D9E-C8D8712A2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4BB56-D72E-4E26-87E8-98265CACEA4C}" type="datetimeFigureOut">
              <a:rPr lang="zh-HK" altLang="en-US" smtClean="0"/>
              <a:pPr/>
              <a:t>7/2/2020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418DA97E-57C6-4920-8D37-41BB3A914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674F754E-58B2-436B-A0A3-437FB9E39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9A95A-C605-498C-AC37-F28A46AED987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1552300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04ED6B23-22F1-41AC-AF29-A837DD867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C4829612-FA7A-41E6-AAF0-D41907B21C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42C6FD82-9BF6-4DF1-AB8B-7AB180F20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4BB56-D72E-4E26-87E8-98265CACEA4C}" type="datetimeFigureOut">
              <a:rPr lang="zh-HK" altLang="en-US" smtClean="0"/>
              <a:pPr/>
              <a:t>7/2/2020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3B7D5AE2-9BCD-40BC-8D21-38D1D101F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471AF8BF-FCF7-451E-B63E-AEBAEC458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9A95A-C605-498C-AC37-F28A46AED987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2209103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xmlns="" id="{BAE3F882-4E66-49C3-88B4-76874C9347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978C9D3B-8C3D-4CA1-BC5E-EB9FF1636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0B581819-BBFB-4935-A5A2-CD315B104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4BB56-D72E-4E26-87E8-98265CACEA4C}" type="datetimeFigureOut">
              <a:rPr lang="zh-HK" altLang="en-US" smtClean="0"/>
              <a:pPr/>
              <a:t>7/2/2020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68622425-D99B-40C2-BFBB-1B1218431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C7ACA5E9-3319-40C9-8950-A1DAF116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9A95A-C605-498C-AC37-F28A46AED987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2557158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文字"/>
          <p:cNvSpPr txBox="1">
            <a:spLocks noGrp="1"/>
          </p:cNvSpPr>
          <p:nvPr>
            <p:ph type="title"/>
          </p:nvPr>
        </p:nvSpPr>
        <p:spPr>
          <a:xfrm>
            <a:off x="615950" y="3016250"/>
            <a:ext cx="10953750" cy="1562100"/>
          </a:xfrm>
          <a:prstGeom prst="rect">
            <a:avLst/>
          </a:prstGeom>
        </p:spPr>
        <p:txBody>
          <a:bodyPr/>
          <a:lstStyle>
            <a:lvl1pPr>
              <a:defRPr sz="4300" spc="688"/>
            </a:lvl1pPr>
          </a:lstStyle>
          <a:p>
            <a:r>
              <a:t>標題文字</a:t>
            </a:r>
          </a:p>
        </p:txBody>
      </p:sp>
      <p:sp>
        <p:nvSpPr>
          <p:cNvPr id="12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615950" y="2387600"/>
            <a:ext cx="10953750" cy="6223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1600" cap="all" spc="256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SzTx/>
              <a:buNone/>
              <a:defRPr sz="1600" cap="all" spc="256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SzTx/>
              <a:buNone/>
              <a:defRPr sz="1600" cap="all" spc="256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SzTx/>
              <a:buNone/>
              <a:defRPr sz="1600" cap="all" spc="256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SzTx/>
              <a:buNone/>
              <a:defRPr sz="1600" cap="all" spc="256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3426801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相片 - 橫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影像"/>
          <p:cNvSpPr>
            <a:spLocks noGrp="1"/>
          </p:cNvSpPr>
          <p:nvPr>
            <p:ph type="pic" idx="13"/>
          </p:nvPr>
        </p:nvSpPr>
        <p:spPr>
          <a:xfrm>
            <a:off x="0" y="-793750"/>
            <a:ext cx="12191999" cy="84298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標題文字"/>
          <p:cNvSpPr txBox="1">
            <a:spLocks noGrp="1"/>
          </p:cNvSpPr>
          <p:nvPr>
            <p:ph type="title"/>
          </p:nvPr>
        </p:nvSpPr>
        <p:spPr>
          <a:xfrm>
            <a:off x="615950" y="704850"/>
            <a:ext cx="10953750" cy="1028700"/>
          </a:xfrm>
          <a:prstGeom prst="rect">
            <a:avLst/>
          </a:prstGeom>
        </p:spPr>
        <p:txBody>
          <a:bodyPr/>
          <a:lstStyle>
            <a:lvl1pPr>
              <a:defRPr sz="4300" spc="688"/>
            </a:lvl1pPr>
          </a:lstStyle>
          <a:p>
            <a:r>
              <a:t>標題文字</a:t>
            </a:r>
          </a:p>
        </p:txBody>
      </p:sp>
      <p:sp>
        <p:nvSpPr>
          <p:cNvPr id="22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615950" y="349250"/>
            <a:ext cx="10953750" cy="355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1600" cap="all" spc="256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SzTx/>
              <a:buNone/>
              <a:defRPr sz="1600" cap="all" spc="256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SzTx/>
              <a:buNone/>
              <a:defRPr sz="1600" cap="all" spc="256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SzTx/>
              <a:buNone/>
              <a:defRPr sz="1600" cap="all" spc="256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SzTx/>
              <a:buNone/>
              <a:defRPr sz="1600" cap="all" spc="256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26373943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相片 - 橫向替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影像"/>
          <p:cNvSpPr>
            <a:spLocks noGrp="1"/>
          </p:cNvSpPr>
          <p:nvPr>
            <p:ph type="pic" idx="13"/>
          </p:nvPr>
        </p:nvSpPr>
        <p:spPr>
          <a:xfrm>
            <a:off x="0" y="1340346"/>
            <a:ext cx="12217400" cy="665393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1" name="標題文字"/>
          <p:cNvSpPr txBox="1">
            <a:spLocks noGrp="1"/>
          </p:cNvSpPr>
          <p:nvPr>
            <p:ph type="title"/>
          </p:nvPr>
        </p:nvSpPr>
        <p:spPr>
          <a:xfrm>
            <a:off x="615950" y="704850"/>
            <a:ext cx="10953750" cy="1028700"/>
          </a:xfrm>
          <a:prstGeom prst="rect">
            <a:avLst/>
          </a:prstGeom>
        </p:spPr>
        <p:txBody>
          <a:bodyPr/>
          <a:lstStyle>
            <a:lvl1pPr>
              <a:defRPr sz="4300" spc="688"/>
            </a:lvl1pPr>
          </a:lstStyle>
          <a:p>
            <a:r>
              <a:t>標題文字</a:t>
            </a:r>
          </a:p>
        </p:txBody>
      </p:sp>
      <p:sp>
        <p:nvSpPr>
          <p:cNvPr id="32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615950" y="349250"/>
            <a:ext cx="10953750" cy="355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1600" cap="all" spc="256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SzTx/>
              <a:buNone/>
              <a:defRPr sz="1600" cap="all" spc="256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SzTx/>
              <a:buNone/>
              <a:defRPr sz="1600" cap="all" spc="256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SzTx/>
              <a:buNone/>
              <a:defRPr sz="1600" cap="all" spc="256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SzTx/>
              <a:buNone/>
              <a:defRPr sz="1600" cap="all" spc="256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6336805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 - 中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標題文字"/>
          <p:cNvSpPr txBox="1">
            <a:spLocks noGrp="1"/>
          </p:cNvSpPr>
          <p:nvPr>
            <p:ph type="title"/>
          </p:nvPr>
        </p:nvSpPr>
        <p:spPr>
          <a:xfrm>
            <a:off x="615950" y="2647950"/>
            <a:ext cx="10953750" cy="1562100"/>
          </a:xfrm>
          <a:prstGeom prst="rect">
            <a:avLst/>
          </a:prstGeom>
        </p:spPr>
        <p:txBody>
          <a:bodyPr anchor="ctr"/>
          <a:lstStyle>
            <a:lvl1pPr>
              <a:defRPr sz="4300" spc="688"/>
            </a:lvl1pPr>
          </a:lstStyle>
          <a:p>
            <a:r>
              <a:t>標題文字</a:t>
            </a:r>
          </a:p>
        </p:txBody>
      </p:sp>
      <p:sp>
        <p:nvSpPr>
          <p:cNvPr id="4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62866092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相片 - 直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影像"/>
          <p:cNvSpPr>
            <a:spLocks noGrp="1"/>
          </p:cNvSpPr>
          <p:nvPr>
            <p:ph type="pic" idx="13"/>
          </p:nvPr>
        </p:nvSpPr>
        <p:spPr>
          <a:xfrm>
            <a:off x="5649615" y="-19050"/>
            <a:ext cx="6878252" cy="68867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9" name="標題文字"/>
          <p:cNvSpPr txBox="1">
            <a:spLocks noGrp="1"/>
          </p:cNvSpPr>
          <p:nvPr>
            <p:ph type="title"/>
          </p:nvPr>
        </p:nvSpPr>
        <p:spPr>
          <a:xfrm>
            <a:off x="514350" y="3028950"/>
            <a:ext cx="5073650" cy="2095500"/>
          </a:xfrm>
          <a:prstGeom prst="rect">
            <a:avLst/>
          </a:prstGeom>
        </p:spPr>
        <p:txBody>
          <a:bodyPr/>
          <a:lstStyle/>
          <a:p>
            <a:r>
              <a:t>標題文字</a:t>
            </a:r>
          </a:p>
        </p:txBody>
      </p:sp>
      <p:sp>
        <p:nvSpPr>
          <p:cNvPr id="50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514350" y="2406650"/>
            <a:ext cx="5073650" cy="6223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1600" cap="all" spc="256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SzTx/>
              <a:buNone/>
              <a:defRPr sz="1600" cap="all" spc="256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SzTx/>
              <a:buNone/>
              <a:defRPr sz="1600" cap="all" spc="256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SzTx/>
              <a:buNone/>
              <a:defRPr sz="1600" cap="all" spc="256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SzTx/>
              <a:buNone/>
              <a:defRPr sz="1600" cap="all" spc="256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1780308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標題文字</a:t>
            </a:r>
          </a:p>
        </p:txBody>
      </p:sp>
      <p:sp>
        <p:nvSpPr>
          <p:cNvPr id="5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87511931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標題文字</a:t>
            </a:r>
          </a:p>
        </p:txBody>
      </p:sp>
      <p:sp>
        <p:nvSpPr>
          <p:cNvPr id="67" name="內文層級一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68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56810680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、項目符號與相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影像"/>
          <p:cNvSpPr>
            <a:spLocks noGrp="1"/>
          </p:cNvSpPr>
          <p:nvPr>
            <p:ph type="pic" idx="13"/>
          </p:nvPr>
        </p:nvSpPr>
        <p:spPr>
          <a:xfrm>
            <a:off x="5651500" y="-19050"/>
            <a:ext cx="6878251" cy="68867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6" name="標題文字"/>
          <p:cNvSpPr txBox="1">
            <a:spLocks noGrp="1"/>
          </p:cNvSpPr>
          <p:nvPr>
            <p:ph type="title"/>
          </p:nvPr>
        </p:nvSpPr>
        <p:spPr>
          <a:xfrm>
            <a:off x="622300" y="431800"/>
            <a:ext cx="4762500" cy="1301750"/>
          </a:xfrm>
          <a:prstGeom prst="rect">
            <a:avLst/>
          </a:prstGeom>
        </p:spPr>
        <p:txBody>
          <a:bodyPr/>
          <a:lstStyle/>
          <a:p>
            <a:r>
              <a:t>標題文字</a:t>
            </a:r>
          </a:p>
        </p:txBody>
      </p:sp>
      <p:sp>
        <p:nvSpPr>
          <p:cNvPr id="77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622300" y="1981200"/>
            <a:ext cx="4762500" cy="4260850"/>
          </a:xfrm>
          <a:prstGeom prst="rect">
            <a:avLst/>
          </a:prstGeom>
        </p:spPr>
        <p:txBody>
          <a:bodyPr/>
          <a:lstStyle>
            <a:lvl1pPr marL="273050" indent="-273050">
              <a:spcBef>
                <a:spcPts val="2250"/>
              </a:spcBef>
              <a:buClr>
                <a:srgbClr val="646464"/>
              </a:buClr>
              <a:defRPr sz="2100"/>
            </a:lvl1pPr>
            <a:lvl2pPr marL="546100" indent="-273050">
              <a:spcBef>
                <a:spcPts val="2250"/>
              </a:spcBef>
              <a:buClr>
                <a:srgbClr val="646464"/>
              </a:buClr>
              <a:defRPr sz="2100"/>
            </a:lvl2pPr>
            <a:lvl3pPr marL="819150" indent="-273050">
              <a:spcBef>
                <a:spcPts val="2250"/>
              </a:spcBef>
              <a:buClr>
                <a:srgbClr val="646464"/>
              </a:buClr>
              <a:defRPr sz="2100"/>
            </a:lvl3pPr>
            <a:lvl4pPr marL="1092200" indent="-273050">
              <a:spcBef>
                <a:spcPts val="2250"/>
              </a:spcBef>
              <a:buClr>
                <a:srgbClr val="646464"/>
              </a:buClr>
              <a:defRPr sz="2100"/>
            </a:lvl4pPr>
            <a:lvl5pPr marL="1365250" indent="-273050">
              <a:spcBef>
                <a:spcPts val="2250"/>
              </a:spcBef>
              <a:buClr>
                <a:srgbClr val="646464"/>
              </a:buClr>
              <a:defRPr sz="21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8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21289981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5236B42-493C-4EFA-B1C5-425AF3CCA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D22E4C07-8A26-47E1-AC88-BE95F7825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87FF5B5D-CD71-453A-B9F0-BE4D234CE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4BB56-D72E-4E26-87E8-98265CACEA4C}" type="datetimeFigureOut">
              <a:rPr lang="zh-HK" altLang="en-US" smtClean="0"/>
              <a:pPr/>
              <a:t>7/2/2020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974D5CE2-A02A-4025-95C2-F01A7BE70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1A84AE7C-85E3-4687-9A54-CB1E158A6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9A95A-C605-498C-AC37-F28A46AED987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3137355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內文層級一…"/>
          <p:cNvSpPr txBox="1">
            <a:spLocks noGrp="1"/>
          </p:cNvSpPr>
          <p:nvPr>
            <p:ph type="body" idx="1"/>
          </p:nvPr>
        </p:nvSpPr>
        <p:spPr>
          <a:xfrm>
            <a:off x="615950" y="1066800"/>
            <a:ext cx="10953750" cy="4724400"/>
          </a:xfrm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8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770121102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相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影像"/>
          <p:cNvSpPr>
            <a:spLocks noGrp="1"/>
          </p:cNvSpPr>
          <p:nvPr>
            <p:ph type="pic" sz="half" idx="13"/>
          </p:nvPr>
        </p:nvSpPr>
        <p:spPr>
          <a:xfrm>
            <a:off x="5953751" y="2637637"/>
            <a:ext cx="6350001" cy="43905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4" name="143918632_1620x1622.jpeg"/>
          <p:cNvSpPr>
            <a:spLocks noGrp="1"/>
          </p:cNvSpPr>
          <p:nvPr>
            <p:ph type="pic" idx="14"/>
          </p:nvPr>
        </p:nvSpPr>
        <p:spPr>
          <a:xfrm>
            <a:off x="6096000" y="-1193800"/>
            <a:ext cx="6096000" cy="610352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5" name="影像"/>
          <p:cNvSpPr>
            <a:spLocks noGrp="1"/>
          </p:cNvSpPr>
          <p:nvPr>
            <p:ph type="pic" idx="15"/>
          </p:nvPr>
        </p:nvSpPr>
        <p:spPr>
          <a:xfrm>
            <a:off x="-57150" y="-69850"/>
            <a:ext cx="6229350" cy="700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90485308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–王大明"/>
          <p:cNvSpPr txBox="1">
            <a:spLocks noGrp="1"/>
          </p:cNvSpPr>
          <p:nvPr>
            <p:ph type="body" sz="quarter" idx="13"/>
          </p:nvPr>
        </p:nvSpPr>
        <p:spPr>
          <a:xfrm>
            <a:off x="1187450" y="4486494"/>
            <a:ext cx="9810750" cy="3488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cap="all" spc="256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–王大明</a:t>
            </a:r>
          </a:p>
        </p:txBody>
      </p:sp>
      <p:sp>
        <p:nvSpPr>
          <p:cNvPr id="104" name="「在此輸入名言語錄。」"/>
          <p:cNvSpPr txBox="1">
            <a:spLocks noGrp="1"/>
          </p:cNvSpPr>
          <p:nvPr>
            <p:ph type="body" sz="quarter" idx="14"/>
          </p:nvPr>
        </p:nvSpPr>
        <p:spPr>
          <a:xfrm>
            <a:off x="1187450" y="2993330"/>
            <a:ext cx="9810750" cy="4953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「在此輸入名言語錄。」</a:t>
            </a:r>
          </a:p>
        </p:txBody>
      </p:sp>
      <p:sp>
        <p:nvSpPr>
          <p:cNvPr id="10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3217602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文相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–王大明"/>
          <p:cNvSpPr txBox="1">
            <a:spLocks noGrp="1"/>
          </p:cNvSpPr>
          <p:nvPr>
            <p:ph type="body" sz="quarter" idx="13"/>
          </p:nvPr>
        </p:nvSpPr>
        <p:spPr>
          <a:xfrm>
            <a:off x="1187450" y="2082800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cap="all" spc="256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–王大明</a:t>
            </a:r>
          </a:p>
        </p:txBody>
      </p:sp>
      <p:sp>
        <p:nvSpPr>
          <p:cNvPr id="113" name="「在此輸入名言語錄。」"/>
          <p:cNvSpPr txBox="1">
            <a:spLocks noGrp="1"/>
          </p:cNvSpPr>
          <p:nvPr>
            <p:ph type="body" sz="quarter" idx="14"/>
          </p:nvPr>
        </p:nvSpPr>
        <p:spPr>
          <a:xfrm>
            <a:off x="1187450" y="952500"/>
            <a:ext cx="9810750" cy="4953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「在此輸入名言語錄。」</a:t>
            </a:r>
          </a:p>
        </p:txBody>
      </p:sp>
      <p:sp>
        <p:nvSpPr>
          <p:cNvPr id="114" name="影像"/>
          <p:cNvSpPr>
            <a:spLocks noGrp="1"/>
          </p:cNvSpPr>
          <p:nvPr>
            <p:ph type="pic" idx="15"/>
          </p:nvPr>
        </p:nvSpPr>
        <p:spPr>
          <a:xfrm>
            <a:off x="-38100" y="1975346"/>
            <a:ext cx="12268200" cy="66815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84000958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相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影像"/>
          <p:cNvSpPr>
            <a:spLocks noGrp="1"/>
          </p:cNvSpPr>
          <p:nvPr>
            <p:ph type="pic" idx="13"/>
          </p:nvPr>
        </p:nvSpPr>
        <p:spPr>
          <a:xfrm>
            <a:off x="0" y="-793750"/>
            <a:ext cx="12191999" cy="84298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9040892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5363418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325B7B01-1AEF-48C6-93E3-B1E20D5F7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6ECA6AE8-F766-4846-858B-B81ABC12B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5847ABC8-A5A0-405D-A524-35A85CF6E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4BB56-D72E-4E26-87E8-98265CACEA4C}" type="datetimeFigureOut">
              <a:rPr lang="zh-HK" altLang="en-US" smtClean="0"/>
              <a:pPr/>
              <a:t>7/2/2020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7487E7A9-AFD0-4DDA-AD3C-6020DD434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BDF38BAD-8601-41FD-92ED-FF000844F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9A95A-C605-498C-AC37-F28A46AED987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1735944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C9DCD088-FAB1-4E5F-AD7E-643DA7FE4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7006BF7A-59AB-410E-BC3E-FB3073ED85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61D89675-5F9B-42CB-8B88-5B76C25ACD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4CA50E1D-B36D-4C53-91D2-724EC2DE3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4BB56-D72E-4E26-87E8-98265CACEA4C}" type="datetimeFigureOut">
              <a:rPr lang="zh-HK" altLang="en-US" smtClean="0"/>
              <a:pPr/>
              <a:t>7/2/2020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B9A51DF8-EEF8-4808-B5EC-82CF791F3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3084E0F1-170B-468D-BE76-566037485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9A95A-C605-498C-AC37-F28A46AED987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1222954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BB10B13B-D5FC-4537-89DA-E1F7D84DC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BBAF086A-BEC5-4224-8A87-A40FE2747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39402FEC-2E24-47E1-88DE-5748D42A1F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xmlns="" id="{472B09F4-2333-47EE-A34E-EBD9365657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xmlns="" id="{E5F6939C-D0EC-4295-828C-7B616A86DC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xmlns="" id="{55B7A1D3-7FEE-440E-8420-03490DCEC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4BB56-D72E-4E26-87E8-98265CACEA4C}" type="datetimeFigureOut">
              <a:rPr lang="zh-HK" altLang="en-US" smtClean="0"/>
              <a:pPr/>
              <a:t>7/2/2020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xmlns="" id="{CE0874E8-12B8-4E8F-A98C-1FF97B450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xmlns="" id="{AFE04028-457A-4FC1-92EE-5988C2FC9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9A95A-C605-498C-AC37-F28A46AED987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4219037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1D884B3-98B8-4A12-8E25-4B1BF4599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xmlns="" id="{7B4FC9B0-4132-4F6A-8F38-55BAC5C46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4BB56-D72E-4E26-87E8-98265CACEA4C}" type="datetimeFigureOut">
              <a:rPr lang="zh-HK" altLang="en-US" smtClean="0"/>
              <a:pPr/>
              <a:t>7/2/2020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F89A1865-F9A6-4D34-BC1B-6544A671F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0286594F-E73B-43B1-B6DE-846CC6801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9A95A-C605-498C-AC37-F28A46AED987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1944422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xmlns="" id="{A77342A0-C73D-4D4B-ABAC-F795E2E30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4BB56-D72E-4E26-87E8-98265CACEA4C}" type="datetimeFigureOut">
              <a:rPr lang="zh-HK" altLang="en-US" smtClean="0"/>
              <a:pPr/>
              <a:t>7/2/2020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8B125CF4-CCEB-49EC-9B71-D018034E4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0913412B-BA26-431B-A9AF-8F687600F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9A95A-C605-498C-AC37-F28A46AED987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4253340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9C370F9-A645-41AD-9D52-2F269A7C1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92D0E96D-F1AC-4D17-8E77-364793BA8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CB64D2B8-77F8-4CA1-B77C-2E50B50EC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015CCC36-0B47-493E-B83A-9263E36DE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4BB56-D72E-4E26-87E8-98265CACEA4C}" type="datetimeFigureOut">
              <a:rPr lang="zh-HK" altLang="en-US" smtClean="0"/>
              <a:pPr/>
              <a:t>7/2/2020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8ACB7CAD-668B-4CEA-9259-56C31C63E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9538B09B-4AE1-4C55-A8F4-3BBEC10A2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9A95A-C605-498C-AC37-F28A46AED987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1348535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2221337-A15C-49D5-957F-596F3A5F0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xmlns="" id="{075EDF34-1F73-4309-A8F8-7F8E84D1B1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C86C0805-B5D6-436C-8214-1EC4E6EF7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944D3DDB-0E75-49C3-993C-444022BFD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4BB56-D72E-4E26-87E8-98265CACEA4C}" type="datetimeFigureOut">
              <a:rPr lang="zh-HK" altLang="en-US" smtClean="0"/>
              <a:pPr/>
              <a:t>7/2/2020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6C7140AC-EBAF-4BA8-85A5-FE16DF51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077BEB84-CDC4-4E6E-8369-A56DD6DD3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9A95A-C605-498C-AC37-F28A46AED987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3893569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xmlns="" id="{A5243843-36C7-48B0-80F0-091AF801A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9AABEB4D-CE3C-498A-B20B-44CE58E47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233ACC6C-5138-4301-B865-0A511ABDA2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4BB56-D72E-4E26-87E8-98265CACEA4C}" type="datetimeFigureOut">
              <a:rPr lang="zh-HK" altLang="en-US" smtClean="0"/>
              <a:pPr/>
              <a:t>7/2/2020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099F10EA-45C5-45F1-AC09-678B321BFD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6F19C80C-F90F-4AF7-A04A-68233AC92D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9A95A-C605-498C-AC37-F28A46AED987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1379613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文字"/>
          <p:cNvSpPr txBox="1">
            <a:spLocks noGrp="1"/>
          </p:cNvSpPr>
          <p:nvPr>
            <p:ph type="title"/>
          </p:nvPr>
        </p:nvSpPr>
        <p:spPr>
          <a:xfrm>
            <a:off x="615950" y="431800"/>
            <a:ext cx="10953750" cy="1003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標題文字</a:t>
            </a:r>
          </a:p>
        </p:txBody>
      </p:sp>
      <p:sp>
        <p:nvSpPr>
          <p:cNvPr id="3" name="內文層級一…"/>
          <p:cNvSpPr txBox="1">
            <a:spLocks noGrp="1"/>
          </p:cNvSpPr>
          <p:nvPr>
            <p:ph type="body" idx="1"/>
          </p:nvPr>
        </p:nvSpPr>
        <p:spPr>
          <a:xfrm>
            <a:off x="615950" y="1422400"/>
            <a:ext cx="10953750" cy="472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5975395" y="6511172"/>
            <a:ext cx="285335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731960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med"/>
  <p:txStyles>
    <p:titleStyle>
      <a:lvl1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all" spc="496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all" spc="496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all" spc="496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all" spc="496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all" spc="496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all" spc="496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all" spc="496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all" spc="496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all" spc="496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90000"/>
        <a:buFontTx/>
        <a:buChar char="•"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90000"/>
        <a:buFontTx/>
        <a:buChar char="•"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90000"/>
        <a:buFontTx/>
        <a:buChar char="•"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90000"/>
        <a:buFontTx/>
        <a:buChar char="•"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90000"/>
        <a:buFontTx/>
        <a:buChar char="•"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90000"/>
        <a:buFontTx/>
        <a:buChar char="•"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90000"/>
        <a:buFontTx/>
        <a:buChar char="•"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90000"/>
        <a:buFontTx/>
        <a:buChar char="•"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90000"/>
        <a:buFontTx/>
        <a:buChar char="•"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1143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5715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8001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5C6A40C-CD74-46B5-87F4-870552707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54175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zh-TW" altLang="en-US" sz="6700" b="1" dirty="0"/>
              <a:t/>
            </a:r>
            <a:br>
              <a:rPr lang="zh-TW" altLang="en-US" sz="6700" b="1" dirty="0"/>
            </a:br>
            <a:r>
              <a:rPr lang="zh-TW" altLang="en-US" sz="6700" b="1" dirty="0"/>
              <a:t>鼠歲三春報好音                   </a:t>
            </a:r>
            <a:r>
              <a:rPr lang="zh-TW" altLang="en-US" sz="2200" b="1" dirty="0"/>
              <a:t>林美珍</a:t>
            </a:r>
            <a:r>
              <a:rPr lang="en-US" altLang="zh-TW" sz="2200" b="1" dirty="0"/>
              <a:t>2</a:t>
            </a:r>
            <a:r>
              <a:rPr lang="zh-TW" altLang="en-US" sz="2200" b="1" dirty="0"/>
              <a:t>月</a:t>
            </a:r>
            <a:r>
              <a:rPr lang="en-US" altLang="zh-TW" sz="2200" b="1" dirty="0"/>
              <a:t>9</a:t>
            </a:r>
            <a:r>
              <a:rPr lang="zh-TW" altLang="en-US" sz="2200" b="1" dirty="0"/>
              <a:t>日</a:t>
            </a:r>
            <a:r>
              <a:rPr lang="zh-TW" altLang="en-US" sz="2200" dirty="0"/>
              <a:t/>
            </a:r>
            <a:br>
              <a:rPr lang="zh-TW" altLang="en-US" sz="2200" dirty="0"/>
            </a:br>
            <a:endParaRPr lang="zh-HK" altLang="en-US" sz="2200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xmlns="" id="{33E2E111-56C3-4B7A-9080-5BE36206C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9587" y="2141537"/>
            <a:ext cx="1117282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9830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53E2C03-2E29-4D61-8B44-5888D3259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扎根在永不改變的聖言</a:t>
            </a:r>
            <a:endParaRPr lang="zh-HK" altLang="en-US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xmlns="" id="{ACE134B2-9DCA-4315-BA6E-6410F63E04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500" y="1690689"/>
            <a:ext cx="11201400" cy="460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4128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9F7A1639-8D3E-4D75-A61D-D81A6EC80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1666</a:t>
            </a:r>
            <a:r>
              <a:rPr lang="zh-HK" altLang="en-US" dirty="0"/>
              <a:t>年</a:t>
            </a:r>
            <a:r>
              <a:rPr lang="zh-TW" altLang="en-US" dirty="0"/>
              <a:t>歐洲黑死病時期</a:t>
            </a:r>
            <a:r>
              <a:rPr lang="zh-HK" altLang="en-US" dirty="0"/>
              <a:t>，埃姆村</a:t>
            </a:r>
            <a:r>
              <a:rPr lang="zh-TW" altLang="en-US" dirty="0"/>
              <a:t>村民活出聖經，封村捨己，阻擋災病漫延</a:t>
            </a:r>
            <a:endParaRPr lang="zh-HK" altLang="en-US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xmlns="" id="{C3BE2BF6-F14D-4535-94CE-2F4105EA50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3133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vlcsnap-2020-02-07-13h07m38s560.png" descr="vlcsnap-2020-02-07-13h07m38s560.png"/>
          <p:cNvPicPr>
            <a:picLocks noGrp="1" noChangeAspect="1"/>
          </p:cNvPicPr>
          <p:nvPr>
            <p:ph type="pic" idx="13"/>
          </p:nvPr>
        </p:nvPicPr>
        <p:blipFill>
          <a:blip r:embed="rId2" cstate="print"/>
          <a:srcRect t="1086" b="108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4" name="標題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5" name="內文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vlcsnap-2020-02-07-13h10m29s290.png" descr="vlcsnap-2020-02-07-13h10m29s290.png"/>
          <p:cNvPicPr>
            <a:picLocks noGrp="1" noChangeAspect="1"/>
          </p:cNvPicPr>
          <p:nvPr>
            <p:ph type="pic" idx="13"/>
          </p:nvPr>
        </p:nvPicPr>
        <p:blipFill>
          <a:blip r:embed="rId2" cstate="print"/>
          <a:srcRect t="1086" b="108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8" name="標題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內文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vlcsnap-2020-02-07-13h08m17s760.png" descr="vlcsnap-2020-02-07-13h08m17s760.png"/>
          <p:cNvPicPr>
            <a:picLocks noGrp="1" noChangeAspect="1"/>
          </p:cNvPicPr>
          <p:nvPr>
            <p:ph type="pic" idx="13"/>
          </p:nvPr>
        </p:nvPicPr>
        <p:blipFill>
          <a:blip r:embed="rId2" cstate="print"/>
          <a:srcRect t="1086" b="108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2" name="標題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內文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vlcsnap-2020-02-07-13h08m37s632.png" descr="vlcsnap-2020-02-07-13h08m37s632.png"/>
          <p:cNvPicPr>
            <a:picLocks noGrp="1" noChangeAspect="1"/>
          </p:cNvPicPr>
          <p:nvPr>
            <p:ph type="pic" idx="13"/>
          </p:nvPr>
        </p:nvPicPr>
        <p:blipFill>
          <a:blip r:embed="rId2" cstate="print"/>
          <a:srcRect t="1086" b="108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6" name="標題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內文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vlcsnap-2020-02-07-13h09m08s203.png" descr="vlcsnap-2020-02-07-13h09m08s203.png"/>
          <p:cNvPicPr>
            <a:picLocks noGrp="1" noChangeAspect="1"/>
          </p:cNvPicPr>
          <p:nvPr>
            <p:ph type="pic" idx="13"/>
          </p:nvPr>
        </p:nvPicPr>
        <p:blipFill>
          <a:blip r:embed="rId2" cstate="print"/>
          <a:srcRect t="1086" b="108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4" name="標題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" name="內文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vlcsnap-2020-02-07-13h08m50s015.png" descr="vlcsnap-2020-02-07-13h08m50s015.png"/>
          <p:cNvPicPr>
            <a:picLocks noGrp="1" noChangeAspect="1"/>
          </p:cNvPicPr>
          <p:nvPr>
            <p:ph type="pic" idx="13"/>
          </p:nvPr>
        </p:nvPicPr>
        <p:blipFill>
          <a:blip r:embed="rId2" cstate="print"/>
          <a:srcRect t="1086" b="108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0" name="標題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1" name="內文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vlcsnap-2020-02-07-13h09m32s628.png" descr="vlcsnap-2020-02-07-13h09m32s628.png"/>
          <p:cNvPicPr>
            <a:picLocks noGrp="1" noChangeAspect="1"/>
          </p:cNvPicPr>
          <p:nvPr>
            <p:ph type="pic" idx="13"/>
          </p:nvPr>
        </p:nvPicPr>
        <p:blipFill>
          <a:blip r:embed="rId2" cstate="print"/>
          <a:srcRect t="1086" b="108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8" name="標題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內文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1600px-Eyam_Hall_1.jpg" descr="1600px-Eyam_Hall_1.jpg"/>
          <p:cNvPicPr>
            <a:picLocks noGrp="1" noChangeAspect="1"/>
          </p:cNvPicPr>
          <p:nvPr>
            <p:ph type="pic" idx="13"/>
          </p:nvPr>
        </p:nvPicPr>
        <p:blipFill>
          <a:blip r:embed="rId2" cstate="print"/>
          <a:srcRect t="3656" b="36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2" name="標題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內文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63328C4E-62D3-49FF-B320-6C761FC4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600" b="1" dirty="0"/>
              <a:t>鼠歲三春報好音</a:t>
            </a:r>
            <a:endParaRPr lang="zh-HK" altLang="en-US" sz="6600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353C7308-2044-4BED-9561-56EC2B94BFF9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FF0000"/>
          </a:solidFill>
        </p:spPr>
        <p:txBody>
          <a:bodyPr>
            <a:normAutofit/>
          </a:bodyPr>
          <a:lstStyle/>
          <a:p>
            <a:endParaRPr lang="en-US" altLang="zh-TW" sz="6000" b="1" dirty="0"/>
          </a:p>
          <a:p>
            <a:endParaRPr lang="en-US" altLang="zh-TW" sz="6000" b="1" dirty="0"/>
          </a:p>
          <a:p>
            <a:r>
              <a:rPr lang="zh-TW" altLang="en-US" sz="6000" b="1" dirty="0"/>
              <a:t>經文：路加福音</a:t>
            </a:r>
            <a:r>
              <a:rPr lang="en-US" altLang="zh-TW" sz="6000" b="1" dirty="0"/>
              <a:t>24</a:t>
            </a:r>
            <a:r>
              <a:rPr lang="zh-TW" altLang="en-US" sz="6000" b="1" dirty="0"/>
              <a:t>： </a:t>
            </a:r>
            <a:r>
              <a:rPr lang="en-US" altLang="zh-TW" sz="6000" b="1" dirty="0"/>
              <a:t>13-35</a:t>
            </a:r>
            <a:endParaRPr lang="zh-HK" altLang="en-US" sz="6000" b="1" dirty="0"/>
          </a:p>
        </p:txBody>
      </p:sp>
    </p:spTree>
    <p:extLst>
      <p:ext uri="{BB962C8B-B14F-4D97-AF65-F5344CB8AC3E}">
        <p14:creationId xmlns:p14="http://schemas.microsoft.com/office/powerpoint/2010/main" xmlns="" val="1760458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lcsnap-2020-02-07-13h10m29s290.png" descr="vlcsnap-2020-02-07-13h10m29s290.png"/>
          <p:cNvPicPr>
            <a:picLocks noGrp="1" noChangeAspect="1"/>
          </p:cNvPicPr>
          <p:nvPr>
            <p:ph type="pic" idx="13"/>
          </p:nvPr>
        </p:nvPicPr>
        <p:blipFill>
          <a:blip r:embed="rId2" cstate="print"/>
          <a:srcRect t="1086" b="108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0" name="標題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1" name="內文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vlcsnap-2020-02-07-13h12m33s851.png" descr="vlcsnap-2020-02-07-13h12m33s851.png"/>
          <p:cNvPicPr>
            <a:picLocks noGrp="1" noChangeAspect="1"/>
          </p:cNvPicPr>
          <p:nvPr>
            <p:ph type="pic" idx="13"/>
          </p:nvPr>
        </p:nvPicPr>
        <p:blipFill>
          <a:blip r:embed="rId2" cstate="print"/>
          <a:srcRect t="1086" b="108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4" name="標題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5" name="內文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31ca925aa25dd35e501b95ecd02acaef35ed0a11.jpg" descr="31ca925aa25dd35e501b95ecd02acaef35ed0a11.jpg"/>
          <p:cNvPicPr>
            <a:picLocks noGrp="1" noChangeAspect="1"/>
          </p:cNvPicPr>
          <p:nvPr>
            <p:ph type="pic" idx="13"/>
          </p:nvPr>
        </p:nvPicPr>
        <p:blipFill>
          <a:blip r:embed="rId2" cstate="print"/>
          <a:srcRect t="14807" b="148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8" name="標題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9" name="內文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719289.jpg" descr="719289.jpg"/>
          <p:cNvPicPr>
            <a:picLocks noGrp="1" noChangeAspect="1"/>
          </p:cNvPicPr>
          <p:nvPr>
            <p:ph type="pic" idx="13"/>
          </p:nvPr>
        </p:nvPicPr>
        <p:blipFill>
          <a:blip r:embed="rId2" cstate="print"/>
          <a:srcRect t="7224" b="72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2" name="標題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" name="內文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lcsnap-2020-02-07-13h13m49s380.png" descr="vlcsnap-2020-02-07-13h13m49s380.png"/>
          <p:cNvPicPr>
            <a:picLocks noGrp="1" noChangeAspect="1"/>
          </p:cNvPicPr>
          <p:nvPr>
            <p:ph type="pic" idx="13"/>
          </p:nvPr>
        </p:nvPicPr>
        <p:blipFill>
          <a:blip r:embed="rId2" cstate="print"/>
          <a:srcRect t="1086" b="108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6" name="標題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內文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vlcsnap-2020-02-07-13h14m12s749.png" descr="vlcsnap-2020-02-07-13h14m12s749.png"/>
          <p:cNvPicPr>
            <a:picLocks noGrp="1" noChangeAspect="1"/>
          </p:cNvPicPr>
          <p:nvPr>
            <p:ph type="pic" idx="13"/>
          </p:nvPr>
        </p:nvPicPr>
        <p:blipFill>
          <a:blip r:embed="rId2" cstate="print"/>
          <a:srcRect t="1086" b="108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0" name="標題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1" name="內文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7a55b9ddd211d.jpg" descr="7a55b9ddd211d.jpg"/>
          <p:cNvPicPr>
            <a:picLocks noGrp="1" noChangeAspect="1"/>
          </p:cNvPicPr>
          <p:nvPr>
            <p:ph type="pic" idx="13"/>
          </p:nvPr>
        </p:nvPicPr>
        <p:blipFill>
          <a:blip r:embed="rId2" cstate="print"/>
          <a:srcRect t="9821" b="98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4" name="標題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5" name="內文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1.jpg" descr="1.jpg"/>
          <p:cNvPicPr>
            <a:picLocks noGrp="1" noChangeAspect="1"/>
          </p:cNvPicPr>
          <p:nvPr>
            <p:ph type="pic" idx="13"/>
          </p:nvPr>
        </p:nvPicPr>
        <p:blipFill>
          <a:blip r:embed="rId2" cstate="print"/>
          <a:srcRect t="78" b="7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8" name="標題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9" name="內文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14E37171-C9B2-46EF-8725-B066584BA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無疑者的好音</a:t>
            </a:r>
            <a:endParaRPr lang="zh-HK" altLang="en-US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7BFD358C-5AFA-46C2-A31C-0BAC090FA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1581150"/>
            <a:ext cx="11153775" cy="5705474"/>
          </a:xfrm>
        </p:spPr>
        <p:txBody>
          <a:bodyPr>
            <a:normAutofit/>
          </a:bodyPr>
          <a:lstStyle/>
          <a:p>
            <a:r>
              <a:rPr lang="en-US" altLang="zh-TW" dirty="0"/>
              <a:t>24:28 </a:t>
            </a:r>
            <a:r>
              <a:rPr lang="zh-TW" altLang="en-US" dirty="0"/>
              <a:t>將近他們所去的村子，耶穌好像還要往前行，</a:t>
            </a:r>
          </a:p>
          <a:p>
            <a:r>
              <a:rPr lang="en-US" altLang="zh-TW" dirty="0"/>
              <a:t>24:29 </a:t>
            </a:r>
            <a:r>
              <a:rPr lang="zh-TW" altLang="en-US" dirty="0"/>
              <a:t>他們卻強留他，說：「時候晚了，日頭已經平西了，請你同我們住下吧！」耶穌就進去，要同他們住下。</a:t>
            </a:r>
          </a:p>
          <a:p>
            <a:r>
              <a:rPr lang="en-US" altLang="zh-TW" dirty="0"/>
              <a:t>24:30 </a:t>
            </a:r>
            <a:r>
              <a:rPr lang="zh-TW" altLang="en-US" dirty="0"/>
              <a:t>到了坐席的時候，耶穌拿起餅來，祝謝了，擘開，遞給他們。</a:t>
            </a:r>
          </a:p>
          <a:p>
            <a:r>
              <a:rPr lang="en-US" altLang="zh-TW" dirty="0"/>
              <a:t>24:31 </a:t>
            </a:r>
            <a:r>
              <a:rPr lang="zh-TW" alt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他們的眼睛明亮了</a:t>
            </a:r>
            <a:r>
              <a:rPr lang="zh-TW" altLang="en-US" dirty="0"/>
              <a:t>，</a:t>
            </a:r>
            <a:r>
              <a:rPr lang="zh-TW" altLang="en-US" b="1" dirty="0">
                <a:solidFill>
                  <a:srgbClr val="7030A0"/>
                </a:solidFill>
              </a:rPr>
              <a:t>這才認出他來</a:t>
            </a:r>
            <a:r>
              <a:rPr lang="zh-TW" altLang="en-US" dirty="0"/>
              <a:t>。</a:t>
            </a:r>
            <a:r>
              <a:rPr lang="zh-TW" altLang="en-US" b="1" dirty="0">
                <a:solidFill>
                  <a:srgbClr val="0070C0"/>
                </a:solidFill>
              </a:rPr>
              <a:t>忽然耶穌不見了</a:t>
            </a:r>
            <a:r>
              <a:rPr lang="zh-TW" altLang="en-US" dirty="0"/>
              <a:t>。</a:t>
            </a:r>
          </a:p>
          <a:p>
            <a:r>
              <a:rPr lang="en-US" altLang="zh-TW" dirty="0"/>
              <a:t>24:32 </a:t>
            </a:r>
            <a:r>
              <a:rPr lang="zh-TW" altLang="en-US" dirty="0"/>
              <a:t>他們彼此說：「在路上，他和我們說話，給我們講解聖經的時候，我們的心豈不是火熱的嗎？」</a:t>
            </a:r>
          </a:p>
          <a:p>
            <a:r>
              <a:rPr lang="en-US" altLang="zh-TW" dirty="0"/>
              <a:t>24:33 </a:t>
            </a:r>
            <a:r>
              <a:rPr lang="zh-TW" altLang="en-US" dirty="0"/>
              <a:t>他們就立時起身，回耶路撒冷去，正遇見十一個使徒和他們的同人聚集在一處，</a:t>
            </a:r>
            <a:r>
              <a:rPr lang="en-US" altLang="zh-TW" dirty="0"/>
              <a:t>24:34 </a:t>
            </a:r>
            <a:r>
              <a:rPr lang="zh-TW" altLang="en-US" dirty="0"/>
              <a:t>說：「主果然復活，已經現給西門看了。」</a:t>
            </a:r>
          </a:p>
          <a:p>
            <a:r>
              <a:rPr lang="en-US" altLang="zh-TW" dirty="0"/>
              <a:t>24:35 </a:t>
            </a:r>
            <a:r>
              <a:rPr lang="zh-TW" altLang="en-US" dirty="0"/>
              <a:t>兩個人就把路上 所遇見，和擘餅的時候怎麼被他們認出來的事，都述說了一遍。</a:t>
            </a:r>
          </a:p>
          <a:p>
            <a:endParaRPr lang="zh-TW" altLang="en-US" dirty="0"/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xmlns="" val="4221112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4EFF92DE-7A16-48F7-8939-A6157706127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66"/>
          </a:solidFill>
        </p:spPr>
        <p:txBody>
          <a:bodyPr>
            <a:normAutofit/>
          </a:bodyPr>
          <a:lstStyle/>
          <a:p>
            <a:r>
              <a:rPr lang="zh-TW" altLang="en-US" sz="5400" b="1" dirty="0"/>
              <a:t>無疑者的好音： 主活著</a:t>
            </a:r>
            <a:endParaRPr lang="zh-HK" altLang="en-US" sz="5400" b="1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xmlns="" id="{DE26FA54-7CD7-4390-8178-41D9AA0BD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033998" y="1880082"/>
            <a:ext cx="3158002" cy="426147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D45F236C-05BA-4E3D-9753-E3083484C22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8536" y="0"/>
            <a:ext cx="1156422" cy="122424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F3896639-44B8-477C-9F1C-2CCB3CE4A87F}"/>
              </a:ext>
            </a:extLst>
          </p:cNvPr>
          <p:cNvSpPr/>
          <p:nvPr/>
        </p:nvSpPr>
        <p:spPr>
          <a:xfrm>
            <a:off x="352426" y="1880081"/>
            <a:ext cx="8791574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altLang="zh-TW" sz="4000" b="1" dirty="0">
                <a:solidFill>
                  <a:prstClr val="black"/>
                </a:solidFill>
              </a:rPr>
              <a:t>24:33 </a:t>
            </a:r>
            <a:r>
              <a:rPr lang="zh-TW" altLang="en-US" sz="4000" b="1" dirty="0">
                <a:solidFill>
                  <a:prstClr val="black"/>
                </a:solidFill>
              </a:rPr>
              <a:t>他們就立時起身，回耶路撒冷去，正遇見十一個使徒和他們的同人聚集在一處，</a:t>
            </a:r>
            <a:r>
              <a:rPr lang="en-US" altLang="zh-TW" sz="4000" b="1" dirty="0">
                <a:solidFill>
                  <a:prstClr val="black"/>
                </a:solidFill>
              </a:rPr>
              <a:t>24:34 </a:t>
            </a:r>
            <a:r>
              <a:rPr lang="zh-TW" altLang="en-US" sz="4000" b="1" dirty="0">
                <a:solidFill>
                  <a:prstClr val="black"/>
                </a:solidFill>
              </a:rPr>
              <a:t>說：「</a:t>
            </a:r>
            <a:r>
              <a:rPr lang="zh-TW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主果然復活</a:t>
            </a:r>
            <a:r>
              <a:rPr lang="zh-TW" altLang="en-US" sz="4000" b="1" dirty="0">
                <a:solidFill>
                  <a:prstClr val="black"/>
                </a:solidFill>
              </a:rPr>
              <a:t>，已經現給西門看了。」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altLang="zh-TW" sz="4000" b="1" dirty="0">
                <a:solidFill>
                  <a:prstClr val="black"/>
                </a:solidFill>
              </a:rPr>
              <a:t>24:35 </a:t>
            </a:r>
            <a:r>
              <a:rPr lang="zh-TW" altLang="en-US" sz="4000" b="1" dirty="0">
                <a:solidFill>
                  <a:prstClr val="black"/>
                </a:solidFill>
              </a:rPr>
              <a:t>兩個人就把路上 所遇見，</a:t>
            </a:r>
            <a:endParaRPr lang="en-US" altLang="zh-TW" sz="4000" b="1" dirty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zh-TW" altLang="en-US" sz="4000" b="1" dirty="0">
                <a:solidFill>
                  <a:prstClr val="black"/>
                </a:solidFill>
              </a:rPr>
              <a:t>和擘餅的時候怎麼被他們認出來</a:t>
            </a:r>
            <a:endParaRPr lang="en-US" altLang="zh-TW" sz="4000" b="1" dirty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zh-TW" altLang="en-US" sz="4000" b="1" dirty="0">
                <a:solidFill>
                  <a:prstClr val="black"/>
                </a:solidFill>
              </a:rPr>
              <a:t>的事，都述說了一遍。</a:t>
            </a:r>
          </a:p>
        </p:txBody>
      </p:sp>
    </p:spTree>
    <p:extLst>
      <p:ext uri="{BB962C8B-B14F-4D97-AF65-F5344CB8AC3E}">
        <p14:creationId xmlns:p14="http://schemas.microsoft.com/office/powerpoint/2010/main" xmlns="" val="3928744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C11A320E-60AB-4A67-A284-88B6F5ECB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114301"/>
            <a:ext cx="10772775" cy="1266824"/>
          </a:xfrm>
          <a:solidFill>
            <a:schemeClr val="accent2">
              <a:lumMod val="75000"/>
            </a:schemeClr>
          </a:solidFill>
          <a:ln>
            <a:solidFill>
              <a:srgbClr val="FFC000"/>
            </a:solidFill>
          </a:ln>
        </p:spPr>
        <p:txBody>
          <a:bodyPr/>
          <a:lstStyle/>
          <a:p>
            <a:r>
              <a:rPr lang="zh-TW" altLang="en-US" dirty="0"/>
              <a:t>鼠年的香港：無望？ 無知？無助？</a:t>
            </a:r>
            <a:endParaRPr lang="zh-HK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70327390-C2E4-4CAB-B507-3A7B10A11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9250"/>
            <a:ext cx="10515600" cy="4981575"/>
          </a:xfrm>
        </p:spPr>
        <p:txBody>
          <a:bodyPr>
            <a:normAutofit lnSpcReduction="10000"/>
          </a:bodyPr>
          <a:lstStyle/>
          <a:p>
            <a:r>
              <a:rPr lang="zh-TW" altLang="en-US" dirty="0"/>
              <a:t>路加福音</a:t>
            </a:r>
            <a:endParaRPr lang="en-US" altLang="zh-TW" dirty="0"/>
          </a:p>
          <a:p>
            <a:r>
              <a:rPr lang="en-US" altLang="zh-TW" dirty="0"/>
              <a:t>24:13</a:t>
            </a:r>
            <a:r>
              <a:rPr lang="zh-TW" altLang="en-US" dirty="0"/>
              <a:t>正當那日，門徒中有兩個人往一個村子去；這村子名叫以馬忤斯，離耶路撒冷約有二十五里。</a:t>
            </a:r>
            <a:endParaRPr lang="en-US" altLang="zh-TW" dirty="0"/>
          </a:p>
          <a:p>
            <a:r>
              <a:rPr lang="en-US" altLang="zh-TW" dirty="0"/>
              <a:t>24:14 </a:t>
            </a:r>
            <a:r>
              <a:rPr lang="zh-TW" altLang="en-US" dirty="0"/>
              <a:t>他們彼此談論所遇見的這一切事。</a:t>
            </a:r>
          </a:p>
          <a:p>
            <a:r>
              <a:rPr lang="en-US" altLang="zh-TW" dirty="0"/>
              <a:t>24:15 </a:t>
            </a:r>
            <a:r>
              <a:rPr lang="zh-TW" altLang="en-US" dirty="0"/>
              <a:t>正談論相問的時候，耶穌親自就近他們，和他們同行；</a:t>
            </a:r>
          </a:p>
          <a:p>
            <a:r>
              <a:rPr lang="en-US" altLang="zh-TW" dirty="0"/>
              <a:t>24:16 </a:t>
            </a:r>
            <a:r>
              <a:rPr lang="zh-TW" altLang="en-US" dirty="0"/>
              <a:t>只是他們的眼睛迷糊了，不認識他。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sz="4800" b="1" dirty="0"/>
              <a:t>耶穌不見了</a:t>
            </a:r>
            <a:r>
              <a:rPr lang="en-US" altLang="zh-TW" sz="4800" b="1" dirty="0"/>
              <a:t>﹗</a:t>
            </a:r>
          </a:p>
          <a:p>
            <a:r>
              <a:rPr lang="zh-TW" altLang="en-US" sz="4800" b="1" dirty="0"/>
              <a:t>跟隨祂的人：無望？ 無知？無助？</a:t>
            </a:r>
            <a:endParaRPr lang="en-US" altLang="zh-TW" sz="4800" b="1" dirty="0"/>
          </a:p>
          <a:p>
            <a:endParaRPr lang="zh-TW" altLang="en-US" dirty="0"/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xmlns="" val="3346856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E1F14CF-AEB7-4893-A077-50614BEEE0F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zh-TW" altLang="en-US" sz="5400" b="1" dirty="0"/>
              <a:t>主活著</a:t>
            </a:r>
            <a:r>
              <a:rPr lang="en-US" altLang="zh-TW" sz="5400" b="1" dirty="0"/>
              <a:t>-</a:t>
            </a:r>
            <a:r>
              <a:rPr lang="zh-TW" altLang="en-US" sz="5400" b="1" dirty="0"/>
              <a:t>一切都可以更新</a:t>
            </a:r>
            <a:endParaRPr lang="zh-HK" altLang="en-US" sz="5400" b="1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xmlns="" id="{768D21C7-5220-43CA-9391-3BCEE22EB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5400" b="1" dirty="0"/>
              <a:t>24:32 </a:t>
            </a:r>
            <a:r>
              <a:rPr lang="zh-TW" altLang="en-US" sz="5400" b="1" dirty="0"/>
              <a:t>他們彼此說：</a:t>
            </a:r>
            <a:endParaRPr lang="en-US" altLang="zh-TW" sz="5400" b="1" dirty="0"/>
          </a:p>
          <a:p>
            <a:pPr marL="0" indent="0">
              <a:buNone/>
            </a:pPr>
            <a:r>
              <a:rPr lang="zh-TW" altLang="en-US" sz="5400" b="1" dirty="0"/>
              <a:t>「在路上，他和我們說話，給我們講解聖經的時候，我們的心豈不是火熱的嗎？」</a:t>
            </a: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4B788D3C-E39F-43EF-9271-4BCA233D3F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500" y="4312220"/>
            <a:ext cx="3324326" cy="254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86512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B027EBD2-0E98-4D5A-9DB3-6CD4D7D37DD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95637" y="1433512"/>
            <a:ext cx="5800725" cy="3990975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E03084C1-7B49-4A62-9692-2C92277F8E6B}"/>
              </a:ext>
            </a:extLst>
          </p:cNvPr>
          <p:cNvSpPr txBox="1"/>
          <p:nvPr/>
        </p:nvSpPr>
        <p:spPr>
          <a:xfrm>
            <a:off x="628650" y="504825"/>
            <a:ext cx="10344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/>
              <a:t>主活著</a:t>
            </a:r>
            <a:r>
              <a:rPr lang="en-US" altLang="zh-TW" sz="4400" b="1" dirty="0"/>
              <a:t>-  </a:t>
            </a:r>
            <a:r>
              <a:rPr lang="zh-TW" altLang="en-US" sz="4400" b="1" dirty="0"/>
              <a:t>我也活了</a:t>
            </a:r>
            <a:r>
              <a:rPr lang="en-US" altLang="zh-TW" sz="4400" b="1" dirty="0"/>
              <a:t>﹗</a:t>
            </a:r>
            <a:endParaRPr lang="zh-HK" altLang="en-US" sz="4400" b="1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3D74A67A-E710-4745-8542-8B566C43CF43}"/>
              </a:ext>
            </a:extLst>
          </p:cNvPr>
          <p:cNvSpPr txBox="1"/>
          <p:nvPr/>
        </p:nvSpPr>
        <p:spPr>
          <a:xfrm>
            <a:off x="304800" y="5029199"/>
            <a:ext cx="10429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/>
              <a:t>主耶穌說：</a:t>
            </a:r>
          </a:p>
          <a:p>
            <a:r>
              <a:rPr lang="zh-TW" altLang="en-US" sz="3200" b="1" dirty="0"/>
              <a:t>「因為我活著，你們也要活著」</a:t>
            </a:r>
          </a:p>
          <a:p>
            <a:r>
              <a:rPr lang="zh-TW" altLang="en-US" sz="3200" b="1" dirty="0"/>
              <a:t>  </a:t>
            </a:r>
            <a:r>
              <a:rPr lang="en-US" altLang="zh-TW" sz="3200" b="1" dirty="0"/>
              <a:t>(</a:t>
            </a:r>
            <a:r>
              <a:rPr lang="zh-TW" altLang="en-US" sz="3200" b="1" dirty="0"/>
              <a:t>約</a:t>
            </a:r>
            <a:r>
              <a:rPr lang="en-US" altLang="zh-TW" sz="3200" b="1" dirty="0"/>
              <a:t>14:19</a:t>
            </a:r>
            <a:r>
              <a:rPr lang="en-US" altLang="zh-TW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xmlns="" val="33974084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E1F14CF-AEB7-4893-A077-50614BEEE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b="1" dirty="0"/>
              <a:t>主活著</a:t>
            </a:r>
            <a:r>
              <a:rPr lang="en-US" altLang="zh-TW" sz="5400" b="1" dirty="0"/>
              <a:t>-</a:t>
            </a:r>
            <a:r>
              <a:rPr lang="zh-TW" altLang="en-US" sz="5400" b="1" dirty="0"/>
              <a:t>一切都可以更新</a:t>
            </a:r>
            <a:endParaRPr lang="zh-HK" altLang="en-US" sz="5400" b="1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xmlns="" id="{768D21C7-5220-43CA-9391-3BCEE22EB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4400" b="1" dirty="0"/>
              <a:t>新的眼界</a:t>
            </a:r>
            <a:endParaRPr lang="en-US" altLang="zh-TW" sz="4400" b="1" dirty="0"/>
          </a:p>
          <a:p>
            <a:r>
              <a:rPr lang="zh-TW" altLang="en-US" sz="4400" b="1" dirty="0"/>
              <a:t>新的異象，</a:t>
            </a:r>
            <a:endParaRPr lang="en-US" altLang="zh-TW" sz="4400" b="1" dirty="0"/>
          </a:p>
          <a:p>
            <a:r>
              <a:rPr lang="zh-TW" altLang="en-US" sz="4400" b="1" dirty="0"/>
              <a:t>新的故事，</a:t>
            </a:r>
            <a:endParaRPr lang="en-US" altLang="zh-TW" sz="4400" b="1" dirty="0"/>
          </a:p>
          <a:p>
            <a:r>
              <a:rPr lang="zh-TW" altLang="en-US" sz="4400" b="1" dirty="0"/>
              <a:t>新的方向。</a:t>
            </a:r>
          </a:p>
          <a:p>
            <a:endParaRPr lang="zh-HK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4B788D3C-E39F-43EF-9271-4BCA233D3F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95851" y="1438275"/>
            <a:ext cx="7077176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33796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E1F14CF-AEB7-4893-A077-50614BEEE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zh-TW" altLang="en-US" sz="5400" b="1" dirty="0"/>
              <a:t>主活著</a:t>
            </a:r>
            <a:r>
              <a:rPr lang="en-US" altLang="zh-TW" sz="5400" b="1" dirty="0"/>
              <a:t>-</a:t>
            </a:r>
            <a:r>
              <a:rPr lang="zh-TW" altLang="en-US" sz="5400" b="1" dirty="0"/>
              <a:t>一切都可以更新</a:t>
            </a:r>
            <a:endParaRPr lang="zh-HK" altLang="en-US" sz="5400" b="1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xmlns="" id="{768D21C7-5220-43CA-9391-3BCEE22EB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zh-TW" altLang="en-US" sz="4400" b="1" dirty="0"/>
          </a:p>
          <a:p>
            <a:endParaRPr lang="zh-HK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4B788D3C-E39F-43EF-9271-4BCA233D3F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10525" y="1438275"/>
            <a:ext cx="3962502" cy="541972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AA569F97-5289-44C6-941B-2855D58E2FCE}"/>
              </a:ext>
            </a:extLst>
          </p:cNvPr>
          <p:cNvSpPr/>
          <p:nvPr/>
        </p:nvSpPr>
        <p:spPr>
          <a:xfrm>
            <a:off x="733426" y="1891625"/>
            <a:ext cx="703897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b="1" dirty="0"/>
              <a:t>24:33 </a:t>
            </a:r>
            <a:r>
              <a:rPr lang="zh-TW" altLang="en-US" sz="3600" b="1" dirty="0"/>
              <a:t>他們就</a:t>
            </a:r>
            <a:r>
              <a:rPr lang="zh-TW" altLang="en-US" sz="3600" b="1" dirty="0">
                <a:solidFill>
                  <a:srgbClr val="C00000"/>
                </a:solidFill>
              </a:rPr>
              <a:t>立時起身</a:t>
            </a:r>
            <a:r>
              <a:rPr lang="zh-TW" altLang="en-US" sz="3600" b="1" dirty="0"/>
              <a:t>，</a:t>
            </a:r>
            <a:r>
              <a:rPr lang="zh-TW" altLang="en-US" sz="3600" b="1" dirty="0">
                <a:solidFill>
                  <a:srgbClr val="FFC000"/>
                </a:solidFill>
              </a:rPr>
              <a:t>回耶路撒冷去</a:t>
            </a:r>
            <a:r>
              <a:rPr lang="zh-TW" altLang="en-US" sz="3600" b="1" dirty="0"/>
              <a:t>，正遇見十一個使徒和他們的同人</a:t>
            </a:r>
            <a:r>
              <a:rPr lang="zh-TW" altLang="en-US" sz="3600" b="1" dirty="0">
                <a:solidFill>
                  <a:srgbClr val="0070C0"/>
                </a:solidFill>
              </a:rPr>
              <a:t>聚集在一處</a:t>
            </a:r>
            <a:r>
              <a:rPr lang="zh-TW" altLang="en-US" sz="3600" b="1" dirty="0"/>
              <a:t>，</a:t>
            </a:r>
            <a:r>
              <a:rPr lang="en-US" altLang="zh-TW" sz="3600" b="1" dirty="0"/>
              <a:t>24:34 </a:t>
            </a:r>
            <a:r>
              <a:rPr lang="zh-TW" altLang="en-US" sz="3600" b="1" dirty="0"/>
              <a:t>說：「主果然復活，已經現給西門看了。」</a:t>
            </a:r>
          </a:p>
          <a:p>
            <a:r>
              <a:rPr lang="en-US" altLang="zh-TW" sz="3600" b="1" dirty="0"/>
              <a:t>24:35 </a:t>
            </a:r>
            <a:r>
              <a:rPr lang="zh-TW" altLang="en-US" sz="3600" b="1" dirty="0"/>
              <a:t>兩個人就把路上 所遇見，</a:t>
            </a:r>
          </a:p>
          <a:p>
            <a:r>
              <a:rPr lang="zh-TW" altLang="en-US" sz="3600" b="1" dirty="0"/>
              <a:t>和擘餅的時候怎麼被他們認出來</a:t>
            </a:r>
          </a:p>
          <a:p>
            <a:r>
              <a:rPr lang="zh-TW" altLang="en-US" sz="3600" b="1" dirty="0"/>
              <a:t>的事，</a:t>
            </a:r>
            <a:r>
              <a:rPr lang="zh-TW" altLang="en-US" sz="3600" b="1" dirty="0">
                <a:solidFill>
                  <a:srgbClr val="7030A0"/>
                </a:solidFill>
              </a:rPr>
              <a:t>都述說了一遍</a:t>
            </a:r>
            <a:r>
              <a:rPr lang="zh-TW" altLang="en-US" sz="3600" b="1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xmlns="" val="42052844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380A5F1-D966-49CD-B07A-D1CCE733B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D0A9C1FE-963F-4206-B516-D1E76A3CB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C60F3004-DBCD-407C-BA16-89EBE979EA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979A813D-BB1A-4ECB-A3CD-5A65B0583593}"/>
              </a:ext>
            </a:extLst>
          </p:cNvPr>
          <p:cNvSpPr txBox="1"/>
          <p:nvPr/>
        </p:nvSpPr>
        <p:spPr>
          <a:xfrm>
            <a:off x="4629150" y="1257301"/>
            <a:ext cx="8801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</a:rPr>
              <a:t>回應主，不是回應事件</a:t>
            </a:r>
          </a:p>
        </p:txBody>
      </p:sp>
    </p:spTree>
    <p:extLst>
      <p:ext uri="{BB962C8B-B14F-4D97-AF65-F5344CB8AC3E}">
        <p14:creationId xmlns:p14="http://schemas.microsoft.com/office/powerpoint/2010/main" xmlns="" val="6855537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380A5F1-D966-49CD-B07A-D1CCE733B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D0A9C1FE-963F-4206-B516-D1E76A3CB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C60F3004-DBCD-407C-BA16-89EBE979EA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979A813D-BB1A-4ECB-A3CD-5A65B0583593}"/>
              </a:ext>
            </a:extLst>
          </p:cNvPr>
          <p:cNvSpPr txBox="1"/>
          <p:nvPr/>
        </p:nvSpPr>
        <p:spPr>
          <a:xfrm>
            <a:off x="4629150" y="1257301"/>
            <a:ext cx="8801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回應主，不是回應事件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AECC6453-B703-446D-9599-8D2498B1BE70}"/>
              </a:ext>
            </a:extLst>
          </p:cNvPr>
          <p:cNvSpPr txBox="1"/>
          <p:nvPr/>
        </p:nvSpPr>
        <p:spPr>
          <a:xfrm>
            <a:off x="4905375" y="2695575"/>
            <a:ext cx="7105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主自己重要過主的手</a:t>
            </a:r>
          </a:p>
        </p:txBody>
      </p:sp>
    </p:spTree>
    <p:extLst>
      <p:ext uri="{BB962C8B-B14F-4D97-AF65-F5344CB8AC3E}">
        <p14:creationId xmlns:p14="http://schemas.microsoft.com/office/powerpoint/2010/main" xmlns="" val="1333822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5ACDFE1-7D31-4B6D-ADBE-0DFC929A5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D1B52B9F-5414-424C-9D79-E668F9CDB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1F92A418-1234-4197-82A5-A9061391A3E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582400" cy="72390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D2B225F6-CABE-420C-B09A-289F6B69C743}"/>
              </a:ext>
            </a:extLst>
          </p:cNvPr>
          <p:cNvSpPr txBox="1"/>
          <p:nvPr/>
        </p:nvSpPr>
        <p:spPr>
          <a:xfrm>
            <a:off x="1209676" y="836711"/>
            <a:ext cx="5105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年年失望年年望</a:t>
            </a:r>
          </a:p>
          <a:p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處處難尋處處尋</a:t>
            </a:r>
          </a:p>
          <a:p>
            <a:endParaRPr lang="en-US" altLang="zh-TW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橫批：春在那裡</a:t>
            </a:r>
          </a:p>
        </p:txBody>
      </p:sp>
    </p:spTree>
    <p:extLst>
      <p:ext uri="{BB962C8B-B14F-4D97-AF65-F5344CB8AC3E}">
        <p14:creationId xmlns:p14="http://schemas.microsoft.com/office/powerpoint/2010/main" xmlns="" val="33487621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DD45C53-FBAC-4673-A553-F0CC1287F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F79431B3-BDFC-4825-BED1-3C954E71AA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HK" dirty="0"/>
          </a:p>
          <a:p>
            <a:endParaRPr lang="en-US" altLang="zh-HK" dirty="0"/>
          </a:p>
          <a:p>
            <a:endParaRPr lang="zh-HK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37ECD23F-819A-4DC0-AD28-3B23D25FA75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0962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C552FDF5-88C1-4AE3-A1E2-D2CF32A48CBB}"/>
              </a:ext>
            </a:extLst>
          </p:cNvPr>
          <p:cNvSpPr/>
          <p:nvPr/>
        </p:nvSpPr>
        <p:spPr>
          <a:xfrm>
            <a:off x="66675" y="365125"/>
            <a:ext cx="116967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b="1" dirty="0"/>
              <a:t>年年失望年年望</a:t>
            </a:r>
          </a:p>
          <a:p>
            <a:r>
              <a:rPr lang="zh-TW" altLang="en-US" sz="5400" b="1" dirty="0"/>
              <a:t>事事難成事事成      </a:t>
            </a:r>
            <a:r>
              <a:rPr lang="zh-TW" altLang="en-US" sz="5400" b="1" dirty="0">
                <a:solidFill>
                  <a:srgbClr val="FF0000"/>
                </a:solidFill>
              </a:rPr>
              <a:t>橫批：春在心中</a:t>
            </a:r>
          </a:p>
        </p:txBody>
      </p:sp>
    </p:spTree>
    <p:extLst>
      <p:ext uri="{BB962C8B-B14F-4D97-AF65-F5344CB8AC3E}">
        <p14:creationId xmlns:p14="http://schemas.microsoft.com/office/powerpoint/2010/main" xmlns="" val="12944052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20F5712-19F4-4CFC-B1FF-C0970450B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2259ABD3-3E4F-4758-B6C4-6C57A9F0B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zh-HK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42FA8336-AF15-4508-BC53-DD5F0656176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225"/>
            <a:ext cx="11915774" cy="700087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50683C48-C187-41B9-B73C-FB6059B112B5}"/>
              </a:ext>
            </a:extLst>
          </p:cNvPr>
          <p:cNvSpPr/>
          <p:nvPr/>
        </p:nvSpPr>
        <p:spPr>
          <a:xfrm>
            <a:off x="0" y="271741"/>
            <a:ext cx="7048499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5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5400" b="1" dirty="0">
              <a:solidFill>
                <a:srgbClr val="70AD47">
                  <a:lumMod val="40000"/>
                  <a:lumOff val="60000"/>
                </a:srgbClr>
              </a:solidFill>
              <a:latin typeface="Calibri" panose="020F0502020204030204"/>
              <a:ea typeface="新細明體" panose="02020500000000000000" pitchFamily="18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5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5400" b="1" dirty="0">
              <a:solidFill>
                <a:srgbClr val="70AD47">
                  <a:lumMod val="40000"/>
                  <a:lumOff val="60000"/>
                </a:srgbClr>
              </a:solidFill>
              <a:latin typeface="Calibri" panose="020F0502020204030204"/>
              <a:ea typeface="新細明體" panose="02020500000000000000" pitchFamily="18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年年失望年年望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處處難尋處處尋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橫批：</a:t>
            </a: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主在那裡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D5499C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52439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39DF782-1A7E-4750-88CF-B129EE6BC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71550"/>
          </a:xfrm>
        </p:spPr>
        <p:txBody>
          <a:bodyPr>
            <a:normAutofit/>
          </a:bodyPr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主在那裡？</a:t>
            </a:r>
            <a:endParaRPr lang="zh-HK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4DC4BD10-EE23-46E8-A440-028D438CC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" y="1123950"/>
            <a:ext cx="11877675" cy="5648325"/>
          </a:xfr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憂慮不會消減明天的憂傷，卻能銷毀今天的力量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彭柯麗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地上沒有天堂無法治癒的憂傷。 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湯瑪斯 摩爾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如果上帝昨天對你信實，你就有理由相信他今日的信實。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伍德羅 克羅爾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許多人把生命中的輝煌歸功於自己生命中的巨大因難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查理斯 司布真</a:t>
            </a:r>
            <a:endParaRPr lang="zh-HK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0643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583EA31A-C9F6-4A86-A60A-715F49499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7375"/>
          </a:xfrm>
        </p:spPr>
        <p:txBody>
          <a:bodyPr>
            <a:normAutofit fontScale="90000"/>
          </a:bodyPr>
          <a:lstStyle/>
          <a:p>
            <a:r>
              <a:rPr lang="zh-TW" altLang="en-US" b="1" dirty="0"/>
              <a:t>無望者的好音</a:t>
            </a:r>
            <a:endParaRPr lang="zh-HK" altLang="en-US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068C6018-9759-4313-A22F-00799CE2D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6300"/>
            <a:ext cx="10515600" cy="6276975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zh-TW" altLang="en-US" dirty="0"/>
          </a:p>
          <a:p>
            <a:pPr>
              <a:lnSpc>
                <a:spcPts val="4200"/>
              </a:lnSpc>
            </a:pPr>
            <a:r>
              <a:rPr lang="en-US" altLang="zh-TW" sz="8000" dirty="0"/>
              <a:t>24:17 </a:t>
            </a:r>
            <a:r>
              <a:rPr lang="zh-TW" altLang="en-US" sz="8000" dirty="0"/>
              <a:t>耶穌對他們說：「你們走路彼此談論的是甚麼事呢？」他們就站住，臉上帶著愁容。</a:t>
            </a:r>
            <a:r>
              <a:rPr lang="en-US" altLang="zh-TW" sz="8000" dirty="0"/>
              <a:t>24:18 </a:t>
            </a:r>
            <a:r>
              <a:rPr lang="zh-TW" altLang="en-US" sz="8000" dirty="0"/>
              <a:t>二人中有一個名叫革流巴的回答說：「你在耶路撒冷作客，還不知道這幾天在那裏所出的事嗎？」</a:t>
            </a:r>
            <a:r>
              <a:rPr lang="en-US" altLang="zh-TW" sz="8000" dirty="0"/>
              <a:t>24:19 </a:t>
            </a:r>
            <a:r>
              <a:rPr lang="zh-TW" altLang="en-US" sz="8000" dirty="0"/>
              <a:t>耶穌說：「甚麼事呢？」他們說：「就是拿撒勒人耶穌的事。他是個先知，在上帝和眾百姓面前，說話行事都有大能。</a:t>
            </a:r>
            <a:r>
              <a:rPr lang="en-US" altLang="zh-TW" sz="8000" dirty="0"/>
              <a:t>24:20 </a:t>
            </a:r>
            <a:r>
              <a:rPr lang="zh-TW" altLang="en-US" sz="8000" dirty="0"/>
              <a:t>祭司長和我們的官府竟把他解去，定了死罪，釘在十字架上。</a:t>
            </a:r>
            <a:r>
              <a:rPr lang="en-US" altLang="zh-TW" sz="8000" b="1" dirty="0">
                <a:solidFill>
                  <a:srgbClr val="FF0000"/>
                </a:solidFill>
              </a:rPr>
              <a:t>24:21 </a:t>
            </a:r>
            <a:r>
              <a:rPr lang="zh-TW" altLang="en-US" sz="8000" b="1" dirty="0">
                <a:solidFill>
                  <a:srgbClr val="FF0000"/>
                </a:solidFill>
              </a:rPr>
              <a:t>但我們素來所盼望、要贖以色列民的就是他</a:t>
            </a:r>
            <a:r>
              <a:rPr lang="zh-TW" altLang="en-US" sz="8000" dirty="0"/>
              <a:t>！不但如此，而且這事成就，現在已經三天了。</a:t>
            </a:r>
            <a:r>
              <a:rPr lang="en-US" altLang="zh-TW" sz="8000" dirty="0"/>
              <a:t>24:22 </a:t>
            </a:r>
            <a:r>
              <a:rPr lang="zh-TW" altLang="en-US" sz="8000" dirty="0"/>
              <a:t>再者，我們中間有幾個婦女使我們驚奇；她們清早到了墳墓那裏，</a:t>
            </a:r>
            <a:r>
              <a:rPr lang="en-US" altLang="zh-TW" sz="8000" dirty="0"/>
              <a:t>24:23 </a:t>
            </a:r>
            <a:r>
              <a:rPr lang="zh-TW" altLang="en-US" sz="8000" dirty="0"/>
              <a:t>不見他的身體，就回來告訴我們，說看見了天使顯現，說他活了。</a:t>
            </a:r>
            <a:r>
              <a:rPr lang="en-US" altLang="zh-TW" sz="8000" dirty="0"/>
              <a:t>24:24 </a:t>
            </a:r>
            <a:r>
              <a:rPr lang="zh-TW" altLang="en-US" sz="8000" dirty="0"/>
              <a:t>又有我們的幾個人往墳墓那裏去，所遇見的正如婦女們所說的，只是沒有看見他。」</a:t>
            </a:r>
          </a:p>
          <a:p>
            <a:endParaRPr lang="zh-TW" altLang="en-US" dirty="0"/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xmlns="" val="26820020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20F5712-19F4-4CFC-B1FF-C0970450B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2259ABD3-3E4F-4758-B6C4-6C57A9F0B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zh-HK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42FA8336-AF15-4508-BC53-DD5F0656176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915774" cy="700087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50683C48-C187-41B9-B73C-FB6059B112B5}"/>
              </a:ext>
            </a:extLst>
          </p:cNvPr>
          <p:cNvSpPr/>
          <p:nvPr/>
        </p:nvSpPr>
        <p:spPr>
          <a:xfrm>
            <a:off x="361950" y="247650"/>
            <a:ext cx="878205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年年失望年年望</a:t>
            </a:r>
          </a:p>
          <a:p>
            <a:r>
              <a:rPr lang="zh-TW" altLang="en-US" sz="5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處處難尋處處尋</a:t>
            </a:r>
          </a:p>
          <a:p>
            <a:r>
              <a:rPr lang="zh-TW" altLang="en-US" sz="5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橫批：</a:t>
            </a:r>
            <a:r>
              <a:rPr lang="zh-TW" alt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主在那裡</a:t>
            </a:r>
          </a:p>
          <a:p>
            <a:endParaRPr lang="zh-TW" altLang="en-US" sz="5400" b="1" dirty="0">
              <a:solidFill>
                <a:srgbClr val="D5499C"/>
              </a:solidFill>
            </a:endParaRPr>
          </a:p>
          <a:p>
            <a:r>
              <a:rPr lang="zh-TW" altLang="en-US" sz="5400" b="1" dirty="0">
                <a:solidFill>
                  <a:srgbClr val="D5499C"/>
                </a:solidFill>
              </a:rPr>
              <a:t>年年失望年年望</a:t>
            </a:r>
          </a:p>
          <a:p>
            <a:r>
              <a:rPr lang="zh-TW" altLang="en-US" sz="5400" b="1" dirty="0">
                <a:solidFill>
                  <a:srgbClr val="D5499C"/>
                </a:solidFill>
              </a:rPr>
              <a:t>事事難成事事成</a:t>
            </a:r>
          </a:p>
          <a:p>
            <a:r>
              <a:rPr lang="zh-TW" altLang="en-US" sz="5400" b="1" dirty="0">
                <a:solidFill>
                  <a:srgbClr val="D5499C"/>
                </a:solidFill>
              </a:rPr>
              <a:t>橫批：</a:t>
            </a:r>
            <a:r>
              <a:rPr lang="zh-TW" altLang="en-US" sz="6600" b="1" dirty="0">
                <a:solidFill>
                  <a:srgbClr val="D5499C"/>
                </a:solidFill>
              </a:rPr>
              <a:t>主在心中</a:t>
            </a:r>
          </a:p>
        </p:txBody>
      </p:sp>
    </p:spTree>
    <p:extLst>
      <p:ext uri="{BB962C8B-B14F-4D97-AF65-F5344CB8AC3E}">
        <p14:creationId xmlns:p14="http://schemas.microsoft.com/office/powerpoint/2010/main" xmlns="" val="2748685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D33174DF-EDCD-403B-AF5A-D510DE94E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無望者的好音： 耶穌沒有改變</a:t>
            </a:r>
            <a:endParaRPr lang="zh-HK" altLang="en-US" b="1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xmlns="" id="{D570B878-8305-4A9D-BFCF-9117A1840D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52880" y="1690689"/>
            <a:ext cx="8757920" cy="480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557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998ACE36-F3C7-4057-BB43-536A3A66A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耶穌沒有改變</a:t>
            </a:r>
            <a:r>
              <a:rPr lang="en-US" altLang="zh-TW" b="1" dirty="0"/>
              <a:t>-</a:t>
            </a:r>
            <a:r>
              <a:rPr lang="zh-TW" altLang="en-US" b="1" dirty="0"/>
              <a:t>神永遠同在、神永遠愛我</a:t>
            </a:r>
            <a:endParaRPr lang="zh-HK" altLang="en-US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9587828F-D1F7-453C-9B1C-C83A16948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例子： 大衛</a:t>
            </a:r>
            <a:endParaRPr lang="en-US" altLang="zh-TW" dirty="0"/>
          </a:p>
          <a:p>
            <a:r>
              <a:rPr lang="zh-TW" altLang="en-US" dirty="0"/>
              <a:t>詩篇</a:t>
            </a:r>
            <a:r>
              <a:rPr lang="en-US" altLang="zh-TW" dirty="0"/>
              <a:t> </a:t>
            </a:r>
          </a:p>
          <a:p>
            <a:r>
              <a:rPr lang="en-US" altLang="zh-TW" dirty="0"/>
              <a:t>13:5 </a:t>
            </a:r>
            <a:r>
              <a:rPr lang="zh-TW" altLang="en-US" dirty="0"/>
              <a:t>但我倚靠你的慈愛；</a:t>
            </a:r>
          </a:p>
          <a:p>
            <a:r>
              <a:rPr lang="zh-TW" altLang="en-US" dirty="0"/>
              <a:t>我的心因你的救恩快樂。</a:t>
            </a:r>
          </a:p>
          <a:p>
            <a:endParaRPr lang="zh-TW" altLang="en-US" dirty="0"/>
          </a:p>
          <a:p>
            <a:r>
              <a:rPr lang="en-US" altLang="zh-TW" dirty="0"/>
              <a:t>13:6 </a:t>
            </a:r>
            <a:r>
              <a:rPr lang="zh-TW" altLang="en-US" dirty="0"/>
              <a:t>我要向耶和華歌唱，</a:t>
            </a:r>
          </a:p>
          <a:p>
            <a:r>
              <a:rPr lang="zh-TW" altLang="en-US" dirty="0"/>
              <a:t>因他用厚恩待我。</a:t>
            </a:r>
            <a:endParaRPr lang="zh-HK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9CC50C56-55CE-4527-836C-652E5EF6063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24123" y="2213516"/>
            <a:ext cx="3944454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6805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C378563-66A8-49AA-BF4D-E2A9F2C6EF4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50000"/>
            </a:schemeClr>
          </a:solidFill>
        </p:spPr>
        <p:txBody>
          <a:bodyPr/>
          <a:lstStyle/>
          <a:p>
            <a:r>
              <a:rPr lang="zh-TW" altLang="en-US" b="1" dirty="0"/>
              <a:t>無知者的好音</a:t>
            </a:r>
            <a:endParaRPr lang="zh-HK" altLang="en-US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0DE9615B-3461-47A0-BF95-DCA20BC16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r>
              <a:rPr lang="en-US" altLang="zh-TW" sz="4400" dirty="0"/>
              <a:t>24:25 </a:t>
            </a:r>
            <a:r>
              <a:rPr lang="zh-TW" altLang="en-US" sz="4400" dirty="0"/>
              <a:t>耶穌對他們說：「</a:t>
            </a:r>
            <a:r>
              <a:rPr lang="zh-TW" altLang="en-US" sz="4400" dirty="0">
                <a:solidFill>
                  <a:srgbClr val="FF0000"/>
                </a:solidFill>
              </a:rPr>
              <a:t>無知的人哪</a:t>
            </a:r>
            <a:r>
              <a:rPr lang="zh-TW" altLang="en-US" sz="4400" dirty="0"/>
              <a:t>，先知所說的一切話，你們的心信得太遲鈍了。</a:t>
            </a:r>
          </a:p>
          <a:p>
            <a:r>
              <a:rPr lang="en-US" altLang="zh-TW" sz="4400" dirty="0"/>
              <a:t>24:26 </a:t>
            </a:r>
            <a:r>
              <a:rPr lang="zh-TW" altLang="en-US" sz="4400" dirty="0"/>
              <a:t>基督這樣受害，又進入他的榮耀，豈不是應當的嗎？」</a:t>
            </a:r>
          </a:p>
          <a:p>
            <a:r>
              <a:rPr lang="en-US" altLang="zh-TW" sz="4400" dirty="0"/>
              <a:t>24:27 </a:t>
            </a:r>
            <a:r>
              <a:rPr lang="zh-TW" altLang="en-US" sz="4400" dirty="0"/>
              <a:t>於是從摩西和眾先知起，凡經上所指著自己的話都給他們講解明白了。</a:t>
            </a: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xmlns="" val="2075888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850CAAC-0036-4B54-8ACC-E2A9DD807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無知者的好音： 回歸聖經</a:t>
            </a:r>
            <a:endParaRPr lang="zh-HK" altLang="en-US" b="1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E390B018-EE49-4889-8CC0-F1AC70C863A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2438400"/>
            <a:ext cx="10515599" cy="4124324"/>
          </a:xfrm>
          <a:prstGeom prst="rect">
            <a:avLst/>
          </a:prstGeom>
        </p:spPr>
      </p:pic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xmlns="" id="{45B9BC84-7AD6-4ABF-9057-8ACCCA0D6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78101"/>
            <a:ext cx="10515600" cy="3984623"/>
          </a:xfrm>
        </p:spPr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xmlns="" val="1978249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9F7A1639-8D3E-4D75-A61D-D81A6EC80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回歸聖經</a:t>
            </a:r>
            <a:r>
              <a:rPr lang="en-US" altLang="zh-TW" b="1" dirty="0"/>
              <a:t>-</a:t>
            </a:r>
            <a:r>
              <a:rPr lang="zh-TW" altLang="en-US" b="1" dirty="0"/>
              <a:t>神的話沒有改變</a:t>
            </a:r>
            <a:endParaRPr lang="zh-HK" altLang="en-US" b="1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xmlns="" id="{450E478C-A74D-4923-BC35-2B612D1D54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501" y="1983932"/>
            <a:ext cx="11058524" cy="450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1946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all" spc="512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026D63583519F545BD7F9D2A274989AB" ma:contentTypeVersion="6" ma:contentTypeDescription="建立新的文件。" ma:contentTypeScope="" ma:versionID="b234bf07b2c974ed6f9649769f0b4f6b">
  <xsd:schema xmlns:xsd="http://www.w3.org/2001/XMLSchema" xmlns:xs="http://www.w3.org/2001/XMLSchema" xmlns:p="http://schemas.microsoft.com/office/2006/metadata/properties" xmlns:ns3="b8705372-3fdd-4e38-bf8a-4fcc56a36a6d" targetNamespace="http://schemas.microsoft.com/office/2006/metadata/properties" ma:root="true" ma:fieldsID="812a15c0985e5907b3b1e3504bea87d7" ns3:_="">
    <xsd:import namespace="b8705372-3fdd-4e38-bf8a-4fcc56a36a6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705372-3fdd-4e38-bf8a-4fcc56a36a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3E17EF4-E80C-4995-A0F7-3236FB2B820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BB513D8-B1D1-4667-B2A2-38A58635A5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705372-3fdd-4e38-bf8a-4fcc56a36a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9CB8C1A-E4A0-4B19-8950-4DBCA24EFA6B}">
  <ds:schemaRefs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purl.org/dc/elements/1.1/"/>
    <ds:schemaRef ds:uri="http://purl.org/dc/dcmitype/"/>
    <ds:schemaRef ds:uri="http://schemas.openxmlformats.org/package/2006/metadata/core-properties"/>
    <ds:schemaRef ds:uri="b8705372-3fdd-4e38-bf8a-4fcc56a36a6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1065</Words>
  <Application>Microsoft Office PowerPoint</Application>
  <PresentationFormat>自訂</PresentationFormat>
  <Paragraphs>97</Paragraphs>
  <Slides>40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40</vt:i4>
      </vt:variant>
    </vt:vector>
  </HeadingPairs>
  <TitlesOfParts>
    <vt:vector size="42" baseType="lpstr">
      <vt:lpstr>Office 佈景主題</vt:lpstr>
      <vt:lpstr>New_Template1</vt:lpstr>
      <vt:lpstr> 鼠歲三春報好音                   林美珍2月9日 </vt:lpstr>
      <vt:lpstr>鼠歲三春報好音</vt:lpstr>
      <vt:lpstr>鼠年的香港：無望？ 無知？無助？</vt:lpstr>
      <vt:lpstr>無望者的好音</vt:lpstr>
      <vt:lpstr>無望者的好音： 耶穌沒有改變</vt:lpstr>
      <vt:lpstr>耶穌沒有改變-神永遠同在、神永遠愛我</vt:lpstr>
      <vt:lpstr>無知者的好音</vt:lpstr>
      <vt:lpstr>無知者的好音： 回歸聖經</vt:lpstr>
      <vt:lpstr>回歸聖經-神的話沒有改變</vt:lpstr>
      <vt:lpstr>扎根在永不改變的聖言</vt:lpstr>
      <vt:lpstr>1666年歐洲黑死病時期，埃姆村村民活出聖經，封村捨己，阻擋災病漫延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無疑者的好音</vt:lpstr>
      <vt:lpstr>無疑者的好音： 主活著</vt:lpstr>
      <vt:lpstr>主活著-一切都可以更新</vt:lpstr>
      <vt:lpstr>投影片 31</vt:lpstr>
      <vt:lpstr>主活著-一切都可以更新</vt:lpstr>
      <vt:lpstr>主活著-一切都可以更新</vt:lpstr>
      <vt:lpstr>投影片 34</vt:lpstr>
      <vt:lpstr>投影片 35</vt:lpstr>
      <vt:lpstr>投影片 36</vt:lpstr>
      <vt:lpstr>投影片 37</vt:lpstr>
      <vt:lpstr>投影片 38</vt:lpstr>
      <vt:lpstr>主在那裡？</vt:lpstr>
      <vt:lpstr>投影片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Ms. Lamy Lam</dc:creator>
  <cp:lastModifiedBy>Andrew</cp:lastModifiedBy>
  <cp:revision>68</cp:revision>
  <dcterms:created xsi:type="dcterms:W3CDTF">2020-02-06T10:42:44Z</dcterms:created>
  <dcterms:modified xsi:type="dcterms:W3CDTF">2020-02-07T09:50:45Z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0x010100026D63583519F545BD7F9D2A274989AB</vt:lpwstr>
  </property>
</Properties>
</file>