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nley lo" userId="b53323c160fef95d" providerId="LiveId" clId="{BD1BDF8B-F0D6-4CF7-ACB4-0171292C8997}"/>
    <pc:docChg chg="delSld">
      <pc:chgData name="stanley lo" userId="b53323c160fef95d" providerId="LiveId" clId="{BD1BDF8B-F0D6-4CF7-ACB4-0171292C8997}" dt="2020-02-21T14:33:21.101" v="0" actId="47"/>
      <pc:docMkLst>
        <pc:docMk/>
      </pc:docMkLst>
      <pc:sldChg chg="del">
        <pc:chgData name="stanley lo" userId="b53323c160fef95d" providerId="LiveId" clId="{BD1BDF8B-F0D6-4CF7-ACB4-0171292C8997}" dt="2020-02-21T14:33:21.101" v="0" actId="47"/>
        <pc:sldMkLst>
          <pc:docMk/>
          <pc:sldMk cId="593321245" sldId="314"/>
        </pc:sldMkLst>
      </pc:sldChg>
      <pc:sldChg chg="del">
        <pc:chgData name="stanley lo" userId="b53323c160fef95d" providerId="LiveId" clId="{BD1BDF8B-F0D6-4CF7-ACB4-0171292C8997}" dt="2020-02-21T14:33:21.101" v="0" actId="47"/>
        <pc:sldMkLst>
          <pc:docMk/>
          <pc:sldMk cId="491318393" sldId="315"/>
        </pc:sldMkLst>
      </pc:sldChg>
      <pc:sldChg chg="del">
        <pc:chgData name="stanley lo" userId="b53323c160fef95d" providerId="LiveId" clId="{BD1BDF8B-F0D6-4CF7-ACB4-0171292C8997}" dt="2020-02-21T14:33:21.101" v="0" actId="47"/>
        <pc:sldMkLst>
          <pc:docMk/>
          <pc:sldMk cId="2901816658" sldId="316"/>
        </pc:sldMkLst>
      </pc:sldChg>
      <pc:sldChg chg="del">
        <pc:chgData name="stanley lo" userId="b53323c160fef95d" providerId="LiveId" clId="{BD1BDF8B-F0D6-4CF7-ACB4-0171292C8997}" dt="2020-02-21T14:33:21.101" v="0" actId="47"/>
        <pc:sldMkLst>
          <pc:docMk/>
          <pc:sldMk cId="2108472916" sldId="317"/>
        </pc:sldMkLst>
      </pc:sldChg>
      <pc:sldChg chg="del">
        <pc:chgData name="stanley lo" userId="b53323c160fef95d" providerId="LiveId" clId="{BD1BDF8B-F0D6-4CF7-ACB4-0171292C8997}" dt="2020-02-21T14:33:21.101" v="0" actId="47"/>
        <pc:sldMkLst>
          <pc:docMk/>
          <pc:sldMk cId="1710724252" sldId="318"/>
        </pc:sldMkLst>
      </pc:sldChg>
      <pc:sldChg chg="del">
        <pc:chgData name="stanley lo" userId="b53323c160fef95d" providerId="LiveId" clId="{BD1BDF8B-F0D6-4CF7-ACB4-0171292C8997}" dt="2020-02-21T14:33:21.101" v="0" actId="47"/>
        <pc:sldMkLst>
          <pc:docMk/>
          <pc:sldMk cId="4195445473" sldId="319"/>
        </pc:sldMkLst>
      </pc:sldChg>
      <pc:sldChg chg="del">
        <pc:chgData name="stanley lo" userId="b53323c160fef95d" providerId="LiveId" clId="{BD1BDF8B-F0D6-4CF7-ACB4-0171292C8997}" dt="2020-02-21T14:33:21.101" v="0" actId="47"/>
        <pc:sldMkLst>
          <pc:docMk/>
          <pc:sldMk cId="2225105528" sldId="320"/>
        </pc:sldMkLst>
      </pc:sldChg>
      <pc:sldChg chg="del">
        <pc:chgData name="stanley lo" userId="b53323c160fef95d" providerId="LiveId" clId="{BD1BDF8B-F0D6-4CF7-ACB4-0171292C8997}" dt="2020-02-21T14:33:21.101" v="0" actId="47"/>
        <pc:sldMkLst>
          <pc:docMk/>
          <pc:sldMk cId="3024830653" sldId="321"/>
        </pc:sldMkLst>
      </pc:sldChg>
      <pc:sldChg chg="del">
        <pc:chgData name="stanley lo" userId="b53323c160fef95d" providerId="LiveId" clId="{BD1BDF8B-F0D6-4CF7-ACB4-0171292C8997}" dt="2020-02-21T14:33:21.101" v="0" actId="47"/>
        <pc:sldMkLst>
          <pc:docMk/>
          <pc:sldMk cId="3018085537" sldId="322"/>
        </pc:sldMkLst>
      </pc:sldChg>
      <pc:sldChg chg="del">
        <pc:chgData name="stanley lo" userId="b53323c160fef95d" providerId="LiveId" clId="{BD1BDF8B-F0D6-4CF7-ACB4-0171292C8997}" dt="2020-02-21T14:33:21.101" v="0" actId="47"/>
        <pc:sldMkLst>
          <pc:docMk/>
          <pc:sldMk cId="687958584" sldId="323"/>
        </pc:sldMkLst>
      </pc:sldChg>
      <pc:sldChg chg="del">
        <pc:chgData name="stanley lo" userId="b53323c160fef95d" providerId="LiveId" clId="{BD1BDF8B-F0D6-4CF7-ACB4-0171292C8997}" dt="2020-02-21T14:33:21.101" v="0" actId="47"/>
        <pc:sldMkLst>
          <pc:docMk/>
          <pc:sldMk cId="3790764254" sldId="32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F19CF1A-FD3F-4FDC-96BB-5BE6D01F2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2BB9A7C8-7853-4270-9EE3-03C95FC5A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AF95-33A1-44DD-8E88-D6C1D6BC0710}" type="datetimeFigureOut">
              <a:rPr lang="zh-HK" altLang="en-US" smtClean="0"/>
              <a:pPr/>
              <a:t>22/2/2020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6C6ABF7D-CD61-44E5-9869-48A12A4F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37A48F1A-A836-430C-89BB-8558EDCC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4F7D-E026-4C30-A232-688EE7D13229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40618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A45B8928-4A37-46E4-8279-25080F20B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9A575375-441B-4610-920F-93CA4C0AD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90A8041F-EA45-43AD-8B7C-8AD0B231C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4AF95-33A1-44DD-8E88-D6C1D6BC0710}" type="datetimeFigureOut">
              <a:rPr lang="zh-HK" altLang="en-US" smtClean="0"/>
              <a:pPr/>
              <a:t>22/2/2020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F0244D19-5E99-4239-AE8D-73A783716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CCFA5C4A-3927-47DE-AE00-27F3E56E9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B4F7D-E026-4C30-A232-688EE7D13229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426254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38303AC-9D36-4D66-B87B-0D9F16EC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>
                <a:solidFill>
                  <a:srgbClr val="002060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rPr>
              <a:t>同建基督的身體</a:t>
            </a:r>
            <a:r>
              <a:rPr lang="en-US" altLang="zh-TW" sz="4800">
                <a:solidFill>
                  <a:srgbClr val="002060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rPr>
              <a:t>(</a:t>
            </a:r>
            <a:r>
              <a:rPr lang="zh-TW" altLang="en-US" sz="4800">
                <a:solidFill>
                  <a:srgbClr val="002060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rPr>
              <a:t>二</a:t>
            </a:r>
            <a:r>
              <a:rPr lang="en-US" altLang="zh-TW" sz="4800">
                <a:solidFill>
                  <a:srgbClr val="002060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rPr>
              <a:t>)</a:t>
            </a:r>
            <a:endParaRPr lang="zh-HK" altLang="en-US" sz="4800" dirty="0"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MStiffHeiHK-UltraBold" panose="00000900000000000000" pitchFamily="50" charset="-120"/>
              <a:ea typeface="MStiffHeiHK-UltraBold" panose="00000900000000000000" pitchFamily="50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8E58E7B-F172-447A-BE14-C46457D6F33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4312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D6FE675-5894-4A82-B69C-58670A38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路加福音第九章至十章的大致鋪排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7491C87-D26B-4DC5-9CB0-4F53473D0E0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4200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AB30B83-5FCD-4E5F-A088-CC38AF82A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路加福音第九章至十章的大致鋪排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9E67CFE-04F8-4669-94C0-38C90602021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8725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4A28C83-1BBA-487A-9AA5-51FBFCB1F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路加福音第九章至十章的大致鋪排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813CF5F-D6DB-4729-A1BE-AFC31D76095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9241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11E35FAE-65A7-46BF-8E17-572E3A5B2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路加福音第九章至十章的大致鋪排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89B2923-E7C5-487C-9837-30CA87ACFFC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8050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CC2C740-2ED7-4EDE-8D05-55128AE0F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路加福音第九章至十章的大致鋪排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4E3A3E7-34E2-4546-9C2A-F5786141E12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0783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A5CA3E7-BD4C-4FAA-8C34-040F5EFFC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容易忽略的經文在大事件之間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3FC3B94-CC88-4954-963C-1085231AF23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7308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1E58355-54CB-4BF0-9CD5-97F5C8093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容易忽略的經文在大事件之間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0DB821D-11BB-44DE-BBDA-EB06E41355B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90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62FEF08-6F24-4D0C-A668-A6904FED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門徒爭誰最大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9:46-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AF32D7D-2385-4CA0-AFEF-E6FF730131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176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387245F-4C14-47F3-9E29-E6164DF49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門徒爭誰最大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9:46-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2B65F4F-6DAC-4379-BFA2-0801FFF37E0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673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1AE8F99F-A539-41CC-BD94-886D69BA7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路加福音第九章至十章的大致鋪排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5337168-1FBA-42F4-B3CF-DB9FCC1352E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9070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4FAB236-005F-4B30-9E92-10EDD3710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</a:rPr>
              <a:t>2020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年主題：手携手、心連心，同建基督的身體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899463E-0998-46BA-BFD7-77A27744984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0039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AAA829E-0C47-4EE1-99FD-109AEBC29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容易忽略的經文在大事件之間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D039396-498C-485F-9E5C-DF3E6DADE3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8488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619F46E-6C6A-48EC-A5AA-0F1FB19AB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路加福音第九章至十章的大致鋪排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1C42AAD-B7C6-4889-AB40-4EBB7E1173A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9739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31D214B-41EA-4707-9AF5-4DA68E2CB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背十字架跟從主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9:18-27 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B00D6C9-BBB6-41D2-A59B-3E3A845701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7170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38B9A0B-989C-4BF0-B33C-E2B17A85B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背十字架跟從主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9:18-27 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C393B54-B460-4BAB-BA7C-F2A2FE5B8B4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165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E827222-8991-4B8A-9340-C75EC6AC6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背十字架跟從主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9:18-27 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B072CC4-44D0-4707-AEAA-912E76D9951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0049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46CC7AA-B91E-4827-97AB-E2A3C5875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背十字架跟從主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9:18-27 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5CFD1BE-F93E-4510-9DA1-7D3F5BC0B9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8040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BC07650-21BB-483D-8A18-B04CC202A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背十字架跟從主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9:18-27 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25E8811-1138-44F6-81E2-A73799B1218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1954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0DFB157-983E-4FD5-84A7-E3476658B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背十字架跟從主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9:18-27 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2C17A62-1E21-466A-BA09-6AB7EB25DF3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3585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B3FEFEE-22D3-4CD0-A81D-AD05B23A7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十字架的道路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546F616-18E7-49CF-AF50-7584B974F01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8029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D57E120-60D1-411D-B8EC-862AC723C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背十字架跟從主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9:18-27 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978151C-68B2-4761-8E88-4CC2E658B39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278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1DC6FB5-A2AF-433A-BB01-E0B69795E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2020 </a:t>
            </a:r>
            <a:r>
              <a:rPr lang="zh-TW" altLang="en-US"/>
              <a:t>年主題經文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46B938D-EF30-41AC-BC9D-FAA1266A445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6478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90D8994-8DF1-4041-9BE2-CC568B7BE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天平上見誰重要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8F0FB74-2F2B-4ED3-861E-DA2EC1511CD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7311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3C45F46-C6D0-4922-8A60-F8B573786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背十字架跟從主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9:18-27 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0BB98D2-4C90-42A1-84FB-D72EC209896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4590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4554572-F5B2-4507-BB44-1903A4AE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背十字架跟從主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9:18-27 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B5D13E8-A97B-4C1C-8965-C123B8A099B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61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16586A78-0FBE-4DAE-9E16-AF30466C6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路加福音第九章至十章的大致鋪排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C6E525E-76F4-47A2-88BF-D40B6C7344A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0105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79798E5-5BDB-4BEB-82D0-134B193AC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你們要聽他！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10EA210-4E56-446E-B6CE-9B839FE54EB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2197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E7F8F95-9CFF-4669-A8BD-6AB5C4C29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登山變像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9:28-45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9543369-84FD-4965-8712-581DCFFF164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4614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0FBF4AF-B8CF-4D9E-92D9-50B772880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登山變像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9:28-45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7BE3194-7041-4570-86DE-FBEFC410D4D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4340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56688E2-0015-400C-9013-9C8DE7384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登山變像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9:28-45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419761B-428C-4D08-AD17-18E90E6B7D1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9005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7AF66E5-1BD7-46F3-829E-0E579BC25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路加福音第九章至十章的大致鋪排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36572E6-855D-4EED-97D7-99B846267D2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4343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DC698C97-4FBC-4439-9E9C-8ACDBE9FB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趕鬼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9:28-45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49F888F-D674-4E31-A585-DDF0B230E7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248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CE1B4D0-7F49-4B70-A96F-07D608FB9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2020</a:t>
            </a:r>
            <a:r>
              <a:rPr lang="zh-TW" altLang="en-US"/>
              <a:t> 年主題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B3DE4AB-C87C-42E0-961F-130542F4660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8035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B1D468C0-67EA-4029-BB7E-F1E1106A4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趕鬼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9:28-45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12FD1EF-5B91-4CBD-8FB8-051BC2AD578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32054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0666828-EF5A-4686-AEB1-0E3AACA56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趕鬼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9:28-45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6B14880-F500-4378-8419-F2200EBF18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6715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B4EDBE2-BB06-40C6-9A06-1C17670A4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路加福音第九章至十章的大致鋪排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A9306A2-CBB5-4B3E-81BE-282B509164A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99180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128CFC85-4F45-4D5E-9C7C-8FDEA4FC1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路加福音第九章至十章的大致鋪排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C3BAF3F-495B-4009-996A-467837B29D6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5086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5C06A35-232B-46F1-8E3C-35740F52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DB6554F-F04D-4505-B913-1774E0C2B74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31076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BA443A61-2B2E-4F38-A738-ACC70A10C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1851D43-F800-4244-8C62-8D2BA570E9A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31233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C8A048D-9B0D-4DEC-B0F4-ED234AD2F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彼此爭競之時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9:46-48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F1852C6-3E9B-4067-A62C-8E87FF13017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0006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3C004A2-7283-4FCB-BEE8-EBCD2597B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彼此不同之時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9:49-51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ACECB23-3464-466D-BDAD-4372C0CA1A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0847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E94B30F-B9A5-4101-BE9E-1200B2BE0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門徒被拒絕 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9:52-56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03F1DF8-18F9-4018-B12F-DB02CA6A153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23574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D2966C61-FC6C-48C3-A6C8-80C02502A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436A16D-AEFF-44B8-80D7-695EECE66AA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4214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E61AAEE-4877-41A3-AA2C-C88F31A77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2020</a:t>
            </a:r>
            <a:r>
              <a:rPr lang="zh-TW" altLang="en-US"/>
              <a:t> 年主題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50B9B0D-7D3F-4F3A-BC24-C48D8CBE50C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94622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D2B3B581-1588-439F-9848-415F5AAB1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EFDE799-B28B-4D19-A01C-33D74CE1324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15171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D39ABA2-83E7-4BC7-9CE3-1335492D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第一類跟從者 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9:57-58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614B7F0-CA3E-4985-9D56-4E8CBE70D34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7255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5F2F54A-442E-4074-8979-5FD0E729C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第二類跟從者 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9:59-60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BA078D6-712E-4A1F-80FF-3276C43E8C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68538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34BE5AA-50FB-44AE-B49B-1A6B0367D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第三類跟從者 </a:t>
            </a:r>
            <a:r>
              <a:rPr lang="en-US" altLang="zh-TW"/>
              <a:t>(</a:t>
            </a:r>
            <a:r>
              <a:rPr lang="zh-TW" altLang="en-US"/>
              <a:t>路</a:t>
            </a:r>
            <a:r>
              <a:rPr lang="en-US" altLang="zh-TW"/>
              <a:t>9:61-62</a:t>
            </a:r>
            <a:r>
              <a:rPr lang="zh-TW" altLang="en-US"/>
              <a:t>，新漢語譯本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1151D6E-5895-462B-9363-0EC7DC349A3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5409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DED8EEE-4F02-4750-A98B-9B529C133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A6429A3-1219-4A32-8913-33E7E6FABF4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5052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5EB202E-681A-4796-876F-7476532B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路加福音第九章至十章的大致鋪排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B87926B-1E74-4C8C-9685-F002E5EBA30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62615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542B54C-6F10-40E1-830D-B27900208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差遣十二使徒 </a:t>
            </a:r>
            <a:r>
              <a:rPr lang="en-US" altLang="zh-TW"/>
              <a:t>(</a:t>
            </a:r>
            <a:r>
              <a:rPr lang="zh-TW" altLang="en-US"/>
              <a:t>路加福音</a:t>
            </a:r>
            <a:r>
              <a:rPr lang="en-US" altLang="zh-TW"/>
              <a:t>9:1-11 (</a:t>
            </a:r>
            <a:r>
              <a:rPr lang="zh-TW" altLang="en-US"/>
              <a:t>新漢語譯本</a:t>
            </a:r>
            <a:r>
              <a:rPr lang="en-US" altLang="zh-TW"/>
              <a:t>) 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B857267-1028-4CB3-8A13-C4744130E1A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19570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1077124-011F-4499-86A3-056643C13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主耶穌身邊的門徒圈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3BB5CC7-7F05-4F65-9653-374D315F118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9114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D2BDD490-A025-4F16-BF19-B97C12DA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康泉堂的使命：</a:t>
            </a:r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D9B1154-9465-4AB8-B533-1D98F6CDDEC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7683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021FE6F-2B71-4B58-9528-D627688F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主耶穌身邊的門徒圈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FE971F7-700B-41B8-ADC3-542516EE3C5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5509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F5129D9-54EE-41A1-B430-7C3653FA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門徒群體的增長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C54CF90-A273-4489-B860-4DC5211D5C5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8974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BB0200FC-45D6-4ECF-A0E3-17C85FAE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由門徒訓練開始的群體增長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7081F26-BAC4-497A-B66C-022CE68E24E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1341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75E72AF-BA86-43C2-BD6C-6CA5CD00E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路加福音第九章至十章的大致鋪排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BD2257C-A0A7-4448-B411-169A16DE26A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3069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534</Words>
  <Application>Microsoft Office PowerPoint</Application>
  <PresentationFormat>自訂</PresentationFormat>
  <Paragraphs>53</Paragraphs>
  <Slides>58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58</vt:i4>
      </vt:variant>
    </vt:vector>
  </HeadingPairs>
  <TitlesOfParts>
    <vt:vector size="59" baseType="lpstr">
      <vt:lpstr>Office 佈景主題</vt:lpstr>
      <vt:lpstr>同建基督的身體(二)</vt:lpstr>
      <vt:lpstr>2020年主題：手携手、心連心，同建基督的身體</vt:lpstr>
      <vt:lpstr>2020 年主題經文</vt:lpstr>
      <vt:lpstr>2020 年主題</vt:lpstr>
      <vt:lpstr>2020 年主題</vt:lpstr>
      <vt:lpstr>主耶穌身邊的門徒圈</vt:lpstr>
      <vt:lpstr>門徒群體的增長</vt:lpstr>
      <vt:lpstr>由門徒訓練開始的群體增長</vt:lpstr>
      <vt:lpstr>路加福音第九章至十章的大致鋪排</vt:lpstr>
      <vt:lpstr>路加福音第九章至十章的大致鋪排</vt:lpstr>
      <vt:lpstr>路加福音第九章至十章的大致鋪排</vt:lpstr>
      <vt:lpstr>路加福音第九章至十章的大致鋪排</vt:lpstr>
      <vt:lpstr>路加福音第九章至十章的大致鋪排</vt:lpstr>
      <vt:lpstr>路加福音第九章至十章的大致鋪排</vt:lpstr>
      <vt:lpstr>容易忽略的經文在大事件之間</vt:lpstr>
      <vt:lpstr>容易忽略的經文在大事件之間</vt:lpstr>
      <vt:lpstr>門徒爭誰最大(路9:46-，新漢語譯本)</vt:lpstr>
      <vt:lpstr>門徒爭誰最大(路9:46-，新漢語譯本)</vt:lpstr>
      <vt:lpstr>路加福音第九章至十章的大致鋪排</vt:lpstr>
      <vt:lpstr>容易忽略的經文在大事件之間</vt:lpstr>
      <vt:lpstr>路加福音第九章至十章的大致鋪排</vt:lpstr>
      <vt:lpstr>背十字架跟從主(路9:18-27 ，新漢語譯本)</vt:lpstr>
      <vt:lpstr>背十字架跟從主(路9:18-27 ，新漢語譯本)</vt:lpstr>
      <vt:lpstr>背十字架跟從主(路9:18-27 ，新漢語譯本)</vt:lpstr>
      <vt:lpstr>背十字架跟從主(路9:18-27 ，新漢語譯本)</vt:lpstr>
      <vt:lpstr>背十字架跟從主(路9:18-27 ，新漢語譯本)</vt:lpstr>
      <vt:lpstr>背十字架跟從主(路9:18-27 ，新漢語譯本)</vt:lpstr>
      <vt:lpstr>十字架的道路</vt:lpstr>
      <vt:lpstr>背十字架跟從主(路9:18-27 ，新漢語譯本)</vt:lpstr>
      <vt:lpstr>天平上見誰重要</vt:lpstr>
      <vt:lpstr>背十字架跟從主(路9:18-27 ，新漢語譯本)</vt:lpstr>
      <vt:lpstr>背十字架跟從主(路9:18-27 ，新漢語譯本)</vt:lpstr>
      <vt:lpstr>路加福音第九章至十章的大致鋪排</vt:lpstr>
      <vt:lpstr>你們要聽他！</vt:lpstr>
      <vt:lpstr>登山變像(路9:28-45，新漢語譯本)</vt:lpstr>
      <vt:lpstr>登山變像(路9:28-45，新漢語譯本)</vt:lpstr>
      <vt:lpstr>登山變像(路9:28-45，新漢語譯本)</vt:lpstr>
      <vt:lpstr>路加福音第九章至十章的大致鋪排</vt:lpstr>
      <vt:lpstr>趕鬼(路9:28-45，新漢語譯本)</vt:lpstr>
      <vt:lpstr>趕鬼(路9:28-45，新漢語譯本)</vt:lpstr>
      <vt:lpstr>趕鬼(路9:28-45，新漢語譯本)</vt:lpstr>
      <vt:lpstr>路加福音第九章至十章的大致鋪排</vt:lpstr>
      <vt:lpstr>路加福音第九章至十章的大致鋪排</vt:lpstr>
      <vt:lpstr>投影片 44</vt:lpstr>
      <vt:lpstr>投影片 45</vt:lpstr>
      <vt:lpstr>彼此爭競之時(路9:46-48，新漢語譯本)</vt:lpstr>
      <vt:lpstr>彼此不同之時(路9:49-51，新漢語譯本)</vt:lpstr>
      <vt:lpstr>門徒被拒絕 (路9:52-56，新漢語譯本)</vt:lpstr>
      <vt:lpstr>投影片 49</vt:lpstr>
      <vt:lpstr>投影片 50</vt:lpstr>
      <vt:lpstr>第一類跟從者 (路9:57-58，新漢語譯本)</vt:lpstr>
      <vt:lpstr>第二類跟從者 (路9:59-60，新漢語譯本)</vt:lpstr>
      <vt:lpstr>第三類跟從者 (路9:61-62，新漢語譯本)</vt:lpstr>
      <vt:lpstr>投影片 54</vt:lpstr>
      <vt:lpstr>路加福音第九章至十章的大致鋪排</vt:lpstr>
      <vt:lpstr>差遣十二使徒 (路加福音9:1-11 (新漢語譯本) </vt:lpstr>
      <vt:lpstr>主耶穌身邊的門徒圈</vt:lpstr>
      <vt:lpstr>康泉堂的使命：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同建基督的身體(二)</dc:title>
  <dc:creator>stanley lo</dc:creator>
  <cp:lastModifiedBy>Andrew</cp:lastModifiedBy>
  <cp:revision>1</cp:revision>
  <dcterms:created xsi:type="dcterms:W3CDTF">2020-02-21T07:35:36Z</dcterms:created>
  <dcterms:modified xsi:type="dcterms:W3CDTF">2020-02-22T03:48:37Z</dcterms:modified>
</cp:coreProperties>
</file>