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FA2C14-E514-4765-AA94-E57A7CC9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80AE7B7-9308-4E13-93A6-09CFD524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C624-E7E0-41C4-9257-39B3089F7474}" type="datetimeFigureOut">
              <a:rPr lang="zh-HK" altLang="en-US" smtClean="0"/>
              <a:t>18/1/2020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0BEAE83-FE70-4AA3-B247-1A0D34B2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E07D0F6-C015-4F58-955B-DA72955B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3596-980F-4C42-890F-BC991AABD6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4523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D4BA73A-CA2F-42A0-9FCB-585469F2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BAB7501-306A-4090-A772-C27D99070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99BD394-F0D1-4F4B-BC0E-30C3B03C2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3C624-E7E0-41C4-9257-39B3089F7474}" type="datetimeFigureOut">
              <a:rPr lang="zh-HK" altLang="en-US" smtClean="0"/>
              <a:t>18/1/2020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DE346B8-B806-4892-BD27-12082E56B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F634BA-2E30-4C5D-A024-8BC0FAB5A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63596-980F-4C42-890F-BC991AABD6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83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D1CDB3C-08FB-4BA2-9F57-299BF5AE1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>
                <a:solidFill>
                  <a:srgbClr val="002060"/>
                </a:solidFill>
              </a:rPr>
              <a:t>同建基督的身體</a:t>
            </a:r>
            <a:r>
              <a:rPr lang="en-US" altLang="zh-TW" sz="4800">
                <a:solidFill>
                  <a:srgbClr val="002060"/>
                </a:solidFill>
              </a:rPr>
              <a:t>(</a:t>
            </a:r>
            <a:r>
              <a:rPr lang="zh-TW" altLang="en-US" sz="4800">
                <a:solidFill>
                  <a:srgbClr val="002060"/>
                </a:solidFill>
              </a:rPr>
              <a:t>一</a:t>
            </a:r>
            <a:r>
              <a:rPr lang="en-US" altLang="zh-TW" sz="4800">
                <a:solidFill>
                  <a:srgbClr val="002060"/>
                </a:solidFill>
              </a:rPr>
              <a:t>)</a:t>
            </a:r>
            <a:endParaRPr lang="zh-HK" altLang="en-US" sz="4800" dirty="0"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23D8EA6-80C9-4319-BCD9-3F69DEA694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54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DE27521-312B-4214-B506-886963277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/>
              <a:t>朱羅紀史前惡獸 ── 暴龍 </a:t>
            </a:r>
            <a:r>
              <a:rPr lang="en-US" altLang="zh-TW"/>
              <a:t>(</a:t>
            </a:r>
            <a:r>
              <a:rPr lang="zh-TW" altLang="en-US"/>
              <a:t>早已滅絕</a:t>
            </a:r>
            <a:r>
              <a:rPr lang="en-US" altLang="zh-TW"/>
              <a:t>)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1E46607-E09A-4AAC-9DDF-216FA8A917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F4E3867-BB30-4FE4-B773-F0FA254FF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/>
              <a:t>朱羅紀史前惡獸 ── 暴龍 </a:t>
            </a:r>
            <a:r>
              <a:rPr lang="en-US" altLang="zh-TW"/>
              <a:t>(</a:t>
            </a:r>
            <a:r>
              <a:rPr lang="zh-TW" altLang="en-US"/>
              <a:t>早已滅絕</a:t>
            </a:r>
            <a:r>
              <a:rPr lang="en-US" altLang="zh-TW"/>
              <a:t>)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4EC8895-57E2-4FEA-BDB5-58583D58E4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FC75F61-0B57-4BFD-AA83-DACCE563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以弗所書中所講的奧秘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2272DCF-8EB9-46F6-B759-B1F8DD8111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54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FA69DB2-CA77-427A-9901-6447A569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全年主題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176D312-A98D-45F1-9C30-AD31616D56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00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0E7EA91-B551-4493-B146-8232E3262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8E687A3-8A10-4C72-B0C6-C1AC004DDA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91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AD27246-81DF-4182-BA35-D81EA66B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網上流傳的教會百態 </a:t>
            </a:r>
            <a:r>
              <a:rPr lang="en-US" altLang="zh-TW" sz="1800"/>
              <a:t>(2017</a:t>
            </a:r>
            <a:r>
              <a:rPr lang="zh-TW" altLang="en-US" sz="1800"/>
              <a:t>年香港陳柏開所作，初刊於香港</a:t>
            </a:r>
            <a:r>
              <a:rPr lang="en-US" altLang="zh-TW" sz="1800"/>
              <a:t>《</a:t>
            </a:r>
            <a:r>
              <a:rPr lang="zh-TW" altLang="en-US" sz="1800"/>
              <a:t>基督教週報</a:t>
            </a:r>
            <a:r>
              <a:rPr lang="en-US" altLang="zh-TW" sz="1800"/>
              <a:t>》)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FCDC61A-DB3E-4425-B71A-B2AC8963EB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55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8B5A6C0-6B69-4261-BA95-6E8E677B0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網上流傳的教會百態 </a:t>
            </a:r>
            <a:r>
              <a:rPr lang="en-US" altLang="zh-TW" sz="1800"/>
              <a:t>(2017</a:t>
            </a:r>
            <a:r>
              <a:rPr lang="zh-TW" altLang="en-US" sz="1800"/>
              <a:t>年香港陳柏開所作，初刊於香港</a:t>
            </a:r>
            <a:r>
              <a:rPr lang="en-US" altLang="zh-TW" sz="1800"/>
              <a:t>《</a:t>
            </a:r>
            <a:r>
              <a:rPr lang="zh-TW" altLang="en-US" sz="1800"/>
              <a:t>基督教週報</a:t>
            </a:r>
            <a:r>
              <a:rPr lang="en-US" altLang="zh-TW" sz="1800"/>
              <a:t>》)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3E0ABD4-D005-4BE5-8B18-A1D5E60FCE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18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6E96A4E-0E11-4E66-97FA-8FD136DF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全年主題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1F1A02F-66F7-4BC5-80D3-82E400224E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74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9003C5E-E97C-4118-8E07-88C85714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教會一字根源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06A08E0-CE5B-4793-AE29-A573EF7CCD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80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937FF1C-7252-4099-B44F-98BED735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教會就是被神呼召的群體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5546250-1E25-4C04-B575-3B8460C0C6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4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F962770-58B9-41AC-B66A-0ED64F887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1">
                    <a:lumMod val="75000"/>
                    <a:lumOff val="25000"/>
                  </a:schemeClr>
                </a:solidFill>
              </a:rPr>
              <a:t>2020</a:t>
            </a:r>
            <a:r>
              <a:rPr lang="zh-TW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年主題：手携手、心連心，同建基督的身體</a:t>
            </a:r>
            <a:endParaRPr lang="zh-HK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F2035B4-5900-4351-A163-F7DD50D973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96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4B67E86-9B9C-44DC-8A4F-49CE6BCA5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教會就是被神呼召的群體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59D6362-8176-4C33-AEDE-DB9D6EB433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30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8C8EAE5-A2E2-4B6F-B988-2E1184B8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教會形成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D900659-3479-4416-80E3-B5943398FA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4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3481858-3D8F-4245-96AB-0B3BFF6D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路加福音</a:t>
            </a:r>
            <a:r>
              <a:rPr lang="en-US" altLang="zh-TW"/>
              <a:t>6:12-19 (</a:t>
            </a:r>
            <a:r>
              <a:rPr lang="zh-TW" altLang="en-US"/>
              <a:t>新漢語譯本</a:t>
            </a:r>
            <a:r>
              <a:rPr lang="en-US" altLang="zh-TW"/>
              <a:t>)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5675E36-07BD-4BEE-B376-4F35E59EFE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2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E71C820-30EF-477F-9BE4-5D7C81D27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路加福音</a:t>
            </a:r>
            <a:r>
              <a:rPr lang="en-US" altLang="zh-TW"/>
              <a:t>6:12-19 (</a:t>
            </a:r>
            <a:r>
              <a:rPr lang="zh-TW" altLang="en-US"/>
              <a:t>新漢語譯本</a:t>
            </a:r>
            <a:r>
              <a:rPr lang="en-US" altLang="zh-TW"/>
              <a:t>)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B103701-A967-4F3A-BDA5-62F2EEA25B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63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401EBFF-0397-4FC9-A022-EB874F67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主耶穌身邊的門徒圈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87BEF6B-8C26-41AC-94B4-F3C5660191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4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99754B5-C0B1-4EBE-B555-CEB64C5C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四位被呼召的門徒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CCDB44E-E31F-408F-9C76-9C945EFAE3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16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352104C-E60E-470D-BFD6-EB476CD2F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十二門徒名單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B9ECB80-EE74-44E0-9E36-9DE464D1B7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0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28815D9-CD2D-4C96-A460-35936F1E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路加福音</a:t>
            </a:r>
            <a:r>
              <a:rPr lang="en-US" altLang="zh-TW"/>
              <a:t>6:12-19 (</a:t>
            </a:r>
            <a:r>
              <a:rPr lang="zh-TW" altLang="en-US"/>
              <a:t>新漢語譯本</a:t>
            </a:r>
            <a:r>
              <a:rPr lang="en-US" altLang="zh-TW"/>
              <a:t>)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BA7D08A-B357-441F-AFB0-7B4CDC29A7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64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3810649-DFE3-412D-9787-5262454A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路加福音</a:t>
            </a:r>
            <a:r>
              <a:rPr lang="en-US" altLang="zh-TW"/>
              <a:t>6:12-19 </a:t>
            </a:r>
            <a:r>
              <a:rPr lang="zh-TW" altLang="en-US"/>
              <a:t>的重點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1B299E5-AEE4-42B6-BF63-5E0D28AEBC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01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DD710F1-A050-45AA-BB77-38728CF8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康泉堂的使命：</a:t>
            </a:r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C0BCB35-E2A6-4994-9F5B-37630EFA0A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6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A1FE4FC-CD51-4780-B2A3-EB62631F3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全年主題經文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A90CEAB-7AD2-43DF-9F5D-D54BA0A907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19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B57FCC5-754A-47BF-8A4D-48212BBB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3600">
                <a:solidFill>
                  <a:schemeClr val="bg1"/>
                </a:solidFill>
              </a:rPr>
              <a:t>2020</a:t>
            </a:r>
            <a:r>
              <a:rPr lang="zh-TW" altLang="en-US" sz="3600">
                <a:solidFill>
                  <a:schemeClr val="bg1"/>
                </a:solidFill>
              </a:rPr>
              <a:t>年主題：手携手、心連心，同建基督的身體。</a:t>
            </a:r>
            <a:endParaRPr lang="en-US" altLang="zh-TW" sz="3600" dirty="0">
              <a:solidFill>
                <a:schemeClr val="bg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15E8F3B-1AC0-4E3A-9B2D-789750C6AC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64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0248794-2D4F-487B-944A-151BCB4A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達文西最後晚餐中的十二門徒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2DDB0B-ED63-4DCF-9AEC-4377FC218E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04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C946BBD-F540-4ED6-A6C5-C3E3F993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達文西最後晚餐中的十二門徒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6690FA1-3EFE-4918-B404-58C8D8ADF1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70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6993CD2-E1F5-44A5-AD00-EDCD515C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幾種蛻變：</a:t>
            </a:r>
            <a:endParaRPr lang="zh-HK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01E2ACB-6BA8-40DC-816D-8925DE29B3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9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4DE4BF4-A1AC-4A2D-9915-A1C9A35F2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全年主題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BAFB15B-D491-4545-A651-BEFE05E2A1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6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87E1C95-4B85-4471-9414-1A84F7C2F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全年主題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7F57009-7CDB-45ED-85A3-C433D4DAFD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12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81F8C10-2D8C-463A-B51D-C4ED1A444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全年主題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34D9102-A128-4F73-90B4-1E05366D7B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7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99B7113-C610-49B4-B8D1-E8153F13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全年主題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E166E80-AFF0-4A70-8B11-892C5EC584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35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24E6F1C-B7D8-484B-AFF3-BD131E21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A54C01B-633E-4E8E-B446-CBC9EE876A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8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35DC946-4F70-4013-992B-87059D7B8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以基督的身體比喻教會 </a:t>
            </a:r>
            <a:r>
              <a:rPr lang="en-US" altLang="zh-TW"/>
              <a:t>(</a:t>
            </a:r>
            <a:r>
              <a:rPr lang="zh-TW" altLang="en-US"/>
              <a:t>弗四章</a:t>
            </a:r>
            <a:r>
              <a:rPr lang="en-US" altLang="zh-TW"/>
              <a:t>)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A980CAB-BB27-4D86-BDDB-5E46B18707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63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寬螢幕</PresentationFormat>
  <Paragraphs>31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佈景主題</vt:lpstr>
      <vt:lpstr>同建基督的身體(一)</vt:lpstr>
      <vt:lpstr>2020年主題：手携手、心連心，同建基督的身體</vt:lpstr>
      <vt:lpstr>全年主題經文</vt:lpstr>
      <vt:lpstr>全年主題</vt:lpstr>
      <vt:lpstr>全年主題</vt:lpstr>
      <vt:lpstr>全年主題</vt:lpstr>
      <vt:lpstr>全年主題</vt:lpstr>
      <vt:lpstr>PowerPoint 簡報</vt:lpstr>
      <vt:lpstr>以基督的身體比喻教會 (弗四章)</vt:lpstr>
      <vt:lpstr>朱羅紀史前惡獸 ── 暴龍 (早已滅絕)</vt:lpstr>
      <vt:lpstr>朱羅紀史前惡獸 ── 暴龍 (早已滅絕)</vt:lpstr>
      <vt:lpstr>以弗所書中所講的奧秘</vt:lpstr>
      <vt:lpstr>全年主題</vt:lpstr>
      <vt:lpstr>PowerPoint 簡報</vt:lpstr>
      <vt:lpstr>網上流傳的教會百態 (2017年香港陳柏開所作，初刊於香港《基督教週報》)</vt:lpstr>
      <vt:lpstr>網上流傳的教會百態 (2017年香港陳柏開所作，初刊於香港《基督教週報》)</vt:lpstr>
      <vt:lpstr>全年主題</vt:lpstr>
      <vt:lpstr>教會一字根源</vt:lpstr>
      <vt:lpstr>教會就是被神呼召的群體</vt:lpstr>
      <vt:lpstr>教會就是被神呼召的群體</vt:lpstr>
      <vt:lpstr>教會形成</vt:lpstr>
      <vt:lpstr>路加福音6:12-19 (新漢語譯本)</vt:lpstr>
      <vt:lpstr>路加福音6:12-19 (新漢語譯本)</vt:lpstr>
      <vt:lpstr>主耶穌身邊的門徒圈</vt:lpstr>
      <vt:lpstr>四位被呼召的門徒</vt:lpstr>
      <vt:lpstr>十二門徒名單</vt:lpstr>
      <vt:lpstr>路加福音6:12-19 (新漢語譯本)</vt:lpstr>
      <vt:lpstr>路加福音6:12-19 的重點</vt:lpstr>
      <vt:lpstr>康泉堂的使命：</vt:lpstr>
      <vt:lpstr>2020年主題：手携手、心連心，同建基督的身體。</vt:lpstr>
      <vt:lpstr>達文西最後晚餐中的十二門徒</vt:lpstr>
      <vt:lpstr>達文西最後晚餐中的十二門徒</vt:lpstr>
      <vt:lpstr>幾種蛻變：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同建基督的身體(一)</dc:title>
  <dc:creator>stanley lo</dc:creator>
  <cp:lastModifiedBy>stanley lo</cp:lastModifiedBy>
  <cp:revision>1</cp:revision>
  <dcterms:created xsi:type="dcterms:W3CDTF">2020-01-18T02:49:34Z</dcterms:created>
  <dcterms:modified xsi:type="dcterms:W3CDTF">2020-01-18T02:49:34Z</dcterms:modified>
</cp:coreProperties>
</file>