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7" r:id="rId12"/>
    <p:sldId id="266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094" userDrawn="1">
          <p15:clr>
            <a:srgbClr val="A4A3A4"/>
          </p15:clr>
        </p15:guide>
        <p15:guide id="2" pos="3840" userDrawn="1">
          <p15:clr>
            <a:srgbClr val="A4A3A4"/>
          </p15:clr>
        </p15:guide>
        <p15:guide id="3" orient="horz" pos="3067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CEE1F2"/>
    <a:srgbClr val="FF9933"/>
    <a:srgbClr val="3210C2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5399" autoAdjust="0"/>
    <p:restoredTop sz="94660"/>
  </p:normalViewPr>
  <p:slideViewPr>
    <p:cSldViewPr snapToGrid="0" showGuides="1">
      <p:cViewPr varScale="1">
        <p:scale>
          <a:sx n="70" d="100"/>
          <a:sy n="70" d="100"/>
        </p:scale>
        <p:origin x="-126" y="-900"/>
      </p:cViewPr>
      <p:guideLst>
        <p:guide orient="horz" pos="1094"/>
        <p:guide orient="horz" pos="3067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4500">
                <a:solidFill>
                  <a:schemeClr val="accent6">
                    <a:lumMod val="50000"/>
                  </a:schemeClr>
                </a:solidFill>
                <a:effectLst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61060" y="6356350"/>
            <a:ext cx="4114800" cy="365125"/>
          </a:xfrm>
        </p:spPr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7FFDEA-EC08-4EA0-9466-6BD49D32FBC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Half Frame 6"/>
          <p:cNvSpPr/>
          <p:nvPr userDrawn="1"/>
        </p:nvSpPr>
        <p:spPr>
          <a:xfrm>
            <a:off x="861060" y="457200"/>
            <a:ext cx="1905000" cy="2133600"/>
          </a:xfrm>
          <a:prstGeom prst="halfFrame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grpSp>
        <p:nvGrpSpPr>
          <p:cNvPr id="8" name="Group 7"/>
          <p:cNvGrpSpPr/>
          <p:nvPr userDrawn="1"/>
        </p:nvGrpSpPr>
        <p:grpSpPr>
          <a:xfrm>
            <a:off x="9982200" y="5836397"/>
            <a:ext cx="1848612" cy="519953"/>
            <a:chOff x="10253741" y="85725"/>
            <a:chExt cx="1848612" cy="519953"/>
          </a:xfrm>
          <a:gradFill>
            <a:gsLst>
              <a:gs pos="49000">
                <a:schemeClr val="accent6">
                  <a:lumMod val="20000"/>
                  <a:lumOff val="80000"/>
                </a:schemeClr>
              </a:gs>
              <a:gs pos="33000">
                <a:schemeClr val="accent1">
                  <a:lumMod val="0"/>
                  <a:lumOff val="100000"/>
                </a:schemeClr>
              </a:gs>
              <a:gs pos="96000">
                <a:schemeClr val="accent6">
                  <a:lumMod val="40000"/>
                  <a:lumOff val="60000"/>
                </a:schemeClr>
              </a:gs>
            </a:gsLst>
            <a:path path="circle">
              <a:fillToRect l="50000" t="-80000" r="50000" b="180000"/>
            </a:path>
          </a:gradFill>
        </p:grpSpPr>
        <p:sp>
          <p:nvSpPr>
            <p:cNvPr id="9" name="Oval 8"/>
            <p:cNvSpPr>
              <a:spLocks noChangeAspect="1"/>
            </p:cNvSpPr>
            <p:nvPr userDrawn="1"/>
          </p:nvSpPr>
          <p:spPr>
            <a:xfrm>
              <a:off x="11582400" y="85725"/>
              <a:ext cx="519953" cy="519953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Oval 9"/>
            <p:cNvSpPr>
              <a:spLocks noChangeAspect="1"/>
            </p:cNvSpPr>
            <p:nvPr userDrawn="1"/>
          </p:nvSpPr>
          <p:spPr>
            <a:xfrm>
              <a:off x="10818653" y="177702"/>
              <a:ext cx="344729" cy="344729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1" name="Oval 10"/>
            <p:cNvSpPr>
              <a:spLocks noChangeAspect="1"/>
            </p:cNvSpPr>
            <p:nvPr userDrawn="1"/>
          </p:nvSpPr>
          <p:spPr>
            <a:xfrm>
              <a:off x="10559438" y="220077"/>
              <a:ext cx="259977" cy="259977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2" name="Oval 11"/>
            <p:cNvSpPr>
              <a:spLocks noChangeAspect="1"/>
            </p:cNvSpPr>
            <p:nvPr userDrawn="1"/>
          </p:nvSpPr>
          <p:spPr>
            <a:xfrm>
              <a:off x="10381129" y="245843"/>
              <a:ext cx="181984" cy="181984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3" name="Oval 12"/>
            <p:cNvSpPr>
              <a:spLocks noChangeAspect="1"/>
            </p:cNvSpPr>
            <p:nvPr userDrawn="1"/>
          </p:nvSpPr>
          <p:spPr>
            <a:xfrm>
              <a:off x="10253741" y="267918"/>
              <a:ext cx="127388" cy="127388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4" name="Oval 13"/>
            <p:cNvSpPr>
              <a:spLocks noChangeAspect="1"/>
            </p:cNvSpPr>
            <p:nvPr userDrawn="1"/>
          </p:nvSpPr>
          <p:spPr>
            <a:xfrm>
              <a:off x="11163382" y="130991"/>
              <a:ext cx="419862" cy="419862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xmlns="" val="28782099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1394B78-6715-431C-8804-A153EB84BF78}" type="datetimeFigureOut">
              <a:rPr lang="en-US" smtClean="0"/>
              <a:pPr/>
              <a:t>1/3/2020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7FFDEA-EC08-4EA0-9466-6BD49D32FB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3619967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1394B78-6715-431C-8804-A153EB84BF78}" type="datetimeFigureOut">
              <a:rPr lang="en-US" smtClean="0"/>
              <a:pPr/>
              <a:t>1/3/2020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7FFDEA-EC08-4EA0-9466-6BD49D32FB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350480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1394B78-6715-431C-8804-A153EB84BF78}" type="datetimeFigureOut">
              <a:rPr lang="en-US" smtClean="0"/>
              <a:pPr/>
              <a:t>1/3/2020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7FFDEA-EC08-4EA0-9466-6BD49D32FB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248350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4500">
                <a:solidFill>
                  <a:schemeClr val="accent6">
                    <a:lumMod val="50000"/>
                  </a:schemeClr>
                </a:solidFill>
                <a:effectLst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61060" y="6356350"/>
            <a:ext cx="4114800" cy="365125"/>
          </a:xfrm>
        </p:spPr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7FFDEA-EC08-4EA0-9466-6BD49D32FBC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Half Frame 6"/>
          <p:cNvSpPr/>
          <p:nvPr userDrawn="1"/>
        </p:nvSpPr>
        <p:spPr>
          <a:xfrm flipH="1" flipV="1">
            <a:off x="9448800" y="3831188"/>
            <a:ext cx="1905000" cy="2133600"/>
          </a:xfrm>
          <a:prstGeom prst="halfFrame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600726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 userDrawn="1"/>
        </p:nvSpPr>
        <p:spPr>
          <a:xfrm>
            <a:off x="-304800" y="-152399"/>
            <a:ext cx="12801600" cy="7467600"/>
          </a:xfrm>
          <a:prstGeom prst="rect">
            <a:avLst/>
          </a:prstGeom>
          <a:gradFill>
            <a:gsLst>
              <a:gs pos="49000">
                <a:schemeClr val="accent6">
                  <a:lumMod val="20000"/>
                  <a:lumOff val="80000"/>
                </a:schemeClr>
              </a:gs>
              <a:gs pos="33000">
                <a:schemeClr val="accent1">
                  <a:lumMod val="0"/>
                  <a:lumOff val="100000"/>
                </a:schemeClr>
              </a:gs>
              <a:gs pos="96000">
                <a:schemeClr val="accent6">
                  <a:lumMod val="40000"/>
                  <a:lumOff val="60000"/>
                </a:schemeClr>
              </a:gs>
            </a:gsLst>
            <a:path path="circle">
              <a:fillToRect l="50000" t="-80000" r="50000" b="18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50000"/>
                  </a:schemeClr>
                </a:solidFill>
                <a:effectLst/>
              </a:defRPr>
            </a:lvl1pPr>
            <a:lvl2pPr>
              <a:defRPr>
                <a:solidFill>
                  <a:schemeClr val="accent6">
                    <a:lumMod val="50000"/>
                  </a:schemeClr>
                </a:solidFill>
                <a:effectLst/>
              </a:defRPr>
            </a:lvl2pPr>
            <a:lvl3pPr>
              <a:defRPr>
                <a:solidFill>
                  <a:schemeClr val="accent6">
                    <a:lumMod val="50000"/>
                  </a:schemeClr>
                </a:solidFill>
                <a:effectLst/>
              </a:defRPr>
            </a:lvl3pPr>
            <a:lvl4pPr>
              <a:defRPr>
                <a:solidFill>
                  <a:schemeClr val="accent6">
                    <a:lumMod val="50000"/>
                  </a:schemeClr>
                </a:solidFill>
                <a:effectLst/>
              </a:defRPr>
            </a:lvl4pPr>
            <a:lvl5pPr>
              <a:defRPr>
                <a:solidFill>
                  <a:schemeClr val="accent6">
                    <a:lumMod val="50000"/>
                  </a:schemeClr>
                </a:solidFill>
                <a:effectLst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38200" y="6356350"/>
            <a:ext cx="4114800" cy="365125"/>
          </a:xfrm>
        </p:spPr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7FFDEA-EC08-4EA0-9466-6BD49D32FBC3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15" name="Group 14"/>
          <p:cNvGrpSpPr/>
          <p:nvPr userDrawn="1"/>
        </p:nvGrpSpPr>
        <p:grpSpPr>
          <a:xfrm>
            <a:off x="18288" y="6278935"/>
            <a:ext cx="1848612" cy="519953"/>
            <a:chOff x="5453141" y="-748553"/>
            <a:chExt cx="1848612" cy="519953"/>
          </a:xfrm>
        </p:grpSpPr>
        <p:sp>
          <p:nvSpPr>
            <p:cNvPr id="16" name="Oval 15"/>
            <p:cNvSpPr>
              <a:spLocks noChangeAspect="1"/>
            </p:cNvSpPr>
            <p:nvPr userDrawn="1"/>
          </p:nvSpPr>
          <p:spPr>
            <a:xfrm flipH="1">
              <a:off x="5453141" y="-748553"/>
              <a:ext cx="519953" cy="519953"/>
            </a:xfrm>
            <a:prstGeom prst="ellipse">
              <a:avLst/>
            </a:prstGeom>
            <a:gradFill flip="none" rotWithShape="1">
              <a:gsLst>
                <a:gs pos="58000">
                  <a:schemeClr val="accent6">
                    <a:lumMod val="20000"/>
                    <a:lumOff val="80000"/>
                  </a:schemeClr>
                </a:gs>
                <a:gs pos="33000">
                  <a:schemeClr val="accent1">
                    <a:lumMod val="0"/>
                    <a:lumOff val="100000"/>
                  </a:schemeClr>
                </a:gs>
                <a:gs pos="96000">
                  <a:schemeClr val="accent6">
                    <a:lumMod val="40000"/>
                    <a:lumOff val="60000"/>
                  </a:schemeClr>
                </a:gs>
              </a:gsLst>
              <a:path path="circle">
                <a:fillToRect l="50000" t="-80000" r="50000" b="180000"/>
              </a:path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Oval 16"/>
            <p:cNvSpPr>
              <a:spLocks noChangeAspect="1"/>
            </p:cNvSpPr>
            <p:nvPr userDrawn="1"/>
          </p:nvSpPr>
          <p:spPr>
            <a:xfrm flipH="1">
              <a:off x="6392112" y="-656576"/>
              <a:ext cx="344729" cy="344729"/>
            </a:xfrm>
            <a:prstGeom prst="ellipse">
              <a:avLst/>
            </a:prstGeom>
            <a:gradFill flip="none" rotWithShape="1">
              <a:gsLst>
                <a:gs pos="58000">
                  <a:schemeClr val="accent6">
                    <a:lumMod val="20000"/>
                    <a:lumOff val="80000"/>
                  </a:schemeClr>
                </a:gs>
                <a:gs pos="33000">
                  <a:schemeClr val="accent1">
                    <a:lumMod val="0"/>
                    <a:lumOff val="100000"/>
                  </a:schemeClr>
                </a:gs>
                <a:gs pos="96000">
                  <a:schemeClr val="accent6">
                    <a:lumMod val="40000"/>
                    <a:lumOff val="60000"/>
                  </a:schemeClr>
                </a:gs>
              </a:gsLst>
              <a:path path="circle">
                <a:fillToRect l="50000" t="-80000" r="50000" b="180000"/>
              </a:path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8" name="Oval 17"/>
            <p:cNvSpPr>
              <a:spLocks noChangeAspect="1"/>
            </p:cNvSpPr>
            <p:nvPr userDrawn="1"/>
          </p:nvSpPr>
          <p:spPr>
            <a:xfrm flipH="1">
              <a:off x="6736079" y="-614201"/>
              <a:ext cx="259977" cy="259977"/>
            </a:xfrm>
            <a:prstGeom prst="ellipse">
              <a:avLst/>
            </a:prstGeom>
            <a:gradFill flip="none" rotWithShape="1">
              <a:gsLst>
                <a:gs pos="58000">
                  <a:schemeClr val="accent6">
                    <a:lumMod val="20000"/>
                    <a:lumOff val="80000"/>
                  </a:schemeClr>
                </a:gs>
                <a:gs pos="33000">
                  <a:schemeClr val="accent1">
                    <a:lumMod val="0"/>
                    <a:lumOff val="100000"/>
                  </a:schemeClr>
                </a:gs>
                <a:gs pos="96000">
                  <a:schemeClr val="accent6">
                    <a:lumMod val="40000"/>
                    <a:lumOff val="60000"/>
                  </a:schemeClr>
                </a:gs>
              </a:gsLst>
              <a:path path="circle">
                <a:fillToRect l="50000" t="-80000" r="50000" b="180000"/>
              </a:path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9" name="Oval 18"/>
            <p:cNvSpPr>
              <a:spLocks noChangeAspect="1"/>
            </p:cNvSpPr>
            <p:nvPr userDrawn="1"/>
          </p:nvSpPr>
          <p:spPr>
            <a:xfrm flipH="1">
              <a:off x="6992381" y="-588435"/>
              <a:ext cx="181984" cy="181984"/>
            </a:xfrm>
            <a:prstGeom prst="ellipse">
              <a:avLst/>
            </a:prstGeom>
            <a:gradFill flip="none" rotWithShape="1">
              <a:gsLst>
                <a:gs pos="58000">
                  <a:schemeClr val="accent6">
                    <a:lumMod val="20000"/>
                    <a:lumOff val="80000"/>
                  </a:schemeClr>
                </a:gs>
                <a:gs pos="33000">
                  <a:schemeClr val="accent1">
                    <a:lumMod val="0"/>
                    <a:lumOff val="100000"/>
                  </a:schemeClr>
                </a:gs>
                <a:gs pos="96000">
                  <a:schemeClr val="accent6">
                    <a:lumMod val="40000"/>
                    <a:lumOff val="60000"/>
                  </a:schemeClr>
                </a:gs>
              </a:gsLst>
              <a:path path="circle">
                <a:fillToRect l="50000" t="-80000" r="50000" b="180000"/>
              </a:path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20" name="Oval 19"/>
            <p:cNvSpPr>
              <a:spLocks noChangeAspect="1"/>
            </p:cNvSpPr>
            <p:nvPr userDrawn="1"/>
          </p:nvSpPr>
          <p:spPr>
            <a:xfrm flipH="1">
              <a:off x="7174365" y="-566360"/>
              <a:ext cx="127388" cy="127388"/>
            </a:xfrm>
            <a:prstGeom prst="ellipse">
              <a:avLst/>
            </a:prstGeom>
            <a:gradFill flip="none" rotWithShape="1">
              <a:gsLst>
                <a:gs pos="58000">
                  <a:schemeClr val="accent6">
                    <a:lumMod val="20000"/>
                    <a:lumOff val="80000"/>
                  </a:schemeClr>
                </a:gs>
                <a:gs pos="33000">
                  <a:schemeClr val="accent1">
                    <a:lumMod val="0"/>
                    <a:lumOff val="100000"/>
                  </a:schemeClr>
                </a:gs>
                <a:gs pos="96000">
                  <a:schemeClr val="accent6">
                    <a:lumMod val="40000"/>
                    <a:lumOff val="60000"/>
                  </a:schemeClr>
                </a:gs>
              </a:gsLst>
              <a:path path="circle">
                <a:fillToRect l="50000" t="-80000" r="50000" b="180000"/>
              </a:path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21" name="Oval 20"/>
            <p:cNvSpPr>
              <a:spLocks noChangeAspect="1"/>
            </p:cNvSpPr>
            <p:nvPr userDrawn="1"/>
          </p:nvSpPr>
          <p:spPr>
            <a:xfrm flipH="1">
              <a:off x="5972250" y="-703287"/>
              <a:ext cx="419862" cy="419862"/>
            </a:xfrm>
            <a:prstGeom prst="ellipse">
              <a:avLst/>
            </a:prstGeom>
            <a:gradFill flip="none" rotWithShape="1">
              <a:gsLst>
                <a:gs pos="58000">
                  <a:schemeClr val="accent6">
                    <a:lumMod val="20000"/>
                    <a:lumOff val="80000"/>
                  </a:schemeClr>
                </a:gs>
                <a:gs pos="33000">
                  <a:schemeClr val="accent1">
                    <a:lumMod val="0"/>
                    <a:lumOff val="100000"/>
                  </a:schemeClr>
                </a:gs>
                <a:gs pos="96000">
                  <a:schemeClr val="accent6">
                    <a:lumMod val="40000"/>
                    <a:lumOff val="60000"/>
                  </a:schemeClr>
                </a:gs>
              </a:gsLst>
              <a:path path="circle">
                <a:fillToRect l="50000" t="-80000" r="50000" b="180000"/>
              </a:path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xmlns="" val="37689122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>
            <a:normAutofit/>
          </a:bodyPr>
          <a:lstStyle>
            <a:lvl1pPr marL="0" indent="0">
              <a:buNone/>
              <a:defRPr sz="3000">
                <a:solidFill>
                  <a:schemeClr val="tx1">
                    <a:tint val="75000"/>
                  </a:schemeClr>
                </a:solidFill>
                <a:effectLst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1394B78-6715-431C-8804-A153EB84BF78}" type="datetimeFigureOut">
              <a:rPr lang="en-US" smtClean="0"/>
              <a:pPr/>
              <a:t>1/3/2020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7FFDEA-EC08-4EA0-9466-6BD49D32FB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16563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1394B78-6715-431C-8804-A153EB84BF78}" type="datetimeFigureOut">
              <a:rPr lang="en-US" smtClean="0"/>
              <a:pPr/>
              <a:t>1/3/2020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7FFDEA-EC08-4EA0-9466-6BD49D32FB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925739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1394B78-6715-431C-8804-A153EB84BF78}" type="datetimeFigureOut">
              <a:rPr lang="en-US" smtClean="0"/>
              <a:pPr/>
              <a:t>1/3/2020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7FFDEA-EC08-4EA0-9466-6BD49D32FB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473788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09600" y="6356350"/>
            <a:ext cx="4114800" cy="365125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839200" y="6356350"/>
            <a:ext cx="2743200" cy="365125"/>
          </a:xfrm>
        </p:spPr>
        <p:txBody>
          <a:bodyPr/>
          <a:lstStyle/>
          <a:p>
            <a:fld id="{1C7FFDEA-EC08-4EA0-9466-6BD49D32FBC3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7" name="Group 6"/>
          <p:cNvGrpSpPr/>
          <p:nvPr userDrawn="1"/>
        </p:nvGrpSpPr>
        <p:grpSpPr>
          <a:xfrm>
            <a:off x="10343388" y="85725"/>
            <a:ext cx="1848612" cy="519953"/>
            <a:chOff x="10253741" y="85725"/>
            <a:chExt cx="1848612" cy="519953"/>
          </a:xfrm>
          <a:gradFill flip="none" rotWithShape="1">
            <a:gsLst>
              <a:gs pos="100000">
                <a:srgbClr val="CFE6C0">
                  <a:lumMod val="61000"/>
                  <a:lumOff val="39000"/>
                </a:srgbClr>
              </a:gs>
              <a:gs pos="17000">
                <a:schemeClr val="accent6">
                  <a:lumMod val="20000"/>
                  <a:lumOff val="80000"/>
                </a:schemeClr>
              </a:gs>
              <a:gs pos="41000">
                <a:schemeClr val="accent6">
                  <a:lumMod val="47000"/>
                  <a:lumOff val="53000"/>
                </a:schemeClr>
              </a:gs>
              <a:gs pos="69000">
                <a:schemeClr val="accent6">
                  <a:lumMod val="40000"/>
                  <a:lumOff val="60000"/>
                </a:schemeClr>
              </a:gs>
            </a:gsLst>
            <a:path path="circle">
              <a:fillToRect r="100000" b="100000"/>
            </a:path>
            <a:tileRect l="-100000" t="-100000"/>
          </a:gradFill>
        </p:grpSpPr>
        <p:sp>
          <p:nvSpPr>
            <p:cNvPr id="8" name="Oval 7"/>
            <p:cNvSpPr>
              <a:spLocks noChangeAspect="1"/>
            </p:cNvSpPr>
            <p:nvPr userDrawn="1"/>
          </p:nvSpPr>
          <p:spPr>
            <a:xfrm>
              <a:off x="11582400" y="85725"/>
              <a:ext cx="519953" cy="519953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Oval 8"/>
            <p:cNvSpPr>
              <a:spLocks noChangeAspect="1"/>
            </p:cNvSpPr>
            <p:nvPr userDrawn="1"/>
          </p:nvSpPr>
          <p:spPr>
            <a:xfrm>
              <a:off x="10818653" y="177702"/>
              <a:ext cx="344729" cy="344729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0" name="Oval 9"/>
            <p:cNvSpPr>
              <a:spLocks noChangeAspect="1"/>
            </p:cNvSpPr>
            <p:nvPr userDrawn="1"/>
          </p:nvSpPr>
          <p:spPr>
            <a:xfrm>
              <a:off x="10559438" y="220077"/>
              <a:ext cx="259977" cy="259977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1" name="Oval 10"/>
            <p:cNvSpPr>
              <a:spLocks noChangeAspect="1"/>
            </p:cNvSpPr>
            <p:nvPr userDrawn="1"/>
          </p:nvSpPr>
          <p:spPr>
            <a:xfrm>
              <a:off x="10381129" y="245843"/>
              <a:ext cx="181984" cy="181984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2" name="Oval 11"/>
            <p:cNvSpPr>
              <a:spLocks noChangeAspect="1"/>
            </p:cNvSpPr>
            <p:nvPr userDrawn="1"/>
          </p:nvSpPr>
          <p:spPr>
            <a:xfrm>
              <a:off x="10253741" y="267918"/>
              <a:ext cx="127388" cy="127388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3" name="Oval 12"/>
            <p:cNvSpPr>
              <a:spLocks noChangeAspect="1"/>
            </p:cNvSpPr>
            <p:nvPr userDrawn="1"/>
          </p:nvSpPr>
          <p:spPr>
            <a:xfrm>
              <a:off x="11163382" y="130991"/>
              <a:ext cx="419862" cy="419862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</p:grpSp>
      <p:grpSp>
        <p:nvGrpSpPr>
          <p:cNvPr id="14" name="Group 13"/>
          <p:cNvGrpSpPr/>
          <p:nvPr userDrawn="1"/>
        </p:nvGrpSpPr>
        <p:grpSpPr>
          <a:xfrm>
            <a:off x="18288" y="6278935"/>
            <a:ext cx="1848612" cy="519953"/>
            <a:chOff x="5453141" y="-748553"/>
            <a:chExt cx="1848612" cy="519953"/>
          </a:xfrm>
          <a:gradFill>
            <a:gsLst>
              <a:gs pos="15000">
                <a:schemeClr val="accent6">
                  <a:lumMod val="20000"/>
                  <a:lumOff val="80000"/>
                </a:schemeClr>
              </a:gs>
              <a:gs pos="50000">
                <a:schemeClr val="accent6">
                  <a:lumMod val="47000"/>
                  <a:lumOff val="53000"/>
                </a:schemeClr>
              </a:gs>
              <a:gs pos="98000">
                <a:schemeClr val="accent6">
                  <a:lumMod val="40000"/>
                  <a:lumOff val="60000"/>
                </a:schemeClr>
              </a:gs>
            </a:gsLst>
            <a:path path="circle">
              <a:fillToRect r="100000" b="100000"/>
            </a:path>
          </a:gradFill>
        </p:grpSpPr>
        <p:sp>
          <p:nvSpPr>
            <p:cNvPr id="15" name="Oval 14"/>
            <p:cNvSpPr>
              <a:spLocks noChangeAspect="1"/>
            </p:cNvSpPr>
            <p:nvPr userDrawn="1"/>
          </p:nvSpPr>
          <p:spPr>
            <a:xfrm flipH="1">
              <a:off x="5453141" y="-748553"/>
              <a:ext cx="519953" cy="519953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Oval 15"/>
            <p:cNvSpPr>
              <a:spLocks noChangeAspect="1"/>
            </p:cNvSpPr>
            <p:nvPr userDrawn="1"/>
          </p:nvSpPr>
          <p:spPr>
            <a:xfrm flipH="1">
              <a:off x="6392112" y="-656576"/>
              <a:ext cx="344729" cy="344729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7" name="Oval 16"/>
            <p:cNvSpPr>
              <a:spLocks noChangeAspect="1"/>
            </p:cNvSpPr>
            <p:nvPr userDrawn="1"/>
          </p:nvSpPr>
          <p:spPr>
            <a:xfrm flipH="1">
              <a:off x="6736079" y="-614201"/>
              <a:ext cx="259977" cy="259977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8" name="Oval 17"/>
            <p:cNvSpPr>
              <a:spLocks noChangeAspect="1"/>
            </p:cNvSpPr>
            <p:nvPr userDrawn="1"/>
          </p:nvSpPr>
          <p:spPr>
            <a:xfrm flipH="1">
              <a:off x="6992381" y="-588435"/>
              <a:ext cx="181984" cy="181984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9" name="Oval 18"/>
            <p:cNvSpPr>
              <a:spLocks noChangeAspect="1"/>
            </p:cNvSpPr>
            <p:nvPr userDrawn="1"/>
          </p:nvSpPr>
          <p:spPr>
            <a:xfrm flipH="1">
              <a:off x="7174365" y="-566360"/>
              <a:ext cx="127388" cy="127388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20" name="Oval 19"/>
            <p:cNvSpPr>
              <a:spLocks noChangeAspect="1"/>
            </p:cNvSpPr>
            <p:nvPr userDrawn="1"/>
          </p:nvSpPr>
          <p:spPr>
            <a:xfrm flipH="1">
              <a:off x="5972250" y="-703287"/>
              <a:ext cx="419862" cy="419862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xmlns="" val="33312969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1394B78-6715-431C-8804-A153EB84BF78}" type="datetimeFigureOut">
              <a:rPr lang="en-US" smtClean="0"/>
              <a:pPr/>
              <a:t>1/3/2020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7FFDEA-EC08-4EA0-9466-6BD49D32FB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131994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1394B78-6715-431C-8804-A153EB84BF78}" type="datetimeFigureOut">
              <a:rPr lang="en-US" smtClean="0"/>
              <a:pPr/>
              <a:t>1/3/2020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7FFDEA-EC08-4EA0-9466-6BD49D32FB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987261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 userDrawn="1"/>
        </p:nvSpPr>
        <p:spPr>
          <a:xfrm>
            <a:off x="-304800" y="-152400"/>
            <a:ext cx="12801600" cy="74676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826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7FFDEA-EC08-4EA0-9466-6BD49D32FBC3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30" name="Group 29"/>
          <p:cNvGrpSpPr/>
          <p:nvPr userDrawn="1"/>
        </p:nvGrpSpPr>
        <p:grpSpPr>
          <a:xfrm>
            <a:off x="18288" y="6278935"/>
            <a:ext cx="1848612" cy="519953"/>
            <a:chOff x="5453141" y="-748553"/>
            <a:chExt cx="1848612" cy="519953"/>
          </a:xfrm>
        </p:grpSpPr>
        <p:sp>
          <p:nvSpPr>
            <p:cNvPr id="23" name="Oval 22"/>
            <p:cNvSpPr>
              <a:spLocks noChangeAspect="1"/>
            </p:cNvSpPr>
            <p:nvPr userDrawn="1"/>
          </p:nvSpPr>
          <p:spPr>
            <a:xfrm flipH="1">
              <a:off x="5453141" y="-748553"/>
              <a:ext cx="519953" cy="519953"/>
            </a:xfrm>
            <a:prstGeom prst="ellipse">
              <a:avLst/>
            </a:prstGeom>
            <a:gradFill flip="none" rotWithShape="1">
              <a:gsLst>
                <a:gs pos="58000">
                  <a:schemeClr val="accent6">
                    <a:lumMod val="20000"/>
                    <a:lumOff val="80000"/>
                  </a:schemeClr>
                </a:gs>
                <a:gs pos="33000">
                  <a:schemeClr val="accent1">
                    <a:lumMod val="0"/>
                    <a:lumOff val="100000"/>
                  </a:schemeClr>
                </a:gs>
                <a:gs pos="96000">
                  <a:schemeClr val="accent6">
                    <a:lumMod val="40000"/>
                    <a:lumOff val="60000"/>
                  </a:schemeClr>
                </a:gs>
              </a:gsLst>
              <a:path path="circle">
                <a:fillToRect l="50000" t="-80000" r="50000" b="180000"/>
              </a:path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Oval 23"/>
            <p:cNvSpPr>
              <a:spLocks noChangeAspect="1"/>
            </p:cNvSpPr>
            <p:nvPr userDrawn="1"/>
          </p:nvSpPr>
          <p:spPr>
            <a:xfrm flipH="1">
              <a:off x="6392112" y="-656576"/>
              <a:ext cx="344729" cy="344729"/>
            </a:xfrm>
            <a:prstGeom prst="ellipse">
              <a:avLst/>
            </a:prstGeom>
            <a:gradFill flip="none" rotWithShape="1">
              <a:gsLst>
                <a:gs pos="58000">
                  <a:schemeClr val="accent6">
                    <a:lumMod val="20000"/>
                    <a:lumOff val="80000"/>
                  </a:schemeClr>
                </a:gs>
                <a:gs pos="33000">
                  <a:schemeClr val="accent1">
                    <a:lumMod val="0"/>
                    <a:lumOff val="100000"/>
                  </a:schemeClr>
                </a:gs>
                <a:gs pos="96000">
                  <a:schemeClr val="accent6">
                    <a:lumMod val="40000"/>
                    <a:lumOff val="60000"/>
                  </a:schemeClr>
                </a:gs>
              </a:gsLst>
              <a:path path="circle">
                <a:fillToRect l="50000" t="-80000" r="50000" b="180000"/>
              </a:path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25" name="Oval 24"/>
            <p:cNvSpPr>
              <a:spLocks noChangeAspect="1"/>
            </p:cNvSpPr>
            <p:nvPr userDrawn="1"/>
          </p:nvSpPr>
          <p:spPr>
            <a:xfrm flipH="1">
              <a:off x="6736079" y="-614201"/>
              <a:ext cx="259977" cy="259977"/>
            </a:xfrm>
            <a:prstGeom prst="ellipse">
              <a:avLst/>
            </a:prstGeom>
            <a:gradFill flip="none" rotWithShape="1">
              <a:gsLst>
                <a:gs pos="58000">
                  <a:schemeClr val="accent6">
                    <a:lumMod val="20000"/>
                    <a:lumOff val="80000"/>
                  </a:schemeClr>
                </a:gs>
                <a:gs pos="33000">
                  <a:schemeClr val="accent1">
                    <a:lumMod val="0"/>
                    <a:lumOff val="100000"/>
                  </a:schemeClr>
                </a:gs>
                <a:gs pos="96000">
                  <a:schemeClr val="accent6">
                    <a:lumMod val="40000"/>
                    <a:lumOff val="60000"/>
                  </a:schemeClr>
                </a:gs>
              </a:gsLst>
              <a:path path="circle">
                <a:fillToRect l="50000" t="-80000" r="50000" b="180000"/>
              </a:path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26" name="Oval 25"/>
            <p:cNvSpPr>
              <a:spLocks noChangeAspect="1"/>
            </p:cNvSpPr>
            <p:nvPr userDrawn="1"/>
          </p:nvSpPr>
          <p:spPr>
            <a:xfrm flipH="1">
              <a:off x="6992381" y="-588435"/>
              <a:ext cx="181984" cy="181984"/>
            </a:xfrm>
            <a:prstGeom prst="ellipse">
              <a:avLst/>
            </a:prstGeom>
            <a:gradFill flip="none" rotWithShape="1">
              <a:gsLst>
                <a:gs pos="58000">
                  <a:schemeClr val="accent6">
                    <a:lumMod val="20000"/>
                    <a:lumOff val="80000"/>
                  </a:schemeClr>
                </a:gs>
                <a:gs pos="33000">
                  <a:schemeClr val="accent1">
                    <a:lumMod val="0"/>
                    <a:lumOff val="100000"/>
                  </a:schemeClr>
                </a:gs>
                <a:gs pos="96000">
                  <a:schemeClr val="accent6">
                    <a:lumMod val="40000"/>
                    <a:lumOff val="60000"/>
                  </a:schemeClr>
                </a:gs>
              </a:gsLst>
              <a:path path="circle">
                <a:fillToRect l="50000" t="-80000" r="50000" b="180000"/>
              </a:path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27" name="Oval 26"/>
            <p:cNvSpPr>
              <a:spLocks noChangeAspect="1"/>
            </p:cNvSpPr>
            <p:nvPr userDrawn="1"/>
          </p:nvSpPr>
          <p:spPr>
            <a:xfrm flipH="1">
              <a:off x="7174365" y="-566360"/>
              <a:ext cx="127388" cy="127388"/>
            </a:xfrm>
            <a:prstGeom prst="ellipse">
              <a:avLst/>
            </a:prstGeom>
            <a:gradFill flip="none" rotWithShape="1">
              <a:gsLst>
                <a:gs pos="58000">
                  <a:schemeClr val="accent6">
                    <a:lumMod val="20000"/>
                    <a:lumOff val="80000"/>
                  </a:schemeClr>
                </a:gs>
                <a:gs pos="33000">
                  <a:schemeClr val="accent1">
                    <a:lumMod val="0"/>
                    <a:lumOff val="100000"/>
                  </a:schemeClr>
                </a:gs>
                <a:gs pos="96000">
                  <a:schemeClr val="accent6">
                    <a:lumMod val="40000"/>
                    <a:lumOff val="60000"/>
                  </a:schemeClr>
                </a:gs>
              </a:gsLst>
              <a:path path="circle">
                <a:fillToRect l="50000" t="-80000" r="50000" b="180000"/>
              </a:path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28" name="Oval 27"/>
            <p:cNvSpPr>
              <a:spLocks noChangeAspect="1"/>
            </p:cNvSpPr>
            <p:nvPr userDrawn="1"/>
          </p:nvSpPr>
          <p:spPr>
            <a:xfrm flipH="1">
              <a:off x="5972250" y="-703287"/>
              <a:ext cx="419862" cy="419862"/>
            </a:xfrm>
            <a:prstGeom prst="ellipse">
              <a:avLst/>
            </a:prstGeom>
            <a:gradFill flip="none" rotWithShape="1">
              <a:gsLst>
                <a:gs pos="58000">
                  <a:schemeClr val="accent6">
                    <a:lumMod val="20000"/>
                    <a:lumOff val="80000"/>
                  </a:schemeClr>
                </a:gs>
                <a:gs pos="33000">
                  <a:schemeClr val="accent1">
                    <a:lumMod val="0"/>
                    <a:lumOff val="100000"/>
                  </a:schemeClr>
                </a:gs>
                <a:gs pos="96000">
                  <a:schemeClr val="accent6">
                    <a:lumMod val="40000"/>
                    <a:lumOff val="60000"/>
                  </a:schemeClr>
                </a:gs>
              </a:gsLst>
              <a:path path="circle">
                <a:fillToRect l="50000" t="-80000" r="50000" b="180000"/>
              </a:path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xmlns="" val="10248102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accent1">
              <a:lumMod val="75000"/>
            </a:schemeClr>
          </a:solidFill>
          <a:latin typeface="SimHei" panose="02010609060101010101" pitchFamily="49" charset="-122"/>
          <a:ea typeface="SimHei" panose="02010609060101010101" pitchFamily="49" charset="-122"/>
          <a:cs typeface="Tahoma" panose="020B060403050404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SimHei" panose="02010609060101010101" pitchFamily="49" charset="-122"/>
          <a:ea typeface="SimHei" panose="02010609060101010101" pitchFamily="49" charset="-122"/>
          <a:cs typeface="Tahoma" panose="020B060403050404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SimHei" panose="02010609060101010101" pitchFamily="49" charset="-122"/>
          <a:ea typeface="SimHei" panose="02010609060101010101" pitchFamily="49" charset="-122"/>
          <a:cs typeface="Tahoma" panose="020B060403050404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SimHei" panose="02010609060101010101" pitchFamily="49" charset="-122"/>
          <a:ea typeface="SimHei" panose="02010609060101010101" pitchFamily="49" charset="-122"/>
          <a:cs typeface="Tahoma" panose="020B060403050404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SimHei" panose="02010609060101010101" pitchFamily="49" charset="-122"/>
          <a:ea typeface="SimHei" panose="02010609060101010101" pitchFamily="49" charset="-122"/>
          <a:cs typeface="Tahoma" panose="020B060403050404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SimHei" panose="02010609060101010101" pitchFamily="49" charset="-122"/>
          <a:ea typeface="SimHei" panose="02010609060101010101" pitchFamily="49" charset="-122"/>
          <a:cs typeface="Tahoma" panose="020B060403050404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 dirty="0" smtClean="0"/>
              <a:t>雅各書</a:t>
            </a:r>
            <a:r>
              <a:rPr lang="en-US" dirty="0" smtClean="0"/>
              <a:t> 1:2-8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733800"/>
            <a:ext cx="9144000" cy="1655762"/>
          </a:xfrm>
        </p:spPr>
        <p:txBody>
          <a:bodyPr>
            <a:normAutofit/>
          </a:bodyPr>
          <a:lstStyle/>
          <a:p>
            <a:r>
              <a:rPr lang="zh-TW" altLang="en-US" sz="6000" dirty="0"/>
              <a:t>新年歸</a:t>
            </a:r>
            <a:r>
              <a:rPr lang="zh-TW" altLang="en-US" sz="6000" dirty="0" smtClean="0"/>
              <a:t>正</a:t>
            </a:r>
            <a:endParaRPr lang="zh-TW" altLang="en-US" sz="6000" dirty="0"/>
          </a:p>
        </p:txBody>
      </p:sp>
    </p:spTree>
    <p:extLst>
      <p:ext uri="{BB962C8B-B14F-4D97-AF65-F5344CB8AC3E}">
        <p14:creationId xmlns:p14="http://schemas.microsoft.com/office/powerpoint/2010/main" xmlns="" val="3596561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654050"/>
            <a:ext cx="10515600" cy="1082675"/>
          </a:xfrm>
        </p:spPr>
        <p:txBody>
          <a:bodyPr/>
          <a:lstStyle/>
          <a:p>
            <a:pPr algn="ctr"/>
            <a:r>
              <a:rPr lang="zh-TW" altLang="en-US" sz="6000" u="sng" dirty="0">
                <a:solidFill>
                  <a:srgbClr val="5B9BD5">
                    <a:lumMod val="75000"/>
                  </a:srgbClr>
                </a:solidFill>
              </a:rPr>
              <a:t>但忍耐也當成功</a:t>
            </a:r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9050157" y="4286446"/>
            <a:ext cx="1614735" cy="584775"/>
            <a:chOff x="10167850" y="4105126"/>
            <a:chExt cx="1614735" cy="584775"/>
          </a:xfrm>
        </p:grpSpPr>
        <p:sp>
          <p:nvSpPr>
            <p:cNvPr id="12" name="Right Arrow 11"/>
            <p:cNvSpPr/>
            <p:nvPr/>
          </p:nvSpPr>
          <p:spPr>
            <a:xfrm>
              <a:off x="10167850" y="4246483"/>
              <a:ext cx="516157" cy="302061"/>
            </a:xfrm>
            <a:prstGeom prst="rightArrow">
              <a:avLst>
                <a:gd name="adj1" fmla="val 50000"/>
                <a:gd name="adj2" fmla="val 75800"/>
              </a:avLst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10777182" y="4105126"/>
              <a:ext cx="1005403" cy="584775"/>
            </a:xfrm>
            <a:prstGeom prst="rect">
              <a:avLst/>
            </a:prstGeom>
            <a:solidFill>
              <a:srgbClr val="CEE1F2"/>
            </a:solidFill>
          </p:spPr>
          <p:txBody>
            <a:bodyPr wrap="none" rtlCol="0">
              <a:spAutoFit/>
            </a:bodyPr>
            <a:lstStyle/>
            <a:p>
              <a:pPr algn="ctr"/>
              <a:r>
                <a:rPr lang="zh-TW" altLang="en-US" sz="3200" dirty="0">
                  <a:solidFill>
                    <a:srgbClr val="7030A0"/>
                  </a:solidFill>
                  <a:latin typeface="SimHei" panose="02010609060101010101" pitchFamily="49" charset="-122"/>
                  <a:ea typeface="SimHei" panose="02010609060101010101" pitchFamily="49" charset="-122"/>
                </a:rPr>
                <a:t>喜樂</a:t>
              </a:r>
              <a:endParaRPr lang="en-US" sz="3200" dirty="0">
                <a:solidFill>
                  <a:srgbClr val="7030A0"/>
                </a:solidFill>
                <a:latin typeface="SimHei" panose="02010609060101010101" pitchFamily="49" charset="-122"/>
                <a:ea typeface="SimHei" panose="02010609060101010101" pitchFamily="49" charset="-122"/>
              </a:endParaRPr>
            </a:p>
          </p:txBody>
        </p:sp>
      </p:grpSp>
      <p:grpSp>
        <p:nvGrpSpPr>
          <p:cNvPr id="21" name="Group 20"/>
          <p:cNvGrpSpPr/>
          <p:nvPr/>
        </p:nvGrpSpPr>
        <p:grpSpPr>
          <a:xfrm>
            <a:off x="1527108" y="4255668"/>
            <a:ext cx="7429874" cy="615553"/>
            <a:chOff x="1028326" y="5210650"/>
            <a:chExt cx="7429874" cy="615553"/>
          </a:xfrm>
        </p:grpSpPr>
        <p:sp>
          <p:nvSpPr>
            <p:cNvPr id="14" name="TextBox 13"/>
            <p:cNvSpPr txBox="1"/>
            <p:nvPr/>
          </p:nvSpPr>
          <p:spPr>
            <a:xfrm>
              <a:off x="1028326" y="5210650"/>
              <a:ext cx="2146742" cy="615553"/>
            </a:xfrm>
            <a:prstGeom prst="rect">
              <a:avLst/>
            </a:prstGeom>
            <a:solidFill>
              <a:srgbClr val="CEE1F2"/>
            </a:solidFill>
          </p:spPr>
          <p:txBody>
            <a:bodyPr wrap="none" rtlCol="0">
              <a:spAutoFit/>
            </a:bodyPr>
            <a:lstStyle/>
            <a:p>
              <a:pPr algn="ctr"/>
              <a:r>
                <a:rPr lang="zh-TW" altLang="en-US" sz="3400" dirty="0">
                  <a:solidFill>
                    <a:srgbClr val="7030A0"/>
                  </a:solidFill>
                  <a:latin typeface="SimHei" panose="02010609060101010101" pitchFamily="49" charset="-122"/>
                  <a:ea typeface="SimHei" panose="02010609060101010101" pitchFamily="49" charset="-122"/>
                </a:rPr>
                <a:t>試煉</a:t>
              </a:r>
              <a:r>
                <a:rPr lang="en-US" altLang="zh-TW" sz="3400" dirty="0">
                  <a:solidFill>
                    <a:srgbClr val="7030A0"/>
                  </a:solidFill>
                  <a:latin typeface="SimHei" panose="02010609060101010101" pitchFamily="49" charset="-122"/>
                  <a:ea typeface="SimHei" panose="02010609060101010101" pitchFamily="49" charset="-122"/>
                </a:rPr>
                <a:t>/</a:t>
              </a:r>
              <a:r>
                <a:rPr lang="zh-TW" altLang="en-US" sz="3400" dirty="0" smtClean="0">
                  <a:solidFill>
                    <a:srgbClr val="7030A0"/>
                  </a:solidFill>
                  <a:latin typeface="SimHei" panose="02010609060101010101" pitchFamily="49" charset="-122"/>
                  <a:ea typeface="SimHei" panose="02010609060101010101" pitchFamily="49" charset="-122"/>
                </a:rPr>
                <a:t>試驗</a:t>
              </a:r>
              <a:endParaRPr lang="en-US" sz="3400" dirty="0">
                <a:solidFill>
                  <a:srgbClr val="7030A0"/>
                </a:solidFill>
                <a:latin typeface="SimHei" panose="02010609060101010101" pitchFamily="49" charset="-122"/>
                <a:ea typeface="SimHei" panose="02010609060101010101" pitchFamily="49" charset="-122"/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5642291" y="5210650"/>
              <a:ext cx="1056701" cy="615553"/>
            </a:xfrm>
            <a:prstGeom prst="rect">
              <a:avLst/>
            </a:prstGeom>
            <a:solidFill>
              <a:srgbClr val="CEE1F2"/>
            </a:solidFill>
          </p:spPr>
          <p:txBody>
            <a:bodyPr wrap="none" rtlCol="0">
              <a:spAutoFit/>
            </a:bodyPr>
            <a:lstStyle/>
            <a:p>
              <a:pPr algn="ctr"/>
              <a:r>
                <a:rPr lang="zh-TW" altLang="en-US" sz="3400" dirty="0">
                  <a:solidFill>
                    <a:srgbClr val="7030A0"/>
                  </a:solidFill>
                  <a:latin typeface="SimHei" panose="02010609060101010101" pitchFamily="49" charset="-122"/>
                  <a:ea typeface="SimHei" panose="02010609060101010101" pitchFamily="49" charset="-122"/>
                </a:rPr>
                <a:t>堅忍</a:t>
              </a:r>
              <a:endParaRPr lang="en-US" sz="3400" dirty="0">
                <a:solidFill>
                  <a:srgbClr val="7030A0"/>
                </a:solidFill>
                <a:latin typeface="SimHei" panose="02010609060101010101" pitchFamily="49" charset="-122"/>
                <a:ea typeface="SimHei" panose="02010609060101010101" pitchFamily="49" charset="-122"/>
              </a:endParaRPr>
            </a:p>
          </p:txBody>
        </p:sp>
        <p:sp>
          <p:nvSpPr>
            <p:cNvPr id="16" name="Right Arrow 15"/>
            <p:cNvSpPr/>
            <p:nvPr/>
          </p:nvSpPr>
          <p:spPr>
            <a:xfrm>
              <a:off x="3268243" y="5352007"/>
              <a:ext cx="516157" cy="302061"/>
            </a:xfrm>
            <a:prstGeom prst="rightArrow">
              <a:avLst>
                <a:gd name="adj1" fmla="val 50000"/>
                <a:gd name="adj2" fmla="val 75800"/>
              </a:avLst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SimHei" panose="02010609060101010101" pitchFamily="49" charset="-122"/>
                <a:ea typeface="SimHei" panose="02010609060101010101" pitchFamily="49" charset="-122"/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3883083" y="5210650"/>
              <a:ext cx="1056701" cy="615553"/>
            </a:xfrm>
            <a:prstGeom prst="rect">
              <a:avLst/>
            </a:prstGeom>
            <a:solidFill>
              <a:srgbClr val="CEE1F2"/>
            </a:solidFill>
          </p:spPr>
          <p:txBody>
            <a:bodyPr wrap="none" rtlCol="0">
              <a:spAutoFit/>
            </a:bodyPr>
            <a:lstStyle/>
            <a:p>
              <a:pPr algn="ctr"/>
              <a:r>
                <a:rPr lang="zh-TW" altLang="en-US" sz="3400" dirty="0">
                  <a:solidFill>
                    <a:srgbClr val="7030A0"/>
                  </a:solidFill>
                  <a:latin typeface="SimHei" panose="02010609060101010101" pitchFamily="49" charset="-122"/>
                  <a:ea typeface="SimHei" panose="02010609060101010101" pitchFamily="49" charset="-122"/>
                </a:rPr>
                <a:t>智慧</a:t>
              </a:r>
              <a:endParaRPr lang="en-US" sz="3400" dirty="0">
                <a:solidFill>
                  <a:srgbClr val="7030A0"/>
                </a:solidFill>
                <a:latin typeface="SimHei" panose="02010609060101010101" pitchFamily="49" charset="-122"/>
                <a:ea typeface="SimHei" panose="02010609060101010101" pitchFamily="49" charset="-122"/>
              </a:endParaRPr>
            </a:p>
          </p:txBody>
        </p:sp>
        <p:sp>
          <p:nvSpPr>
            <p:cNvPr id="18" name="Right Arrow 17"/>
            <p:cNvSpPr/>
            <p:nvPr/>
          </p:nvSpPr>
          <p:spPr>
            <a:xfrm>
              <a:off x="5032959" y="5352007"/>
              <a:ext cx="516157" cy="302061"/>
            </a:xfrm>
            <a:prstGeom prst="rightArrow">
              <a:avLst>
                <a:gd name="adj1" fmla="val 50000"/>
                <a:gd name="adj2" fmla="val 75800"/>
              </a:avLst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SimHei" panose="02010609060101010101" pitchFamily="49" charset="-122"/>
                <a:ea typeface="SimHei" panose="02010609060101010101" pitchFamily="49" charset="-122"/>
              </a:endParaRP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7401499" y="5210650"/>
              <a:ext cx="1056701" cy="615553"/>
            </a:xfrm>
            <a:prstGeom prst="rect">
              <a:avLst/>
            </a:prstGeom>
            <a:solidFill>
              <a:srgbClr val="CEE1F2"/>
            </a:solidFill>
          </p:spPr>
          <p:txBody>
            <a:bodyPr wrap="none" rtlCol="0">
              <a:spAutoFit/>
            </a:bodyPr>
            <a:lstStyle/>
            <a:p>
              <a:pPr algn="ctr"/>
              <a:r>
                <a:rPr lang="zh-TW" altLang="en-US" sz="3400" dirty="0">
                  <a:solidFill>
                    <a:srgbClr val="7030A0"/>
                  </a:solidFill>
                  <a:latin typeface="SimHei" panose="02010609060101010101" pitchFamily="49" charset="-122"/>
                  <a:ea typeface="SimHei" panose="02010609060101010101" pitchFamily="49" charset="-122"/>
                </a:rPr>
                <a:t>成熟</a:t>
              </a:r>
              <a:endParaRPr lang="en-US" sz="3400" dirty="0">
                <a:solidFill>
                  <a:srgbClr val="7030A0"/>
                </a:solidFill>
                <a:latin typeface="SimHei" panose="02010609060101010101" pitchFamily="49" charset="-122"/>
                <a:ea typeface="SimHei" panose="02010609060101010101" pitchFamily="49" charset="-122"/>
              </a:endParaRPr>
            </a:p>
          </p:txBody>
        </p:sp>
        <p:sp>
          <p:nvSpPr>
            <p:cNvPr id="20" name="Right Arrow 19"/>
            <p:cNvSpPr/>
            <p:nvPr/>
          </p:nvSpPr>
          <p:spPr>
            <a:xfrm>
              <a:off x="6792167" y="5352007"/>
              <a:ext cx="516157" cy="302061"/>
            </a:xfrm>
            <a:prstGeom prst="rightArrow">
              <a:avLst>
                <a:gd name="adj1" fmla="val 50000"/>
                <a:gd name="adj2" fmla="val 75800"/>
              </a:avLst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SimHei" panose="02010609060101010101" pitchFamily="49" charset="-122"/>
                <a:ea typeface="SimHei" panose="02010609060101010101" pitchFamily="49" charset="-122"/>
              </a:endParaRPr>
            </a:p>
          </p:txBody>
        </p:sp>
      </p:grpSp>
      <p:sp>
        <p:nvSpPr>
          <p:cNvPr id="34" name="TextBox 33"/>
          <p:cNvSpPr txBox="1"/>
          <p:nvPr/>
        </p:nvSpPr>
        <p:spPr>
          <a:xfrm>
            <a:off x="2590800" y="2568714"/>
            <a:ext cx="701040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5000" b="1" dirty="0">
                <a:solidFill>
                  <a:schemeClr val="accent6">
                    <a:lumMod val="50000"/>
                  </a:schemeClr>
                </a:solidFill>
                <a:latin typeface="SimHei" panose="02010609060101010101" pitchFamily="49" charset="-122"/>
                <a:ea typeface="SimHei" panose="02010609060101010101" pitchFamily="49" charset="-122"/>
                <a:cs typeface="Tahoma" panose="020B0604030504040204" pitchFamily="34" charset="0"/>
              </a:rPr>
              <a:t>堅忍方程式</a:t>
            </a:r>
          </a:p>
        </p:txBody>
      </p:sp>
    </p:spTree>
    <p:extLst>
      <p:ext uri="{BB962C8B-B14F-4D97-AF65-F5344CB8AC3E}">
        <p14:creationId xmlns:p14="http://schemas.microsoft.com/office/powerpoint/2010/main" xmlns="" val="336430858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7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7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75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6000" dirty="0" smtClean="0"/>
              <a:t>另一個</a:t>
            </a:r>
            <a:r>
              <a:rPr lang="zh-TW" altLang="en-US" sz="6000" dirty="0"/>
              <a:t>解</a:t>
            </a:r>
            <a:r>
              <a:rPr lang="zh-TW" altLang="en-US" sz="6000" dirty="0" smtClean="0"/>
              <a:t>讀</a:t>
            </a:r>
            <a:endParaRPr lang="en-US" sz="6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lnSpc>
                <a:spcPct val="114000"/>
              </a:lnSpc>
              <a:buNone/>
            </a:pPr>
            <a:r>
              <a:rPr lang="zh-TW" altLang="en-US" sz="3400" dirty="0" smtClean="0"/>
              <a:t>我</a:t>
            </a:r>
            <a:r>
              <a:rPr lang="zh-TW" altLang="en-US" sz="3400" dirty="0"/>
              <a:t>的兄弟姐妹們：遇到任何困難，你可以認為這是懲罰或命運的任意安排。可以肯定的是：你會因而感到憤怒或苦毒</a:t>
            </a:r>
            <a:r>
              <a:rPr lang="zh-TW" altLang="en-US" sz="3400" dirty="0" smtClean="0"/>
              <a:t>。若</a:t>
            </a:r>
            <a:r>
              <a:rPr lang="zh-TW" altLang="en-US" sz="3400" dirty="0"/>
              <a:t>你讓憤怒和苦毒蔓延開去，你可能會被忿忿不平、自我中心和冷漠牢牢地困住；在展現美善的人性和活出有意義的人生兩方面，都會受到限制。</a:t>
            </a:r>
          </a:p>
        </p:txBody>
      </p:sp>
    </p:spTree>
    <p:extLst>
      <p:ext uri="{BB962C8B-B14F-4D97-AF65-F5344CB8AC3E}">
        <p14:creationId xmlns:p14="http://schemas.microsoft.com/office/powerpoint/2010/main" xmlns="" val="898971623"/>
      </p:ext>
    </p:extLst>
  </p:cSld>
  <p:clrMapOvr>
    <a:masterClrMapping/>
  </p:clrMapOvr>
  <p:transition spd="slow">
    <p:push dir="d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zh-TW" altLang="en-US" sz="7000" dirty="0"/>
              <a:t>新年歸正</a:t>
            </a:r>
            <a:endParaRPr lang="en-US" sz="7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3602038"/>
            <a:ext cx="9753600" cy="1655762"/>
          </a:xfrm>
        </p:spPr>
        <p:txBody>
          <a:bodyPr>
            <a:normAutofit/>
          </a:bodyPr>
          <a:lstStyle/>
          <a:p>
            <a:r>
              <a:rPr lang="zh-TW" altLang="en-US" sz="7000" dirty="0"/>
              <a:t>但</a:t>
            </a:r>
            <a:r>
              <a:rPr lang="zh-TW" altLang="en-US" sz="7000" dirty="0">
                <a:solidFill>
                  <a:srgbClr val="7030A0"/>
                </a:solidFill>
              </a:rPr>
              <a:t>忍耐</a:t>
            </a:r>
            <a:r>
              <a:rPr lang="zh-TW" altLang="en-US" sz="7000" dirty="0"/>
              <a:t>也當成功</a:t>
            </a:r>
            <a:endParaRPr lang="en-US" sz="7000" dirty="0"/>
          </a:p>
        </p:txBody>
      </p:sp>
    </p:spTree>
    <p:extLst>
      <p:ext uri="{BB962C8B-B14F-4D97-AF65-F5344CB8AC3E}">
        <p14:creationId xmlns:p14="http://schemas.microsoft.com/office/powerpoint/2010/main" xmlns="" val="222653598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47675" indent="-447675">
              <a:lnSpc>
                <a:spcPct val="114000"/>
              </a:lnSpc>
              <a:buNone/>
              <a:tabLst>
                <a:tab pos="447675" algn="l"/>
              </a:tabLst>
            </a:pPr>
            <a:r>
              <a:rPr lang="en-US" sz="3200" baseline="30000" dirty="0"/>
              <a:t>2	</a:t>
            </a:r>
            <a:r>
              <a:rPr lang="zh-TW" altLang="en-US" sz="3200" dirty="0" smtClean="0"/>
              <a:t>我</a:t>
            </a:r>
            <a:r>
              <a:rPr lang="zh-TW" altLang="en-US" sz="3200" dirty="0"/>
              <a:t>的弟兄們，你們</a:t>
            </a:r>
            <a:r>
              <a:rPr lang="zh-TW" altLang="en-US" sz="3200" b="1" u="sng" dirty="0">
                <a:solidFill>
                  <a:srgbClr val="0070C0"/>
                </a:solidFill>
              </a:rPr>
              <a:t>落在</a:t>
            </a:r>
            <a:r>
              <a:rPr lang="zh-TW" altLang="en-US" sz="3200" dirty="0"/>
              <a:t>百般</a:t>
            </a:r>
            <a:r>
              <a:rPr lang="zh-TW" altLang="en-US" sz="3200" b="1" u="sng" dirty="0">
                <a:solidFill>
                  <a:srgbClr val="0070C0"/>
                </a:solidFill>
              </a:rPr>
              <a:t>試煉</a:t>
            </a:r>
            <a:r>
              <a:rPr lang="zh-TW" altLang="en-US" sz="3200" dirty="0"/>
              <a:t>中，都要</a:t>
            </a:r>
            <a:r>
              <a:rPr lang="zh-TW" altLang="en-US" sz="3200" b="1" u="sng" dirty="0">
                <a:solidFill>
                  <a:srgbClr val="0070C0"/>
                </a:solidFill>
              </a:rPr>
              <a:t>以為</a:t>
            </a:r>
            <a:r>
              <a:rPr lang="zh-TW" altLang="en-US" sz="3200" dirty="0"/>
              <a:t>大喜樂；</a:t>
            </a:r>
            <a:r>
              <a:rPr lang="en-US" sz="3200" dirty="0" smtClean="0"/>
              <a:t> </a:t>
            </a:r>
            <a:endParaRPr lang="en-US" sz="3200" dirty="0"/>
          </a:p>
          <a:p>
            <a:pPr marL="447675" indent="-447675">
              <a:lnSpc>
                <a:spcPct val="114000"/>
              </a:lnSpc>
              <a:buNone/>
              <a:tabLst>
                <a:tab pos="447675" algn="l"/>
              </a:tabLst>
            </a:pPr>
            <a:r>
              <a:rPr lang="en-US" sz="3200" baseline="30000" dirty="0"/>
              <a:t>3 	</a:t>
            </a:r>
            <a:r>
              <a:rPr lang="zh-TW" altLang="en-US" sz="3200" dirty="0"/>
              <a:t>因為知道你們的信心經過試驗，就生</a:t>
            </a:r>
            <a:r>
              <a:rPr lang="zh-TW" altLang="en-US" sz="3200" b="1" u="sng" dirty="0">
                <a:solidFill>
                  <a:srgbClr val="0070C0"/>
                </a:solidFill>
              </a:rPr>
              <a:t>忍耐</a:t>
            </a:r>
            <a:r>
              <a:rPr lang="zh-TW" altLang="en-US" sz="3200" b="1" u="sng" dirty="0" smtClean="0">
                <a:solidFill>
                  <a:srgbClr val="FF0000"/>
                </a:solidFill>
              </a:rPr>
              <a:t>（堅忍）</a:t>
            </a:r>
            <a:r>
              <a:rPr lang="zh-TW" altLang="en-US" sz="3200" dirty="0" smtClean="0"/>
              <a:t>。</a:t>
            </a:r>
            <a:r>
              <a:rPr lang="en-US" sz="3200" dirty="0" smtClean="0">
                <a:effectLst/>
              </a:rPr>
              <a:t> 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xmlns="" val="2568999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2438" indent="-452438" algn="ctr">
              <a:lnSpc>
                <a:spcPct val="114000"/>
              </a:lnSpc>
              <a:buNone/>
              <a:tabLst>
                <a:tab pos="452438" algn="l"/>
              </a:tabLst>
            </a:pPr>
            <a:r>
              <a:rPr lang="en-US" sz="4000" baseline="30000" dirty="0"/>
              <a:t>4	</a:t>
            </a:r>
            <a:r>
              <a:rPr lang="zh-TW" altLang="en-US" sz="5000" b="1" u="sng" dirty="0">
                <a:solidFill>
                  <a:srgbClr val="0070C0"/>
                </a:solidFill>
              </a:rPr>
              <a:t>但忍耐也當成功，</a:t>
            </a:r>
            <a:r>
              <a:rPr lang="en-US" sz="4000" dirty="0" smtClean="0">
                <a:solidFill>
                  <a:srgbClr val="0070C0"/>
                </a:solidFill>
              </a:rPr>
              <a:t> </a:t>
            </a:r>
            <a:r>
              <a:rPr lang="en-US" sz="4000" dirty="0"/>
              <a:t/>
            </a:r>
            <a:br>
              <a:rPr lang="en-US" sz="4000" dirty="0"/>
            </a:br>
            <a:r>
              <a:rPr lang="zh-TW" altLang="en-US" sz="3200" dirty="0"/>
              <a:t>使你們</a:t>
            </a:r>
            <a:r>
              <a:rPr lang="en-US" sz="3200" dirty="0" smtClean="0"/>
              <a:t> </a:t>
            </a:r>
            <a:r>
              <a:rPr lang="en-US" sz="3200" dirty="0"/>
              <a:t/>
            </a:r>
            <a:br>
              <a:rPr lang="en-US" sz="3200" dirty="0"/>
            </a:br>
            <a:r>
              <a:rPr lang="zh-TW" altLang="en-US" sz="3200" b="1" u="sng" dirty="0">
                <a:solidFill>
                  <a:srgbClr val="0070C0"/>
                </a:solidFill>
              </a:rPr>
              <a:t>成全、完備，毫無缺欠 </a:t>
            </a:r>
            <a:r>
              <a:rPr lang="en-US" altLang="zh-TW" sz="3200" b="1" u="sng" dirty="0">
                <a:solidFill>
                  <a:srgbClr val="0070C0"/>
                </a:solidFill>
              </a:rPr>
              <a:t>(</a:t>
            </a:r>
            <a:r>
              <a:rPr lang="zh-TW" altLang="en-US" sz="3200" b="1" u="sng" dirty="0">
                <a:solidFill>
                  <a:srgbClr val="0070C0"/>
                </a:solidFill>
              </a:rPr>
              <a:t>成熟</a:t>
            </a:r>
            <a:r>
              <a:rPr lang="en-US" altLang="zh-TW" sz="3200" b="1" u="sng" dirty="0">
                <a:solidFill>
                  <a:srgbClr val="0070C0"/>
                </a:solidFill>
              </a:rPr>
              <a:t>)</a:t>
            </a:r>
            <a:r>
              <a:rPr lang="zh-TW" altLang="en-US" sz="3200" b="1" u="sng" dirty="0" smtClean="0">
                <a:solidFill>
                  <a:srgbClr val="0070C0"/>
                </a:solidFill>
              </a:rPr>
              <a:t>。</a:t>
            </a:r>
            <a:endParaRPr lang="en-US" sz="32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76517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2438" indent="-452438">
              <a:lnSpc>
                <a:spcPct val="114000"/>
              </a:lnSpc>
              <a:buNone/>
              <a:tabLst>
                <a:tab pos="452438" algn="l"/>
              </a:tabLst>
            </a:pPr>
            <a:r>
              <a:rPr lang="en-US" sz="3200" baseline="30000" dirty="0"/>
              <a:t>5	</a:t>
            </a:r>
            <a:r>
              <a:rPr lang="zh-TW" altLang="en-US" sz="3200" dirty="0"/>
              <a:t>你們中間若有缺少</a:t>
            </a:r>
            <a:r>
              <a:rPr lang="zh-TW" altLang="en-US" sz="3200" b="1" u="sng" dirty="0">
                <a:solidFill>
                  <a:srgbClr val="0070C0"/>
                </a:solidFill>
              </a:rPr>
              <a:t>智慧</a:t>
            </a:r>
            <a:r>
              <a:rPr lang="zh-TW" altLang="en-US" sz="3200" dirty="0"/>
              <a:t>的，應當求</a:t>
            </a:r>
            <a:r>
              <a:rPr lang="zh-TW" altLang="en-US" sz="3200" b="1" u="sng" dirty="0">
                <a:solidFill>
                  <a:srgbClr val="0070C0"/>
                </a:solidFill>
              </a:rPr>
              <a:t>那厚賜與眾人</a:t>
            </a:r>
            <a:r>
              <a:rPr lang="zh-TW" altLang="en-US" sz="3200" dirty="0"/>
              <a:t>、也不斥責人的神，主就</a:t>
            </a:r>
            <a:r>
              <a:rPr lang="zh-TW" altLang="en-US" sz="3200" b="1" u="sng" dirty="0">
                <a:solidFill>
                  <a:srgbClr val="0070C0"/>
                </a:solidFill>
              </a:rPr>
              <a:t>必賜給</a:t>
            </a:r>
            <a:r>
              <a:rPr lang="zh-TW" altLang="en-US" sz="3200" dirty="0"/>
              <a:t>他</a:t>
            </a:r>
            <a:r>
              <a:rPr lang="zh-TW" altLang="en-US" sz="3200" dirty="0" smtClean="0"/>
              <a:t>。</a:t>
            </a:r>
            <a:endParaRPr lang="en-US" sz="3200" dirty="0"/>
          </a:p>
          <a:p>
            <a:pPr marL="452438" indent="-452438">
              <a:lnSpc>
                <a:spcPct val="114000"/>
              </a:lnSpc>
              <a:buNone/>
              <a:tabLst>
                <a:tab pos="452438" algn="l"/>
              </a:tabLst>
            </a:pPr>
            <a:r>
              <a:rPr lang="en-US" sz="3200" baseline="30000" dirty="0"/>
              <a:t>6	</a:t>
            </a:r>
            <a:r>
              <a:rPr lang="zh-TW" altLang="en-US" sz="3200" dirty="0"/>
              <a:t>只要憑著信心求，一點不疑惑；因為那疑惑的人，就像海中的波浪，被風吹動翻騰</a:t>
            </a:r>
            <a:r>
              <a:rPr lang="zh-TW" altLang="en-US" sz="3200" dirty="0" smtClean="0"/>
              <a:t>。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645794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2438" indent="-452438">
              <a:lnSpc>
                <a:spcPct val="114000"/>
              </a:lnSpc>
              <a:buNone/>
              <a:tabLst>
                <a:tab pos="452438" algn="l"/>
              </a:tabLst>
            </a:pPr>
            <a:r>
              <a:rPr lang="en-US" sz="3200" baseline="30000" dirty="0" smtClean="0"/>
              <a:t>7	</a:t>
            </a:r>
            <a:r>
              <a:rPr lang="zh-TW" altLang="en-US" sz="3200" dirty="0" smtClean="0"/>
              <a:t>這樣</a:t>
            </a:r>
            <a:r>
              <a:rPr lang="zh-TW" altLang="en-US" sz="3200" dirty="0"/>
              <a:t>的人不要想從主那裡得什麼</a:t>
            </a:r>
            <a:r>
              <a:rPr lang="zh-TW" altLang="en-US" sz="3200" dirty="0" smtClean="0"/>
              <a:t>。</a:t>
            </a:r>
            <a:endParaRPr lang="en-US" altLang="zh-TW" sz="3200" dirty="0" smtClean="0"/>
          </a:p>
          <a:p>
            <a:pPr marL="452438" indent="-452438">
              <a:lnSpc>
                <a:spcPct val="114000"/>
              </a:lnSpc>
              <a:buNone/>
              <a:tabLst>
                <a:tab pos="452438" algn="l"/>
              </a:tabLst>
            </a:pPr>
            <a:r>
              <a:rPr lang="en-US" sz="3200" baseline="30000" dirty="0" smtClean="0"/>
              <a:t>8</a:t>
            </a:r>
            <a:r>
              <a:rPr lang="en-US" sz="3200" baseline="30000" dirty="0"/>
              <a:t>	</a:t>
            </a:r>
            <a:r>
              <a:rPr lang="zh-TW" altLang="en-US" sz="3200" b="1" u="sng" dirty="0">
                <a:solidFill>
                  <a:srgbClr val="0070C0"/>
                </a:solidFill>
              </a:rPr>
              <a:t>心懷二意</a:t>
            </a:r>
            <a:r>
              <a:rPr lang="zh-TW" altLang="en-US" sz="3200" dirty="0"/>
              <a:t>的人，在他一切所行的路上都沒有定見</a:t>
            </a:r>
            <a:r>
              <a:rPr lang="zh-TW" altLang="en-US" sz="3200" dirty="0" smtClean="0"/>
              <a:t>。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xmlns="" val="1314841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654050"/>
            <a:ext cx="10515600" cy="1082675"/>
          </a:xfrm>
        </p:spPr>
        <p:txBody>
          <a:bodyPr>
            <a:normAutofit/>
          </a:bodyPr>
          <a:lstStyle/>
          <a:p>
            <a:pPr algn="ctr"/>
            <a:r>
              <a:rPr lang="zh-TW" altLang="en-US" sz="6000" u="sng" dirty="0"/>
              <a:t>但忍耐也當成功</a:t>
            </a:r>
            <a:endParaRPr lang="en-US" sz="6000" u="sng" dirty="0"/>
          </a:p>
        </p:txBody>
      </p:sp>
      <p:sp>
        <p:nvSpPr>
          <p:cNvPr id="3" name="TextBox 2"/>
          <p:cNvSpPr txBox="1"/>
          <p:nvPr/>
        </p:nvSpPr>
        <p:spPr>
          <a:xfrm>
            <a:off x="2590800" y="2568714"/>
            <a:ext cx="701040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5000" b="1" dirty="0">
                <a:solidFill>
                  <a:schemeClr val="accent6">
                    <a:lumMod val="50000"/>
                  </a:schemeClr>
                </a:solidFill>
                <a:latin typeface="SimHei" panose="02010609060101010101" pitchFamily="49" charset="-122"/>
                <a:ea typeface="SimHei" panose="02010609060101010101" pitchFamily="49" charset="-122"/>
                <a:cs typeface="Tahoma" panose="020B0604030504040204" pitchFamily="34" charset="0"/>
              </a:rPr>
              <a:t>堅忍方程式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018621" y="4262477"/>
            <a:ext cx="2154757" cy="61555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pPr algn="ctr"/>
            <a:r>
              <a:rPr lang="zh-TW" altLang="en-US" sz="3400" dirty="0">
                <a:solidFill>
                  <a:srgbClr val="7030A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試煉</a:t>
            </a:r>
            <a:r>
              <a:rPr lang="en-US" altLang="zh-TW" sz="3400" dirty="0">
                <a:solidFill>
                  <a:srgbClr val="7030A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/</a:t>
            </a:r>
            <a:r>
              <a:rPr lang="zh-TW" altLang="en-US" sz="3400" dirty="0" smtClean="0">
                <a:solidFill>
                  <a:srgbClr val="7030A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試驗</a:t>
            </a:r>
            <a:endParaRPr lang="en-US" sz="3400" dirty="0">
              <a:solidFill>
                <a:srgbClr val="7030A0"/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6001114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654050"/>
            <a:ext cx="10515600" cy="1082675"/>
          </a:xfrm>
        </p:spPr>
        <p:txBody>
          <a:bodyPr/>
          <a:lstStyle/>
          <a:p>
            <a:pPr algn="ctr"/>
            <a:r>
              <a:rPr lang="zh-TW" altLang="en-US" sz="6000" u="sng" dirty="0">
                <a:solidFill>
                  <a:srgbClr val="5B9BD5">
                    <a:lumMod val="75000"/>
                  </a:srgbClr>
                </a:solidFill>
              </a:rPr>
              <a:t>但忍耐也當成功</a:t>
            </a:r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4103131" y="4267747"/>
            <a:ext cx="3985737" cy="615553"/>
            <a:chOff x="3196704" y="4105126"/>
            <a:chExt cx="3985737" cy="615553"/>
          </a:xfrm>
        </p:grpSpPr>
        <p:sp>
          <p:nvSpPr>
            <p:cNvPr id="4" name="TextBox 3"/>
            <p:cNvSpPr txBox="1"/>
            <p:nvPr/>
          </p:nvSpPr>
          <p:spPr>
            <a:xfrm>
              <a:off x="3196704" y="4105126"/>
              <a:ext cx="2146742" cy="615553"/>
            </a:xfrm>
            <a:prstGeom prst="rect">
              <a:avLst/>
            </a:prstGeom>
            <a:solidFill>
              <a:srgbClr val="CEE1F2"/>
            </a:solidFill>
          </p:spPr>
          <p:txBody>
            <a:bodyPr wrap="none" rtlCol="0">
              <a:spAutoFit/>
            </a:bodyPr>
            <a:lstStyle/>
            <a:p>
              <a:pPr algn="ctr"/>
              <a:r>
                <a:rPr lang="zh-TW" altLang="en-US" sz="3400" dirty="0">
                  <a:solidFill>
                    <a:srgbClr val="7030A0"/>
                  </a:solidFill>
                  <a:latin typeface="SimHei" panose="02010609060101010101" pitchFamily="49" charset="-122"/>
                  <a:ea typeface="SimHei" panose="02010609060101010101" pitchFamily="49" charset="-122"/>
                </a:rPr>
                <a:t>試煉</a:t>
              </a:r>
              <a:r>
                <a:rPr lang="en-US" altLang="zh-TW" sz="3400" dirty="0">
                  <a:solidFill>
                    <a:srgbClr val="7030A0"/>
                  </a:solidFill>
                  <a:latin typeface="SimHei" panose="02010609060101010101" pitchFamily="49" charset="-122"/>
                  <a:ea typeface="SimHei" panose="02010609060101010101" pitchFamily="49" charset="-122"/>
                </a:rPr>
                <a:t>/</a:t>
              </a:r>
              <a:r>
                <a:rPr lang="zh-TW" altLang="en-US" sz="3400" dirty="0">
                  <a:solidFill>
                    <a:srgbClr val="7030A0"/>
                  </a:solidFill>
                  <a:latin typeface="SimHei" panose="02010609060101010101" pitchFamily="49" charset="-122"/>
                  <a:ea typeface="SimHei" panose="02010609060101010101" pitchFamily="49" charset="-122"/>
                </a:rPr>
                <a:t>試驗</a:t>
              </a:r>
              <a:endParaRPr lang="en-US" sz="3400" dirty="0">
                <a:solidFill>
                  <a:srgbClr val="7030A0"/>
                </a:solidFill>
                <a:latin typeface="SimHei" panose="02010609060101010101" pitchFamily="49" charset="-122"/>
                <a:ea typeface="SimHei" panose="02010609060101010101" pitchFamily="49" charset="-122"/>
              </a:endParaRPr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6125740" y="4105126"/>
              <a:ext cx="1056701" cy="615553"/>
            </a:xfrm>
            <a:prstGeom prst="rect">
              <a:avLst/>
            </a:prstGeom>
            <a:solidFill>
              <a:srgbClr val="CEE1F2"/>
            </a:solidFill>
          </p:spPr>
          <p:txBody>
            <a:bodyPr wrap="none" rtlCol="0">
              <a:spAutoFit/>
            </a:bodyPr>
            <a:lstStyle/>
            <a:p>
              <a:pPr algn="ctr"/>
              <a:r>
                <a:rPr lang="zh-TW" altLang="en-US" sz="3400" dirty="0">
                  <a:solidFill>
                    <a:srgbClr val="7030A0"/>
                  </a:solidFill>
                  <a:latin typeface="SimHei" panose="02010609060101010101" pitchFamily="49" charset="-122"/>
                  <a:ea typeface="SimHei" panose="02010609060101010101" pitchFamily="49" charset="-122"/>
                </a:rPr>
                <a:t>堅忍</a:t>
              </a:r>
              <a:endParaRPr lang="en-US" sz="3400" dirty="0">
                <a:solidFill>
                  <a:srgbClr val="7030A0"/>
                </a:solidFill>
                <a:latin typeface="SimHei" panose="02010609060101010101" pitchFamily="49" charset="-122"/>
                <a:ea typeface="SimHei" panose="02010609060101010101" pitchFamily="49" charset="-122"/>
              </a:endParaRPr>
            </a:p>
          </p:txBody>
        </p:sp>
        <p:sp>
          <p:nvSpPr>
            <p:cNvPr id="6" name="Right Arrow 5"/>
            <p:cNvSpPr/>
            <p:nvPr/>
          </p:nvSpPr>
          <p:spPr>
            <a:xfrm>
              <a:off x="5476514" y="4246483"/>
              <a:ext cx="516157" cy="302061"/>
            </a:xfrm>
            <a:prstGeom prst="rightArrow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SimHei" panose="02010609060101010101" pitchFamily="49" charset="-122"/>
                <a:ea typeface="SimHei" panose="02010609060101010101" pitchFamily="49" charset="-122"/>
              </a:endParaRPr>
            </a:p>
          </p:txBody>
        </p:sp>
      </p:grpSp>
      <p:sp>
        <p:nvSpPr>
          <p:cNvPr id="9" name="TextBox 8"/>
          <p:cNvSpPr txBox="1"/>
          <p:nvPr/>
        </p:nvSpPr>
        <p:spPr>
          <a:xfrm>
            <a:off x="2590800" y="2568714"/>
            <a:ext cx="701040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5000" b="1" dirty="0">
                <a:solidFill>
                  <a:schemeClr val="accent6">
                    <a:lumMod val="50000"/>
                  </a:schemeClr>
                </a:solidFill>
                <a:latin typeface="SimHei" panose="02010609060101010101" pitchFamily="49" charset="-122"/>
                <a:ea typeface="SimHei" panose="02010609060101010101" pitchFamily="49" charset="-122"/>
                <a:cs typeface="Tahoma" panose="020B0604030504040204" pitchFamily="34" charset="0"/>
              </a:rPr>
              <a:t>堅忍方程式</a:t>
            </a:r>
          </a:p>
        </p:txBody>
      </p:sp>
    </p:spTree>
    <p:extLst>
      <p:ext uri="{BB962C8B-B14F-4D97-AF65-F5344CB8AC3E}">
        <p14:creationId xmlns:p14="http://schemas.microsoft.com/office/powerpoint/2010/main" xmlns="" val="403054177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 advClick="0">
        <p:split orient="vert"/>
      </p:transition>
    </mc:Choice>
    <mc:Fallback>
      <p:transition spd="slow" advClick="0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654050"/>
            <a:ext cx="10515600" cy="1082675"/>
          </a:xfrm>
        </p:spPr>
        <p:txBody>
          <a:bodyPr/>
          <a:lstStyle/>
          <a:p>
            <a:pPr algn="ctr"/>
            <a:r>
              <a:rPr lang="zh-TW" altLang="en-US" sz="6000" u="sng" dirty="0">
                <a:solidFill>
                  <a:srgbClr val="5B9BD5">
                    <a:lumMod val="75000"/>
                  </a:srgbClr>
                </a:solidFill>
              </a:rPr>
              <a:t>但忍耐也當成功</a:t>
            </a:r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3234460" y="4262477"/>
            <a:ext cx="5723080" cy="615553"/>
            <a:chOff x="2705469" y="4284088"/>
            <a:chExt cx="5723080" cy="615553"/>
          </a:xfrm>
        </p:grpSpPr>
        <p:sp>
          <p:nvSpPr>
            <p:cNvPr id="4" name="TextBox 3"/>
            <p:cNvSpPr txBox="1"/>
            <p:nvPr/>
          </p:nvSpPr>
          <p:spPr>
            <a:xfrm>
              <a:off x="2705469" y="4284088"/>
              <a:ext cx="2146742" cy="615553"/>
            </a:xfrm>
            <a:prstGeom prst="rect">
              <a:avLst/>
            </a:prstGeom>
            <a:solidFill>
              <a:srgbClr val="CEE1F2"/>
            </a:solidFill>
          </p:spPr>
          <p:txBody>
            <a:bodyPr wrap="none" rtlCol="0">
              <a:spAutoFit/>
            </a:bodyPr>
            <a:lstStyle/>
            <a:p>
              <a:pPr algn="ctr"/>
              <a:r>
                <a:rPr lang="zh-TW" altLang="en-US" sz="3400" dirty="0">
                  <a:solidFill>
                    <a:srgbClr val="7030A0"/>
                  </a:solidFill>
                  <a:latin typeface="SimHei" panose="02010609060101010101" pitchFamily="49" charset="-122"/>
                  <a:ea typeface="SimHei" panose="02010609060101010101" pitchFamily="49" charset="-122"/>
                </a:rPr>
                <a:t>試煉</a:t>
              </a:r>
              <a:r>
                <a:rPr lang="en-US" altLang="zh-TW" sz="3400" dirty="0">
                  <a:solidFill>
                    <a:srgbClr val="7030A0"/>
                  </a:solidFill>
                  <a:latin typeface="SimHei" panose="02010609060101010101" pitchFamily="49" charset="-122"/>
                  <a:ea typeface="SimHei" panose="02010609060101010101" pitchFamily="49" charset="-122"/>
                </a:rPr>
                <a:t>/</a:t>
              </a:r>
              <a:r>
                <a:rPr lang="zh-TW" altLang="en-US" sz="3400" dirty="0">
                  <a:solidFill>
                    <a:srgbClr val="7030A0"/>
                  </a:solidFill>
                  <a:latin typeface="SimHei" panose="02010609060101010101" pitchFamily="49" charset="-122"/>
                  <a:ea typeface="SimHei" panose="02010609060101010101" pitchFamily="49" charset="-122"/>
                </a:rPr>
                <a:t>試驗</a:t>
              </a:r>
              <a:endParaRPr lang="en-US" sz="3400" dirty="0">
                <a:solidFill>
                  <a:srgbClr val="7030A0"/>
                </a:solidFill>
                <a:latin typeface="SimHei" panose="02010609060101010101" pitchFamily="49" charset="-122"/>
                <a:ea typeface="SimHei" panose="02010609060101010101" pitchFamily="49" charset="-122"/>
              </a:endParaRPr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7371848" y="4284088"/>
              <a:ext cx="1056701" cy="615553"/>
            </a:xfrm>
            <a:prstGeom prst="rect">
              <a:avLst/>
            </a:prstGeom>
            <a:solidFill>
              <a:srgbClr val="CEE1F2"/>
            </a:solidFill>
          </p:spPr>
          <p:txBody>
            <a:bodyPr wrap="none" rtlCol="0">
              <a:spAutoFit/>
            </a:bodyPr>
            <a:lstStyle/>
            <a:p>
              <a:pPr algn="ctr"/>
              <a:r>
                <a:rPr lang="zh-TW" altLang="en-US" sz="3400" dirty="0">
                  <a:solidFill>
                    <a:srgbClr val="7030A0"/>
                  </a:solidFill>
                  <a:latin typeface="SimHei" panose="02010609060101010101" pitchFamily="49" charset="-122"/>
                  <a:ea typeface="SimHei" panose="02010609060101010101" pitchFamily="49" charset="-122"/>
                </a:rPr>
                <a:t>堅忍</a:t>
              </a:r>
              <a:endParaRPr lang="en-US" sz="3400" dirty="0">
                <a:solidFill>
                  <a:srgbClr val="7030A0"/>
                </a:solidFill>
                <a:latin typeface="SimHei" panose="02010609060101010101" pitchFamily="49" charset="-122"/>
                <a:ea typeface="SimHei" panose="02010609060101010101" pitchFamily="49" charset="-122"/>
              </a:endParaRPr>
            </a:p>
          </p:txBody>
        </p:sp>
        <p:sp>
          <p:nvSpPr>
            <p:cNvPr id="6" name="Right Arrow 5"/>
            <p:cNvSpPr/>
            <p:nvPr/>
          </p:nvSpPr>
          <p:spPr>
            <a:xfrm>
              <a:off x="4951852" y="4440834"/>
              <a:ext cx="516157" cy="302061"/>
            </a:xfrm>
            <a:prstGeom prst="rightArrow">
              <a:avLst>
                <a:gd name="adj1" fmla="val 50000"/>
                <a:gd name="adj2" fmla="val 75800"/>
              </a:avLst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5567650" y="4284088"/>
              <a:ext cx="1056700" cy="615553"/>
            </a:xfrm>
            <a:prstGeom prst="rect">
              <a:avLst/>
            </a:prstGeom>
            <a:solidFill>
              <a:srgbClr val="CEE1F2"/>
            </a:solidFill>
          </p:spPr>
          <p:txBody>
            <a:bodyPr wrap="none" rtlCol="0">
              <a:spAutoFit/>
            </a:bodyPr>
            <a:lstStyle/>
            <a:p>
              <a:pPr algn="ctr"/>
              <a:r>
                <a:rPr lang="zh-TW" altLang="en-US" sz="3400" dirty="0" smtClean="0">
                  <a:solidFill>
                    <a:srgbClr val="7030A0"/>
                  </a:solidFill>
                  <a:latin typeface="SimHei" panose="02010609060101010101" pitchFamily="49" charset="-122"/>
                  <a:ea typeface="SimHei" panose="02010609060101010101" pitchFamily="49" charset="-122"/>
                </a:rPr>
                <a:t>智慧</a:t>
              </a:r>
              <a:endParaRPr lang="en-US" sz="3400" dirty="0">
                <a:solidFill>
                  <a:srgbClr val="7030A0"/>
                </a:solidFill>
                <a:latin typeface="SimHei" panose="02010609060101010101" pitchFamily="49" charset="-122"/>
                <a:ea typeface="SimHei" panose="02010609060101010101" pitchFamily="49" charset="-122"/>
              </a:endParaRPr>
            </a:p>
          </p:txBody>
        </p:sp>
        <p:sp>
          <p:nvSpPr>
            <p:cNvPr id="10" name="Right Arrow 9"/>
            <p:cNvSpPr/>
            <p:nvPr/>
          </p:nvSpPr>
          <p:spPr>
            <a:xfrm>
              <a:off x="6740020" y="4440834"/>
              <a:ext cx="516157" cy="302061"/>
            </a:xfrm>
            <a:prstGeom prst="rightArrow">
              <a:avLst>
                <a:gd name="adj1" fmla="val 50000"/>
                <a:gd name="adj2" fmla="val 75800"/>
              </a:avLst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2590800" y="2568714"/>
            <a:ext cx="701040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5000" b="1" dirty="0">
                <a:solidFill>
                  <a:schemeClr val="accent6">
                    <a:lumMod val="50000"/>
                  </a:schemeClr>
                </a:solidFill>
                <a:latin typeface="SimHei" panose="02010609060101010101" pitchFamily="49" charset="-122"/>
                <a:ea typeface="SimHei" panose="02010609060101010101" pitchFamily="49" charset="-122"/>
                <a:cs typeface="Tahoma" panose="020B0604030504040204" pitchFamily="34" charset="0"/>
              </a:rPr>
              <a:t>堅忍方程式</a:t>
            </a:r>
          </a:p>
        </p:txBody>
      </p:sp>
    </p:spTree>
    <p:extLst>
      <p:ext uri="{BB962C8B-B14F-4D97-AF65-F5344CB8AC3E}">
        <p14:creationId xmlns:p14="http://schemas.microsoft.com/office/powerpoint/2010/main" xmlns="" val="330502425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654050"/>
            <a:ext cx="10515600" cy="1082675"/>
          </a:xfrm>
        </p:spPr>
        <p:txBody>
          <a:bodyPr/>
          <a:lstStyle/>
          <a:p>
            <a:pPr algn="ctr"/>
            <a:r>
              <a:rPr lang="zh-TW" altLang="en-US" sz="6000" u="sng" dirty="0">
                <a:solidFill>
                  <a:srgbClr val="5B9BD5">
                    <a:lumMod val="75000"/>
                  </a:srgbClr>
                </a:solidFill>
              </a:rPr>
              <a:t>但忍耐也當成功</a:t>
            </a:r>
            <a:endParaRPr lang="en-US" dirty="0"/>
          </a:p>
        </p:txBody>
      </p:sp>
      <p:grpSp>
        <p:nvGrpSpPr>
          <p:cNvPr id="39" name="Group 38"/>
          <p:cNvGrpSpPr/>
          <p:nvPr/>
        </p:nvGrpSpPr>
        <p:grpSpPr>
          <a:xfrm>
            <a:off x="2361461" y="4253310"/>
            <a:ext cx="5686568" cy="615553"/>
            <a:chOff x="2361461" y="4253310"/>
            <a:chExt cx="5686568" cy="615553"/>
          </a:xfrm>
        </p:grpSpPr>
        <p:sp>
          <p:nvSpPr>
            <p:cNvPr id="4" name="TextBox 3"/>
            <p:cNvSpPr txBox="1"/>
            <p:nvPr/>
          </p:nvSpPr>
          <p:spPr>
            <a:xfrm>
              <a:off x="2361461" y="4253310"/>
              <a:ext cx="2146742" cy="615553"/>
            </a:xfrm>
            <a:prstGeom prst="rect">
              <a:avLst/>
            </a:prstGeom>
            <a:solidFill>
              <a:srgbClr val="CEE1F2"/>
            </a:solidFill>
          </p:spPr>
          <p:txBody>
            <a:bodyPr wrap="none" rtlCol="0">
              <a:spAutoFit/>
            </a:bodyPr>
            <a:lstStyle/>
            <a:p>
              <a:pPr algn="ctr"/>
              <a:r>
                <a:rPr lang="zh-TW" altLang="en-US" sz="3400" dirty="0">
                  <a:solidFill>
                    <a:srgbClr val="7030A0"/>
                  </a:solidFill>
                  <a:latin typeface="SimHei" panose="02010609060101010101" pitchFamily="49" charset="-122"/>
                  <a:ea typeface="SimHei" panose="02010609060101010101" pitchFamily="49" charset="-122"/>
                </a:rPr>
                <a:t>試煉</a:t>
              </a:r>
              <a:r>
                <a:rPr lang="en-US" altLang="zh-TW" sz="3400" dirty="0">
                  <a:solidFill>
                    <a:srgbClr val="7030A0"/>
                  </a:solidFill>
                  <a:latin typeface="SimHei" panose="02010609060101010101" pitchFamily="49" charset="-122"/>
                  <a:ea typeface="SimHei" panose="02010609060101010101" pitchFamily="49" charset="-122"/>
                </a:rPr>
                <a:t>/</a:t>
              </a:r>
              <a:r>
                <a:rPr lang="zh-TW" altLang="en-US" sz="3400" dirty="0" smtClean="0">
                  <a:solidFill>
                    <a:srgbClr val="7030A0"/>
                  </a:solidFill>
                  <a:latin typeface="SimHei" panose="02010609060101010101" pitchFamily="49" charset="-122"/>
                  <a:ea typeface="SimHei" panose="02010609060101010101" pitchFamily="49" charset="-122"/>
                </a:rPr>
                <a:t>試驗</a:t>
              </a:r>
              <a:endParaRPr lang="en-US" sz="3400" dirty="0">
                <a:solidFill>
                  <a:srgbClr val="7030A0"/>
                </a:solidFill>
                <a:latin typeface="SimHei" panose="02010609060101010101" pitchFamily="49" charset="-122"/>
                <a:ea typeface="SimHei" panose="02010609060101010101" pitchFamily="49" charset="-122"/>
              </a:endParaRPr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6991328" y="4253310"/>
              <a:ext cx="1056701" cy="615553"/>
            </a:xfrm>
            <a:prstGeom prst="rect">
              <a:avLst/>
            </a:prstGeom>
            <a:solidFill>
              <a:srgbClr val="CEE1F2"/>
            </a:solidFill>
          </p:spPr>
          <p:txBody>
            <a:bodyPr wrap="none" rtlCol="0">
              <a:spAutoFit/>
            </a:bodyPr>
            <a:lstStyle/>
            <a:p>
              <a:pPr algn="ctr"/>
              <a:r>
                <a:rPr lang="zh-TW" altLang="en-US" sz="3400" dirty="0">
                  <a:solidFill>
                    <a:srgbClr val="7030A0"/>
                  </a:solidFill>
                  <a:latin typeface="SimHei" panose="02010609060101010101" pitchFamily="49" charset="-122"/>
                  <a:ea typeface="SimHei" panose="02010609060101010101" pitchFamily="49" charset="-122"/>
                </a:rPr>
                <a:t>堅忍</a:t>
              </a:r>
              <a:endParaRPr lang="en-US" sz="3400" dirty="0">
                <a:solidFill>
                  <a:srgbClr val="7030A0"/>
                </a:solidFill>
                <a:latin typeface="SimHei" panose="02010609060101010101" pitchFamily="49" charset="-122"/>
                <a:ea typeface="SimHei" panose="02010609060101010101" pitchFamily="49" charset="-122"/>
              </a:endParaRPr>
            </a:p>
          </p:txBody>
        </p:sp>
        <p:sp>
          <p:nvSpPr>
            <p:cNvPr id="6" name="Right Arrow 5"/>
            <p:cNvSpPr/>
            <p:nvPr/>
          </p:nvSpPr>
          <p:spPr>
            <a:xfrm>
              <a:off x="4604132" y="4394667"/>
              <a:ext cx="516157" cy="302061"/>
            </a:xfrm>
            <a:prstGeom prst="rightArrow">
              <a:avLst>
                <a:gd name="adj1" fmla="val 50000"/>
                <a:gd name="adj2" fmla="val 75800"/>
              </a:avLst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SimHei" panose="02010609060101010101" pitchFamily="49" charset="-122"/>
                <a:ea typeface="SimHei" panose="02010609060101010101" pitchFamily="49" charset="-122"/>
              </a:endParaRP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5221415" y="4253310"/>
              <a:ext cx="1056701" cy="615553"/>
            </a:xfrm>
            <a:prstGeom prst="rect">
              <a:avLst/>
            </a:prstGeom>
            <a:solidFill>
              <a:srgbClr val="CEE1F2"/>
            </a:solidFill>
          </p:spPr>
          <p:txBody>
            <a:bodyPr wrap="none" rtlCol="0">
              <a:spAutoFit/>
            </a:bodyPr>
            <a:lstStyle/>
            <a:p>
              <a:pPr algn="ctr"/>
              <a:r>
                <a:rPr lang="zh-TW" altLang="en-US" sz="3400" dirty="0">
                  <a:solidFill>
                    <a:srgbClr val="7030A0"/>
                  </a:solidFill>
                  <a:latin typeface="SimHei" panose="02010609060101010101" pitchFamily="49" charset="-122"/>
                  <a:ea typeface="SimHei" panose="02010609060101010101" pitchFamily="49" charset="-122"/>
                </a:rPr>
                <a:t>智慧</a:t>
              </a:r>
              <a:endParaRPr lang="en-US" sz="3400" dirty="0">
                <a:solidFill>
                  <a:srgbClr val="7030A0"/>
                </a:solidFill>
                <a:latin typeface="SimHei" panose="02010609060101010101" pitchFamily="49" charset="-122"/>
                <a:ea typeface="SimHei" panose="02010609060101010101" pitchFamily="49" charset="-122"/>
              </a:endParaRPr>
            </a:p>
          </p:txBody>
        </p:sp>
        <p:sp>
          <p:nvSpPr>
            <p:cNvPr id="10" name="Right Arrow 9"/>
            <p:cNvSpPr/>
            <p:nvPr/>
          </p:nvSpPr>
          <p:spPr>
            <a:xfrm>
              <a:off x="6379242" y="4394667"/>
              <a:ext cx="516157" cy="302061"/>
            </a:xfrm>
            <a:prstGeom prst="rightArrow">
              <a:avLst>
                <a:gd name="adj1" fmla="val 50000"/>
                <a:gd name="adj2" fmla="val 75800"/>
              </a:avLst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SimHei" panose="02010609060101010101" pitchFamily="49" charset="-122"/>
                <a:ea typeface="SimHei" panose="02010609060101010101" pitchFamily="49" charset="-122"/>
              </a:endParaRPr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8144903" y="4253310"/>
            <a:ext cx="1666033" cy="615553"/>
            <a:chOff x="8549018" y="4105126"/>
            <a:chExt cx="1666033" cy="615553"/>
          </a:xfrm>
        </p:grpSpPr>
        <p:sp>
          <p:nvSpPr>
            <p:cNvPr id="9" name="TextBox 8"/>
            <p:cNvSpPr txBox="1"/>
            <p:nvPr/>
          </p:nvSpPr>
          <p:spPr>
            <a:xfrm>
              <a:off x="9158350" y="4105126"/>
              <a:ext cx="1056701" cy="615553"/>
            </a:xfrm>
            <a:prstGeom prst="rect">
              <a:avLst/>
            </a:prstGeom>
            <a:solidFill>
              <a:srgbClr val="CEE1F2"/>
            </a:solidFill>
          </p:spPr>
          <p:txBody>
            <a:bodyPr wrap="none" rtlCol="0">
              <a:spAutoFit/>
            </a:bodyPr>
            <a:lstStyle/>
            <a:p>
              <a:pPr algn="ctr"/>
              <a:r>
                <a:rPr lang="zh-TW" altLang="en-US" sz="3400" dirty="0">
                  <a:solidFill>
                    <a:srgbClr val="7030A0"/>
                  </a:solidFill>
                  <a:latin typeface="SimHei" panose="02010609060101010101" pitchFamily="49" charset="-122"/>
                  <a:ea typeface="SimHei" panose="02010609060101010101" pitchFamily="49" charset="-122"/>
                </a:rPr>
                <a:t>成熟</a:t>
              </a:r>
              <a:endParaRPr lang="en-US" sz="3400" dirty="0">
                <a:solidFill>
                  <a:srgbClr val="7030A0"/>
                </a:solidFill>
                <a:latin typeface="SimHei" panose="02010609060101010101" pitchFamily="49" charset="-122"/>
                <a:ea typeface="SimHei" panose="02010609060101010101" pitchFamily="49" charset="-122"/>
              </a:endParaRPr>
            </a:p>
          </p:txBody>
        </p:sp>
        <p:sp>
          <p:nvSpPr>
            <p:cNvPr id="11" name="Right Arrow 10"/>
            <p:cNvSpPr/>
            <p:nvPr/>
          </p:nvSpPr>
          <p:spPr>
            <a:xfrm>
              <a:off x="8549018" y="4246483"/>
              <a:ext cx="516157" cy="302061"/>
            </a:xfrm>
            <a:prstGeom prst="rightArrow">
              <a:avLst>
                <a:gd name="adj1" fmla="val 50000"/>
                <a:gd name="adj2" fmla="val 75800"/>
              </a:avLst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SimHei" panose="02010609060101010101" pitchFamily="49" charset="-122"/>
                <a:ea typeface="SimHei" panose="02010609060101010101" pitchFamily="49" charset="-122"/>
              </a:endParaRPr>
            </a:p>
          </p:txBody>
        </p:sp>
      </p:grpSp>
      <p:sp>
        <p:nvSpPr>
          <p:cNvPr id="13" name="TextBox 12"/>
          <p:cNvSpPr txBox="1"/>
          <p:nvPr/>
        </p:nvSpPr>
        <p:spPr>
          <a:xfrm>
            <a:off x="2590800" y="2568714"/>
            <a:ext cx="701040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5000" b="1" dirty="0">
                <a:solidFill>
                  <a:schemeClr val="accent6">
                    <a:lumMod val="50000"/>
                  </a:schemeClr>
                </a:solidFill>
                <a:latin typeface="SimHei" panose="02010609060101010101" pitchFamily="49" charset="-122"/>
                <a:ea typeface="SimHei" panose="02010609060101010101" pitchFamily="49" charset="-122"/>
                <a:cs typeface="Tahoma" panose="020B0604030504040204" pitchFamily="34" charset="0"/>
              </a:rPr>
              <a:t>堅忍方程式</a:t>
            </a:r>
          </a:p>
        </p:txBody>
      </p:sp>
    </p:spTree>
    <p:extLst>
      <p:ext uri="{BB962C8B-B14F-4D97-AF65-F5344CB8AC3E}">
        <p14:creationId xmlns:p14="http://schemas.microsoft.com/office/powerpoint/2010/main" xmlns="" val="181726351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7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7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75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Green_Ballball" id="{2C67284A-B552-463A-9C49-A96E06D80F7E}" vid="{F281A1A0-666F-4F02-B581-D0E704F1CBC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Green_Ballball</Template>
  <TotalTime>445</TotalTime>
  <Words>168</Words>
  <Application>Microsoft Office PowerPoint</Application>
  <PresentationFormat>自訂</PresentationFormat>
  <Paragraphs>38</Paragraphs>
  <Slides>12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12</vt:i4>
      </vt:variant>
    </vt:vector>
  </HeadingPairs>
  <TitlesOfParts>
    <vt:vector size="13" baseType="lpstr">
      <vt:lpstr>Office Theme</vt:lpstr>
      <vt:lpstr>雅各書 1:2-8</vt:lpstr>
      <vt:lpstr>投影片 2</vt:lpstr>
      <vt:lpstr>投影片 3</vt:lpstr>
      <vt:lpstr>投影片 4</vt:lpstr>
      <vt:lpstr>投影片 5</vt:lpstr>
      <vt:lpstr>但忍耐也當成功</vt:lpstr>
      <vt:lpstr>但忍耐也當成功</vt:lpstr>
      <vt:lpstr>但忍耐也當成功</vt:lpstr>
      <vt:lpstr>但忍耐也當成功</vt:lpstr>
      <vt:lpstr>但忍耐也當成功</vt:lpstr>
      <vt:lpstr>另一個解讀</vt:lpstr>
      <vt:lpstr>新年歸正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James 1: 2-8</dc:title>
  <dc:creator>Daisy Yam</dc:creator>
  <cp:lastModifiedBy>Andrew</cp:lastModifiedBy>
  <cp:revision>52</cp:revision>
  <dcterms:created xsi:type="dcterms:W3CDTF">2019-12-30T07:59:22Z</dcterms:created>
  <dcterms:modified xsi:type="dcterms:W3CDTF">2020-01-03T02:54:15Z</dcterms:modified>
</cp:coreProperties>
</file>