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</p:sldIdLst>
  <p:sldSz cx="12192000" cy="6858000"/>
  <p:notesSz cx="6797675" cy="9926638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4B7DC0A-DD85-484C-BA7C-AF242627F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1AABEC18-3968-40B2-ADE4-99CA06739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8C75A-0BED-487D-8B73-E1493AECA976}" type="datetimeFigureOut">
              <a:rPr lang="zh-HK" altLang="en-US" smtClean="0"/>
              <a:t>20/12/2019</a:t>
            </a:fld>
            <a:endParaRPr lang="zh-HK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29E16BD7-C0B1-4335-BE51-8AF50F32B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C624DB69-31CD-45C0-A959-9AB473DAC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C3D77-7822-4142-B9CF-163BA55F3863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578060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CE724132-5CFB-4D22-B929-7A76E938A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335562D-299A-46AE-A37E-223172837D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8EE2BAD-5E40-440A-B73F-57356030E2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8C75A-0BED-487D-8B73-E1493AECA976}" type="datetimeFigureOut">
              <a:rPr lang="zh-HK" altLang="en-US" smtClean="0"/>
              <a:t>20/12/2019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A009EF8-D063-4A0A-8D35-2A351142D4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BAE0737-192C-4AA4-B07E-9A8909BED5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8C3D77-7822-4142-B9CF-163BA55F3863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249867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EFEA8930-7BA8-457F-9F8F-8BB0C5773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800"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rPr>
              <a:t>迎接基督降臨</a:t>
            </a:r>
            <a:r>
              <a:rPr lang="en-US" altLang="zh-TW" sz="4800"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rPr>
              <a:t>(</a:t>
            </a:r>
            <a:r>
              <a:rPr lang="zh-TW" altLang="en-US" sz="4800"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rPr>
              <a:t>下集</a:t>
            </a:r>
            <a:r>
              <a:rPr lang="en-US" altLang="zh-TW" sz="4800"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rPr>
              <a:t>)</a:t>
            </a:r>
            <a:endParaRPr lang="zh-HK" altLang="en-US" sz="4800" dirty="0">
              <a:solidFill>
                <a:srgbClr val="00206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6B8E819-AA1D-4E47-93BF-C4CD615BEEB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578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FAC7B590-80FB-47AA-AB7E-950D678B8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主禱文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BBB56A6-F349-434F-89BB-CF622562B50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8645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71402E8D-0E43-4B8A-95E5-224351866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F0415F7-CFA1-4B8B-B705-2C093AEB35B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8392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4B5F20E1-8CD5-4225-8A03-619B2C4B8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馬太福音末世啟示講章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A40A467-B0FE-4B14-8AB2-50629F2CB7D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5002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FA143321-AFB6-4803-92B7-E02D0C9EF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>
                <a:solidFill>
                  <a:srgbClr val="FF0066"/>
                </a:solidFill>
              </a:rPr>
              <a:t>4 </a:t>
            </a:r>
            <a:r>
              <a:rPr lang="zh-HK" altLang="en-US">
                <a:solidFill>
                  <a:srgbClr val="FF0066"/>
                </a:solidFill>
              </a:rPr>
              <a:t>個</a:t>
            </a:r>
            <a:r>
              <a:rPr lang="zh-TW" altLang="en-US">
                <a:solidFill>
                  <a:srgbClr val="FF0066"/>
                </a:solidFill>
              </a:rPr>
              <a:t>時段的教導</a:t>
            </a:r>
            <a:endParaRPr lang="zh-HK" altLang="en-US" dirty="0">
              <a:solidFill>
                <a:srgbClr val="FF0066"/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6923FE1-FFAF-4639-A164-9057AB5937E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1881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080B4231-8973-4107-9C09-05A8DD1F3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馬太福音末世啟示講章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DB75B4C-6AA0-48FC-B6CB-0B60CB164BE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4814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449DC619-1245-4A9A-B8B5-B2CE9D9AA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馬太福音</a:t>
            </a:r>
            <a:r>
              <a:rPr lang="en-US" altLang="zh-TW"/>
              <a:t>24:36-44 (</a:t>
            </a:r>
            <a:r>
              <a:rPr lang="zh-TW" altLang="en-US"/>
              <a:t>新漢語譯本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318BD98-382E-4BCB-AD62-61CEB102550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0460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92102EEB-5969-4B3D-BC97-D9BEBE145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9A2E3B1-673E-4DE2-BD72-27426CB2766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9077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D5D9094D-4042-404F-A4E5-BA8602DEE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92D5CD8-A56B-4CF9-A2EE-58AC1CF973F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9999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AAAC71C6-6334-4F9C-85A7-55B38D8D7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>
                <a:solidFill>
                  <a:srgbClr val="FF0066"/>
                </a:solidFill>
              </a:rPr>
              <a:t>4 </a:t>
            </a:r>
            <a:r>
              <a:rPr lang="zh-HK" altLang="en-US">
                <a:solidFill>
                  <a:srgbClr val="FF0066"/>
                </a:solidFill>
              </a:rPr>
              <a:t>個</a:t>
            </a:r>
            <a:r>
              <a:rPr lang="zh-TW" altLang="en-US">
                <a:solidFill>
                  <a:srgbClr val="FF0066"/>
                </a:solidFill>
              </a:rPr>
              <a:t>連貫比喻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A3877E7-5266-4C83-97F0-AA5096FC5B6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7198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02BF6642-830F-4845-83F7-297105B05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>
                <a:solidFill>
                  <a:srgbClr val="FF0066"/>
                </a:solidFill>
              </a:rPr>
              <a:t>4 </a:t>
            </a:r>
            <a:r>
              <a:rPr lang="zh-HK" altLang="en-US">
                <a:solidFill>
                  <a:srgbClr val="FF0066"/>
                </a:solidFill>
              </a:rPr>
              <a:t>個</a:t>
            </a:r>
            <a:r>
              <a:rPr lang="zh-TW" altLang="en-US">
                <a:solidFill>
                  <a:srgbClr val="FF0066"/>
                </a:solidFill>
              </a:rPr>
              <a:t>連貫比喻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356F8AF-57E6-49C1-9932-847D973E3EE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5611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7EB14623-D3B5-48FB-B9D1-4EF760A9B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solidFill>
                  <a:schemeClr val="tx1">
                    <a:lumMod val="75000"/>
                    <a:lumOff val="25000"/>
                  </a:schemeClr>
                </a:solidFill>
              </a:rPr>
              <a:t>2019</a:t>
            </a:r>
            <a:r>
              <a:rPr lang="zh-TW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年主題：愛神愛人，踐信於行。</a:t>
            </a:r>
            <a:endParaRPr lang="zh-HK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97A762E-56B2-4A57-9A0C-34C6DCEFF24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378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883BEB5B-B4D5-426A-9B73-A1FF61BB2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5EEC89F-74E2-4155-9E99-5B2DC84DBD3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7498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A7E35F59-FD7F-48D2-B31C-CC90B98A0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馬太福音</a:t>
            </a:r>
            <a:r>
              <a:rPr lang="en-US" altLang="zh-TW"/>
              <a:t>24:45-51 (</a:t>
            </a:r>
            <a:r>
              <a:rPr lang="zh-TW" altLang="en-US"/>
              <a:t>新漢語譯本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439B99C-6F7F-437F-BFC6-A295D6ED42B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8957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9B00CD50-1DE1-46B3-9C16-B5A4C69E3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誰是忠心有見識，誰是又惡又懶？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5A3D3DB-1226-486D-A2EB-2A8A89F2985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6546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279E74DE-4D10-4A00-9747-A8DB8C1CE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誰是忠心有見識，誰是又惡又懶？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CBDC8E0-C742-435F-84C1-31A9197C7A0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5865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0038320D-3CA6-4BF2-B0E3-4621D3937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誰是忠心有見識，誰是又惡又懶？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F682303-6C3C-4EBC-8A63-D34184A2275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7636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E7B871E4-6CD6-4C8F-9915-6627978F6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誰是忠心有見識，誰是又惡又懶？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C117C11-0862-4FEA-9CE1-E59DD0D9E05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1717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BD31FC55-48EC-4277-9772-C989AB748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EF22868-567D-4109-BC4F-804FE704CC0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0717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D2D3BBDB-6252-4952-B97D-1D31578ED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4D5A462-13DF-419F-B616-BDD323E2708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1660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AE379F24-63E5-4037-A0B1-0A74E08DF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260F846-EF75-44D5-AFFE-778CA839FBD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4806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DC677D9B-AADD-4BB2-91AB-F5E0B4466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馬太福音</a:t>
            </a:r>
            <a:r>
              <a:rPr lang="en-US" altLang="zh-TW"/>
              <a:t>25:1-13 (</a:t>
            </a:r>
            <a:r>
              <a:rPr lang="zh-TW" altLang="en-US"/>
              <a:t>新漢語譯本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5AB2E88-BA7F-469B-A819-4EDD34B0FB2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3770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D5727F04-0189-4F9D-9B21-97966939A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傳統基督教年曆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BFBBCB5-D9C6-4A8A-95E5-81A5EC3C22F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5328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99725651-6859-45CB-814D-1500D2927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是油燈或是火把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D966BF2-912D-4AC5-8D11-1A2DAA21D79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9114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0626C5FD-DD0A-48A2-A92F-D3962BDFE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馬太福音</a:t>
            </a:r>
            <a:r>
              <a:rPr lang="en-US" altLang="zh-TW"/>
              <a:t>25:1-13 (</a:t>
            </a:r>
            <a:r>
              <a:rPr lang="zh-TW" altLang="en-US"/>
              <a:t>新漢語譯本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34218EF-8338-4DFF-BF88-61AAE21FBAA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082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609BCCDD-FB13-4717-874D-D0BFD3DFD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誰是職聰明的童女誰是愚昧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662FD64-D923-4AE0-BD2C-36C1E073F33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1176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3E5EA1B3-8DC6-44D9-A1B7-2B68AB9DE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馬太福音</a:t>
            </a:r>
            <a:r>
              <a:rPr lang="en-US" altLang="zh-TW"/>
              <a:t>25:1-13 (</a:t>
            </a:r>
            <a:r>
              <a:rPr lang="zh-TW" altLang="en-US"/>
              <a:t>新漢語譯本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E4F8DD7-D8AC-482A-884E-2F89BAE9288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518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F8F75259-424C-4B27-B84E-0350A02DB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60BF231-F54F-4E83-916E-9B533D01968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6651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993C017F-87C7-48A9-8729-1079A9B17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8EE2A63-9BF0-4A1E-A59B-AAC098387FF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5962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D7C5A093-5073-405A-AA5B-042237FAF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A6C51DD-C51B-459F-BB8C-AF1C4844F9B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3735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5313AD9F-9A5F-448B-A29C-002C89994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馬太福音</a:t>
            </a:r>
            <a:r>
              <a:rPr lang="en-US" altLang="zh-TW"/>
              <a:t>25:14-30 (</a:t>
            </a:r>
            <a:r>
              <a:rPr lang="zh-TW" altLang="en-US"/>
              <a:t>新漢語譯本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C39D010-03D4-4FE5-8D78-76EC07DC862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9794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7A39BE6E-F51F-4FB5-A36D-5099A2529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1 </a:t>
            </a:r>
            <a:r>
              <a:rPr lang="zh-TW" altLang="en-US"/>
              <a:t>他連得有幾重？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ECB2EDE-C310-4D9F-B44F-F7D890FB571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4304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E272D148-D1FF-4208-BE05-792C1D01B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1 </a:t>
            </a:r>
            <a:r>
              <a:rPr lang="zh-TW" altLang="en-US"/>
              <a:t>他連得有幾重？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D591427-E9D3-4DDD-AFBF-C9145C9EEE1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2476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BDF8A3F8-951E-4E58-94D7-1568F90F6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>
                <a:solidFill>
                  <a:srgbClr val="FF0066"/>
                </a:solidFill>
              </a:rPr>
              <a:t>4 </a:t>
            </a:r>
            <a:r>
              <a:rPr lang="zh-HK" altLang="en-US">
                <a:solidFill>
                  <a:srgbClr val="FF0066"/>
                </a:solidFill>
              </a:rPr>
              <a:t>個</a:t>
            </a:r>
            <a:r>
              <a:rPr lang="zh-TW" altLang="en-US">
                <a:solidFill>
                  <a:srgbClr val="FF0066"/>
                </a:solidFill>
              </a:rPr>
              <a:t>連貫比喻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EE53137-A7B9-497E-9E0E-67057A757F3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3424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17739BFC-9D8A-4F5F-A4C6-CFACB28BA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1 </a:t>
            </a:r>
            <a:r>
              <a:rPr lang="zh-TW" altLang="en-US"/>
              <a:t>他連得有幾重？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17783C9-CA62-4800-AF67-B47F0AEA54B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4597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DEDB1324-CA88-46B5-AAD5-9826F22B0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DC2CA2E-F177-4496-8980-DC1EDED7A2D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4755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DE09C498-6BB8-4540-BECE-649EDD316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一個他連得相等於工人二十年工資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6FFB2D0-38BB-4643-8142-470FF2A7BFC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0452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CF8A41CE-2FFD-4EF7-A23E-9B7A161BA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三個僕人最少所得資金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4AF1CDA-356C-47E9-996E-FA891F2C86B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004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30982D8C-0C63-4DA7-AFE1-57FF087A5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三個僕人最少所得資金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C1FF6AE-8AD0-4E60-B246-1A58C3FD8A0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7679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188A63ED-66FE-4D75-9EC1-43B813698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馬太福音</a:t>
            </a:r>
            <a:r>
              <a:rPr lang="en-US" altLang="zh-TW"/>
              <a:t>25:14-30 (</a:t>
            </a:r>
            <a:r>
              <a:rPr lang="zh-TW" altLang="en-US"/>
              <a:t>新漢語譯本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6EC4FB1-A6AC-468C-AF42-A59C96DB061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8080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F5135A9A-FF32-458F-A99F-56761D51B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馬太福音</a:t>
            </a:r>
            <a:r>
              <a:rPr lang="en-US" altLang="zh-TW"/>
              <a:t>25:14-30 (</a:t>
            </a:r>
            <a:r>
              <a:rPr lang="zh-TW" altLang="en-US"/>
              <a:t>新漢語譯本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564D24B-CE80-45DE-8861-8D35751E1D0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4457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39823527-85A1-4537-BD51-904BC72D6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三個僕人最少所得資金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BAD7A44-E29F-4D2C-A3C5-B0A644B6279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2832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EA911B27-1195-4691-B156-D28C14860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馬太福音</a:t>
            </a:r>
            <a:r>
              <a:rPr lang="en-US" altLang="zh-TW"/>
              <a:t>25:14-30 (</a:t>
            </a:r>
            <a:r>
              <a:rPr lang="zh-TW" altLang="en-US"/>
              <a:t>新漢語譯本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88215BB-54E8-4645-A562-A33C2A4555A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9006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98856AAD-82B3-47FE-8162-DF40D6E79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管理學上稱為「馬太效應」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7B642C5-380E-4D6F-8A8B-D2B4E698B76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9137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6841C49B-97B6-4483-98D7-F0B21A56E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將臨期的雙重提醒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9E980DD-B0DF-49B4-BEA4-3EEB207F0A1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9999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B9CF390C-59A8-47FE-847D-5C9047C26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9D9B118-31D0-48E7-9673-EC82A8A9FE6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6657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3DC237A5-0CD1-41B3-82A0-354ED6527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管理學上稱為「馬太效應」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67288C6-6619-4A51-903F-CD222560EBA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1219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CE0F718C-8FDF-40EA-8BA0-BE8DDAB30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EBD6E2D-5224-40D5-9008-0EDAC1C7482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5227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CEA259F2-9F94-4DB8-8FD3-C5D27AC3D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36B20BC-F7F4-416F-844C-AC5541D25AA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2674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B69CA712-899D-4E11-A17E-A77095ED0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125C5EB-3D5C-428D-A3A5-80410CB7ECE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32414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C3B14C9A-47CB-424E-816F-0A0F5022F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馬太福音</a:t>
            </a:r>
            <a:r>
              <a:rPr lang="en-US" altLang="zh-TW"/>
              <a:t>25:31-46 (</a:t>
            </a:r>
            <a:r>
              <a:rPr lang="zh-TW" altLang="en-US"/>
              <a:t>新漢語譯本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BB895AB-B7EC-4907-A7B3-FFC6987EB89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28847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900836AA-8D4F-461A-914B-C9C51D740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馬太福音</a:t>
            </a:r>
            <a:r>
              <a:rPr lang="en-US" altLang="zh-TW"/>
              <a:t>25:31-46 (</a:t>
            </a:r>
            <a:r>
              <a:rPr lang="zh-TW" altLang="en-US"/>
              <a:t>新漢語譯本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77C681F-61F0-4342-BF22-5A70B53B927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98783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07446F00-7828-4FEC-AE0D-F8B0F10E3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馬太福音</a:t>
            </a:r>
            <a:r>
              <a:rPr lang="en-US" altLang="zh-TW"/>
              <a:t>25:31-46 (</a:t>
            </a:r>
            <a:r>
              <a:rPr lang="zh-TW" altLang="en-US"/>
              <a:t>新漢語譯本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7339E93-F2B3-4AD9-8E2F-ED2D2A3391A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53668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ABBB2504-00CA-42D5-B3B7-881A0B3AA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綿羊和山羊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6008EAD-133A-49D3-B5DF-299284AC2CA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82100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28D3D6C7-9265-4744-B6B2-5041D0751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馬太福音</a:t>
            </a:r>
            <a:r>
              <a:rPr lang="en-US" altLang="zh-TW"/>
              <a:t>25:31-46 (</a:t>
            </a:r>
            <a:r>
              <a:rPr lang="zh-TW" altLang="en-US"/>
              <a:t>新漢語譯本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69EEED7-68A1-4C52-BD04-5B34805D911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4033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E3C9EBB3-763B-47A0-9DC7-7A0358ED0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關於終末及基督再來的經文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CA19775-652E-4C7D-99A0-F4CE987A632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72474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6B61A4A9-40F2-4844-8700-1727E6EF9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馬太福音</a:t>
            </a:r>
            <a:r>
              <a:rPr lang="en-US" altLang="zh-TW"/>
              <a:t>25:31-46 (</a:t>
            </a:r>
            <a:r>
              <a:rPr lang="zh-TW" altLang="en-US"/>
              <a:t>新漢語譯本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8B47D07-C76C-4B13-95BF-AFB915DCF79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29662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497BF436-7DD7-4F6B-A9C6-151EFA52C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F1E9C5C-4516-4C27-8E29-3DBAAB6C1E8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17530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37F5E660-263C-4EAD-AA72-BC6454D50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義人與惡人的回答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D25E170-4390-407E-ACBE-2F0A14557D4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31157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B150FC02-0045-40A7-A593-876866C84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義人與惡人的回答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5BDA84B-B638-4874-A2A3-407AF2E87AB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02072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561C1CA0-B42E-4836-86F5-F3EC63C8D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基督藉著卑微者顯現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CCCA3B2-104C-40E6-9B73-B70D79347B9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19861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AE4ABA0E-DF63-4080-9FE9-B42770A20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B7CFCC3-DA5E-4AB5-8445-CA6939489FD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22192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119B0A0F-F4F9-472E-BDF6-5AE038744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>
                <a:solidFill>
                  <a:srgbClr val="FF0066"/>
                </a:solidFill>
              </a:rPr>
              <a:t>4 </a:t>
            </a:r>
            <a:r>
              <a:rPr lang="zh-HK" altLang="en-US">
                <a:solidFill>
                  <a:srgbClr val="FF0066"/>
                </a:solidFill>
              </a:rPr>
              <a:t>個</a:t>
            </a:r>
            <a:r>
              <a:rPr lang="zh-TW" altLang="en-US">
                <a:solidFill>
                  <a:srgbClr val="FF0066"/>
                </a:solidFill>
              </a:rPr>
              <a:t>連貫比喻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8A42B15-BB97-4FD3-BFE5-D70C1AB6366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37121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C6CAB507-43F9-499D-9346-3AE69FAF7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E6E697C-3DD6-4757-9F66-9D0E80B7A9C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42582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784BFA38-F02B-4E5F-80D3-800EDA8E3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基督是再來的君王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C2EFDC3-1A84-4FC9-87F4-60B343B4936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59560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E32ECE77-9B46-47D6-B0FA-E39044DAB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sz="4000">
                <a:solidFill>
                  <a:schemeClr val="bg1"/>
                </a:solidFill>
              </a:rPr>
              <a:t>2019</a:t>
            </a:r>
            <a:r>
              <a:rPr lang="zh-TW" altLang="en-US" sz="4000">
                <a:solidFill>
                  <a:schemeClr val="bg1"/>
                </a:solidFill>
              </a:rPr>
              <a:t>年主題：愛神愛人，踐信於行。</a:t>
            </a:r>
            <a:endParaRPr lang="en-US" altLang="zh-TW" sz="4000">
              <a:solidFill>
                <a:schemeClr val="bg1"/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6B0CC54-E353-4B1D-959F-B435FEEC490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0035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D2CE1C0D-1A63-443A-AD74-C4622D6B5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57ADA20-CDC4-408E-91BB-8C1C1732DC3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5169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06A388FF-F5AD-4C4C-BAF1-D30A3C55B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康泉堂的使命：</a:t>
            </a:r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57D5F43-D041-4A90-B2E9-93BD3164ED6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5031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138B499E-42C4-4F03-ACF0-ADBD175C8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0FF69AE-E61F-4A90-8872-A28C8E89673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4822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C98D5381-267A-4CC7-8FEC-FE09114F5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C57B38A-1E07-4078-960D-FFE19650634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5892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341</Words>
  <Application>Microsoft Office PowerPoint</Application>
  <PresentationFormat>寬螢幕</PresentationFormat>
  <Paragraphs>49</Paragraphs>
  <Slides>70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70</vt:i4>
      </vt:variant>
    </vt:vector>
  </HeadingPairs>
  <TitlesOfParts>
    <vt:vector size="74" baseType="lpstr">
      <vt:lpstr>Arial</vt:lpstr>
      <vt:lpstr>Calibri</vt:lpstr>
      <vt:lpstr>Calibri Light</vt:lpstr>
      <vt:lpstr>Office 佈景主題</vt:lpstr>
      <vt:lpstr>迎接基督降臨(下集)</vt:lpstr>
      <vt:lpstr>2019年主題：愛神愛人，踐信於行。</vt:lpstr>
      <vt:lpstr>傳統基督教年曆</vt:lpstr>
      <vt:lpstr>4 個連貫比喻</vt:lpstr>
      <vt:lpstr>將臨期的雙重提醒</vt:lpstr>
      <vt:lpstr>關於終末及基督再來的經文</vt:lpstr>
      <vt:lpstr>PowerPoint 簡報</vt:lpstr>
      <vt:lpstr>PowerPoint 簡報</vt:lpstr>
      <vt:lpstr>PowerPoint 簡報</vt:lpstr>
      <vt:lpstr>主禱文</vt:lpstr>
      <vt:lpstr>PowerPoint 簡報</vt:lpstr>
      <vt:lpstr>馬太福音末世啟示講章</vt:lpstr>
      <vt:lpstr>4 個時段的教導</vt:lpstr>
      <vt:lpstr>馬太福音末世啟示講章</vt:lpstr>
      <vt:lpstr>馬太福音24:36-44 (新漢語譯本)</vt:lpstr>
      <vt:lpstr>PowerPoint 簡報</vt:lpstr>
      <vt:lpstr>PowerPoint 簡報</vt:lpstr>
      <vt:lpstr>4 個連貫比喻</vt:lpstr>
      <vt:lpstr>4 個連貫比喻</vt:lpstr>
      <vt:lpstr>PowerPoint 簡報</vt:lpstr>
      <vt:lpstr>馬太福音24:45-51 (新漢語譯本)</vt:lpstr>
      <vt:lpstr>誰是忠心有見識，誰是又惡又懶？</vt:lpstr>
      <vt:lpstr>誰是忠心有見識，誰是又惡又懶？</vt:lpstr>
      <vt:lpstr>誰是忠心有見識，誰是又惡又懶？</vt:lpstr>
      <vt:lpstr>誰是忠心有見識，誰是又惡又懶？</vt:lpstr>
      <vt:lpstr>PowerPoint 簡報</vt:lpstr>
      <vt:lpstr>PowerPoint 簡報</vt:lpstr>
      <vt:lpstr>PowerPoint 簡報</vt:lpstr>
      <vt:lpstr>馬太福音25:1-13 (新漢語譯本)</vt:lpstr>
      <vt:lpstr>是油燈或是火把</vt:lpstr>
      <vt:lpstr>馬太福音25:1-13 (新漢語譯本)</vt:lpstr>
      <vt:lpstr>誰是職聰明的童女誰是愚昧</vt:lpstr>
      <vt:lpstr>馬太福音25:1-13 (新漢語譯本)</vt:lpstr>
      <vt:lpstr>PowerPoint 簡報</vt:lpstr>
      <vt:lpstr>PowerPoint 簡報</vt:lpstr>
      <vt:lpstr>PowerPoint 簡報</vt:lpstr>
      <vt:lpstr>馬太福音25:14-30 (新漢語譯本)</vt:lpstr>
      <vt:lpstr>1 他連得有幾重？</vt:lpstr>
      <vt:lpstr>1 他連得有幾重？</vt:lpstr>
      <vt:lpstr>1 他連得有幾重？</vt:lpstr>
      <vt:lpstr>PowerPoint 簡報</vt:lpstr>
      <vt:lpstr>一個他連得相等於工人二十年工資</vt:lpstr>
      <vt:lpstr>三個僕人最少所得資金</vt:lpstr>
      <vt:lpstr>三個僕人最少所得資金</vt:lpstr>
      <vt:lpstr>馬太福音25:14-30 (新漢語譯本)</vt:lpstr>
      <vt:lpstr>馬太福音25:14-30 (新漢語譯本)</vt:lpstr>
      <vt:lpstr>三個僕人最少所得資金</vt:lpstr>
      <vt:lpstr>馬太福音25:14-30 (新漢語譯本)</vt:lpstr>
      <vt:lpstr>管理學上稱為「馬太效應」</vt:lpstr>
      <vt:lpstr>PowerPoint 簡報</vt:lpstr>
      <vt:lpstr>管理學上稱為「馬太效應」</vt:lpstr>
      <vt:lpstr>PowerPoint 簡報</vt:lpstr>
      <vt:lpstr>PowerPoint 簡報</vt:lpstr>
      <vt:lpstr>PowerPoint 簡報</vt:lpstr>
      <vt:lpstr>馬太福音25:31-46 (新漢語譯本)</vt:lpstr>
      <vt:lpstr>馬太福音25:31-46 (新漢語譯本)</vt:lpstr>
      <vt:lpstr>馬太福音25:31-46 (新漢語譯本)</vt:lpstr>
      <vt:lpstr>綿羊和山羊</vt:lpstr>
      <vt:lpstr>馬太福音25:31-46 (新漢語譯本)</vt:lpstr>
      <vt:lpstr>馬太福音25:31-46 (新漢語譯本)</vt:lpstr>
      <vt:lpstr>PowerPoint 簡報</vt:lpstr>
      <vt:lpstr>義人與惡人的回答</vt:lpstr>
      <vt:lpstr>義人與惡人的回答</vt:lpstr>
      <vt:lpstr>基督藉著卑微者顯現</vt:lpstr>
      <vt:lpstr>PowerPoint 簡報</vt:lpstr>
      <vt:lpstr>4 個連貫比喻</vt:lpstr>
      <vt:lpstr>PowerPoint 簡報</vt:lpstr>
      <vt:lpstr>基督是再來的君王</vt:lpstr>
      <vt:lpstr>2019年主題：愛神愛人，踐信於行。</vt:lpstr>
      <vt:lpstr>康泉堂的使命：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迎接基督降臨(下集)</dc:title>
  <dc:creator>stanley lo</dc:creator>
  <cp:lastModifiedBy>stanley lo</cp:lastModifiedBy>
  <cp:revision>1</cp:revision>
  <dcterms:created xsi:type="dcterms:W3CDTF">2019-12-20T08:05:36Z</dcterms:created>
  <dcterms:modified xsi:type="dcterms:W3CDTF">2019-12-20T08:05:36Z</dcterms:modified>
</cp:coreProperties>
</file>