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0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7510FD-7D98-47D0-8F30-F8541674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F10708E-6543-40C3-A63D-761BB4C8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CC3A-D0F5-4AC8-9C2E-1FD86D1C7FD4}" type="datetimeFigureOut">
              <a:rPr lang="zh-HK" altLang="en-US" smtClean="0"/>
              <a:t>14/12/2019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2341A1C-CC94-4FF2-B06C-35F158AE8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EAEAA64-FD91-404F-8B01-1D6935FBC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18AA6-7A91-4CD4-878E-958535BD7DD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09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6B1AEC2-89FB-45F4-BC40-41688E226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34CAF3-A7B3-419A-BAFA-BD6A79A18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4BAE22A-8014-4B43-B2D9-54224D00F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CC3A-D0F5-4AC8-9C2E-1FD86D1C7FD4}" type="datetimeFigureOut">
              <a:rPr lang="zh-HK" altLang="en-US" smtClean="0"/>
              <a:t>14/12/2019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8BEC2D-5783-473F-9C58-010A410C1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DDE7D-FB2A-41A7-94CB-995594288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18AA6-7A91-4CD4-878E-958535BD7DD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927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A7060AE-F572-4BF6-886A-9997E57B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迎接基督降臨</a:t>
            </a:r>
            <a:r>
              <a:rPr lang="en-US" altLang="zh-TW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(</a:t>
            </a:r>
            <a:r>
              <a:rPr lang="zh-TW" altLang="en-US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上集</a:t>
            </a:r>
            <a:r>
              <a:rPr lang="en-US" altLang="zh-TW" sz="480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)</a:t>
            </a:r>
            <a:endParaRPr lang="zh-HK" altLang="en-US" sz="4800" dirty="0">
              <a:solidFill>
                <a:srgbClr val="00206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CA9249-109F-4B5F-90B2-9EA1DCFE57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3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17595D6-7784-445D-98EB-3D2C7CCB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/>
                </a:solidFill>
              </a:rPr>
              <a:t>將臨期：燃點蠟蠋 ── 預備主來</a:t>
            </a:r>
            <a:endParaRPr lang="zh-HK" altLang="en-US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294D669-7B69-4D5F-B0CA-426639DE45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5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6471153-05FA-4696-8F79-19B6B616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將臨期的雙重提醒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D6A1B8-1724-42B0-BE98-B32916F76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9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1011213-4689-4C82-9A21-F028F7FD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聖餐禮的經文提醒等候基督再來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C5F412-FBC8-4F04-A500-2363E74B54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498A0E7-729F-4094-9263-9F4338BF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基督是再來的君王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EB5117-92F2-4B40-B73E-A282D60E1F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E7C5FC-9155-4F57-8DF8-EF2026E4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啟示錄中四次提醒基督必快來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0816149-8AE2-4992-80B0-9DE8C3D9D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0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2CCFE4C-BB12-4D63-A936-844F47DB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關於終末及基督再來的經文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6F6DBF-083F-4E1C-B84C-D92C99D4F3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4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4A3FF36-25F2-499C-9AA8-19878FCB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719DF2-B2D9-48EF-9391-74E3B53B6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8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77B2990-F86C-4BE6-8258-5763F38C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AB636E-0AC9-4127-8220-2D11019719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90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86F7890-8BE3-4FB2-B570-15E3904D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5761139-D22F-4CE5-A6AA-885859B39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26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334B441-DF64-4171-BF4D-8DDB1E71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主禱文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6DC6B53-642F-4261-B3B6-BE60DF366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80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A2E95E-91E8-41D2-A46D-73527667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C23DF9-918B-48C8-8CE1-86FD3EC57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8E96B6-C249-4DC9-946D-57AD5704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馬太福音末世啟示講章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462104-5C42-4AAB-A70D-4EF34CDC29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41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C7525EE-2927-4235-9F99-2E100C54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3D7217-7667-43BD-BCCA-0D1A4B0C80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E8B20CB-ED3F-4231-83B3-AE157D00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255A2F-0F57-403C-8E9E-B599249D06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9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BE60258-AF7F-4685-BA0A-0E6AC19C6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馬太福音末世啟示講章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665906-63EA-4975-BB42-2BCBD04A4B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65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1809BF3-1042-42D3-B055-E519D2E5A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160DD0-7C5B-435C-A283-C023FFFF3A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3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59C152A-00C0-4B92-AC36-DD9E700A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24:36-44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AD9F3A-4061-41DD-B527-CF60BD67E0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76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89F5B00-EEF6-4921-A608-8DDE7F6B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</a:t>
            </a:r>
            <a:r>
              <a:rPr lang="en-US" altLang="zh-TW"/>
              <a:t>24:36-44 (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A7F923-CA28-4461-B753-2A31382447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4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579B963-F1FC-4C9A-80AC-5BE83CA0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DC6FE1-7A9F-4D61-90C8-122545798E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F81C67-2FE1-470C-B44A-B4BDEFB0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EEA0EBD-CCB5-4752-944A-F5A1E8F2A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9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7A03A0C-10B0-44A2-85F0-677600A86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26DBC7-3E39-445F-AA8B-B97446D723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973FD42-B650-4D00-B105-13566B03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90AB60F-F9C4-4740-B5AA-41470375FA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62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9324F68-3337-431D-8BE5-D188A208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EC0A84-B73B-4B88-953A-12E6B3252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20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0E49F3-B19D-439C-9F61-7B61468D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個時間標記</a:t>
            </a:r>
            <a:endParaRPr lang="zh-HK" altLang="en-US" dirty="0">
              <a:solidFill>
                <a:srgbClr val="FF0066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168B576-5AD7-44CE-BD7A-A189EB731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3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9F53918-8ADD-4462-8340-77819855E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756B16-A0E1-4E8B-8308-E89C401F78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7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DE14BD-946F-44C2-B07C-CF504E08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2D12F88-19E4-49FD-AD79-EF34E61F36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1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1D0E5EE-4553-450D-BB5D-0104FA14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4671574-4AB0-484A-9D01-29D464554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6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C8B51E3-8519-4F04-A520-8DCDF6D3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葛培理牧師防避假基督的經文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014BD8-BDC8-4206-93CC-0215DFC70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8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5B06992-2140-4A93-A73C-C1742A064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ABE8999-10D3-492F-80CB-656773FDB7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13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F3B78E5-3E59-4893-882A-676EEA4A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4DD50B4-F934-4CC7-93F0-688FB63330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29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6A97EEA-159C-4D44-8134-E93002A0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2D019A8-4224-419A-91DA-CE95943D1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8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FC7D976-7E53-41BF-BB57-99662161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AADA6E-66DF-45F6-83F7-7260149D3E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4B007FA-C446-4E17-965E-212F3C61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2019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年主題：愛神愛人，踐信於行。</a:t>
            </a:r>
            <a:endParaRPr lang="zh-HK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987FEA-FFAB-4BEC-81B7-039E6BFCF7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2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105C58F-3AF0-4AED-87C7-CE5C0639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CE972F-AC2F-440A-943C-F80CE802E3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3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1EB6241-A6E9-4E92-89C2-DF1EB4CF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DACEF4-8E2F-4F56-8DCC-1FE7CE012E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87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549F81C-754F-451E-AECA-9A7A00EC4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70C740-0441-4E90-BF68-5C7A4CCED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4AA13B-23D5-401E-9195-21921EA8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E69145A-2E8A-4ACF-AF42-3ABC9CE92E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3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776A2EA-B712-43CD-96E8-25C9E622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C09B843-3740-4739-8B4E-3E0C227843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50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41ECF67-A187-45E5-9B0D-1645778D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帖撒羅尼迦前書論被提</a:t>
            </a:r>
            <a:endParaRPr lang="zh-HK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0FB76DD-7CD9-4DD4-86BB-625BF54CD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1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E971B6-7C5A-42EB-A41C-24D36C76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77EA39-85DE-4428-AB17-5BD66F2481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082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635703F-9162-4701-8CB2-3FA6EC3B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連貫比喻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220CDFF-E87D-40BA-B6C1-0B82DBD40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65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D809D11-B023-4C09-8FC5-1904B47E0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solidFill>
                  <a:srgbClr val="FF0066"/>
                </a:solidFill>
              </a:rPr>
              <a:t>4 </a:t>
            </a:r>
            <a:r>
              <a:rPr lang="zh-HK" altLang="en-US">
                <a:solidFill>
                  <a:srgbClr val="FF0066"/>
                </a:solidFill>
              </a:rPr>
              <a:t>個</a:t>
            </a:r>
            <a:r>
              <a:rPr lang="zh-TW" altLang="en-US">
                <a:solidFill>
                  <a:srgbClr val="FF0066"/>
                </a:solidFill>
              </a:rPr>
              <a:t>時段的教導</a:t>
            </a:r>
            <a:endParaRPr lang="zh-HK" altLang="en-US" dirty="0">
              <a:solidFill>
                <a:srgbClr val="FF0066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6EFE06-4EDB-4DE0-A51D-00F9C9D7D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14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ACD78DC-B51A-445B-9EC0-088F9C12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A06725-F864-4540-8364-612FB0F2A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0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DC611F-6C4C-4818-9193-2BAA204A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傳統基督教年曆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5C5875-1D4C-489B-9E1E-E2C28B473E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1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59A956E-3B01-4FC6-AE6D-52D9C6D2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42A0871-77FF-4DF4-9041-2490AB81C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8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D56E742-9EBB-485F-B9EB-99BD9E1D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E8FACF-33D4-405B-A660-0344180D4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0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DE3637A-7821-494D-91AC-5672A844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祂是世界之光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597F9F-B55B-41A9-8833-ADB373F76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1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FA01F12-8E26-4506-9A1D-040CAD1B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D615A0-C1CF-4438-9F75-64091090ED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0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4783AEE-7667-4C2E-9604-3F0F1F616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EE81311-8702-417B-B0DD-A0BE958B17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12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150</Words>
  <Application>Microsoft Office PowerPoint</Application>
  <PresentationFormat>寬螢幕</PresentationFormat>
  <Paragraphs>23</Paragraphs>
  <Slides>50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佈景主題</vt:lpstr>
      <vt:lpstr>迎接基督降臨(上集)</vt:lpstr>
      <vt:lpstr>PowerPoint 簡報</vt:lpstr>
      <vt:lpstr>PowerPoint 簡報</vt:lpstr>
      <vt:lpstr>2019年主題：愛神愛人，踐信於行。</vt:lpstr>
      <vt:lpstr>傳統基督教年曆</vt:lpstr>
      <vt:lpstr>PowerPoint 簡報</vt:lpstr>
      <vt:lpstr>祂是世界之光</vt:lpstr>
      <vt:lpstr>PowerPoint 簡報</vt:lpstr>
      <vt:lpstr>PowerPoint 簡報</vt:lpstr>
      <vt:lpstr>將臨期：燃點蠟蠋 ── 預備主來</vt:lpstr>
      <vt:lpstr>將臨期的雙重提醒</vt:lpstr>
      <vt:lpstr>聖餐禮的經文提醒等候基督再來</vt:lpstr>
      <vt:lpstr>基督是再來的君王</vt:lpstr>
      <vt:lpstr>啟示錄中四次提醒基督必快來</vt:lpstr>
      <vt:lpstr>關於終末及基督再來的經文</vt:lpstr>
      <vt:lpstr>PowerPoint 簡報</vt:lpstr>
      <vt:lpstr>PowerPoint 簡報</vt:lpstr>
      <vt:lpstr>PowerPoint 簡報</vt:lpstr>
      <vt:lpstr>主禱文</vt:lpstr>
      <vt:lpstr>馬太福音末世啟示講章</vt:lpstr>
      <vt:lpstr>PowerPoint 簡報</vt:lpstr>
      <vt:lpstr>PowerPoint 簡報</vt:lpstr>
      <vt:lpstr>馬太福音末世啟示講章</vt:lpstr>
      <vt:lpstr>PowerPoint 簡報</vt:lpstr>
      <vt:lpstr>馬太福音24:36-44 (新漢語譯本)</vt:lpstr>
      <vt:lpstr>馬太福音24:36-44 (新漢語譯本)</vt:lpstr>
      <vt:lpstr>PowerPoint 簡報</vt:lpstr>
      <vt:lpstr>PowerPoint 簡報</vt:lpstr>
      <vt:lpstr>PowerPoint 簡報</vt:lpstr>
      <vt:lpstr>4 個連貫比喻</vt:lpstr>
      <vt:lpstr>4 個時間標記</vt:lpstr>
      <vt:lpstr>PowerPoint 簡報</vt:lpstr>
      <vt:lpstr>PowerPoint 簡報</vt:lpstr>
      <vt:lpstr>PowerPoint 簡報</vt:lpstr>
      <vt:lpstr>葛培理牧師防避假基督的經文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帖撒羅尼迦前書論被提</vt:lpstr>
      <vt:lpstr>PowerPoint 簡報</vt:lpstr>
      <vt:lpstr>4 個連貫比喻</vt:lpstr>
      <vt:lpstr>4 個時段的教導</vt:lpstr>
      <vt:lpstr>2019年主題：愛神愛人，踐信於行。</vt:lpstr>
      <vt:lpstr>康泉堂的使命：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迎接基督降臨(上集)</dc:title>
  <dc:creator>stanley lo</dc:creator>
  <cp:lastModifiedBy>stanley lo</cp:lastModifiedBy>
  <cp:revision>1</cp:revision>
  <dcterms:created xsi:type="dcterms:W3CDTF">2019-12-13T07:12:24Z</dcterms:created>
  <dcterms:modified xsi:type="dcterms:W3CDTF">2019-12-14T05:46:39Z</dcterms:modified>
</cp:coreProperties>
</file>