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sldIdLst>
    <p:sldId id="256" r:id="rId2"/>
    <p:sldId id="271" r:id="rId3"/>
    <p:sldId id="257" r:id="rId4"/>
    <p:sldId id="259" r:id="rId5"/>
    <p:sldId id="269" r:id="rId6"/>
    <p:sldId id="272" r:id="rId7"/>
    <p:sldId id="261" r:id="rId8"/>
    <p:sldId id="260" r:id="rId9"/>
    <p:sldId id="273" r:id="rId10"/>
    <p:sldId id="262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8402" autoAdjust="0"/>
  </p:normalViewPr>
  <p:slideViewPr>
    <p:cSldViewPr snapToGrid="0">
      <p:cViewPr varScale="1">
        <p:scale>
          <a:sx n="72" d="100"/>
          <a:sy n="72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0C7D0-B4B8-44CB-B32A-1D44095D750C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712F6-4B96-47B6-AF65-A08FED13F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42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39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47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43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498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703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458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2090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7943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8055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5195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712F6-4B96-47B6-AF65-A08FED13F74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874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03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59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813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57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91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82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945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2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36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6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327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accent4">
                <a:alpha val="85000"/>
                <a:lumMod val="34000"/>
                <a:lumOff val="66000"/>
              </a:schemeClr>
            </a:gs>
            <a:gs pos="6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A9D91-A01B-4207-8066-AD9F98078257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9B7C-7C4B-4539-8C95-0FCDFC208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235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obebright.files.wordpress.com/2013/11/minion-stuart-google-plus-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6652" y="870323"/>
            <a:ext cx="6903148" cy="598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1" y="1914524"/>
            <a:ext cx="4214813" cy="1433513"/>
          </a:xfrm>
        </p:spPr>
        <p:txBody>
          <a:bodyPr/>
          <a:lstStyle/>
          <a:p>
            <a:r>
              <a:rPr lang="zh-TW" altLang="en-US" dirty="0" smtClean="0"/>
              <a:t>看見甚</a:t>
            </a:r>
            <a:r>
              <a:rPr lang="zh-TW" altLang="en-US" dirty="0"/>
              <a:t>麼？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4373563"/>
            <a:ext cx="1743075" cy="950912"/>
          </a:xfrm>
        </p:spPr>
        <p:txBody>
          <a:bodyPr/>
          <a:lstStyle/>
          <a:p>
            <a:r>
              <a:rPr lang="zh-TW" altLang="en-US" dirty="0" smtClean="0"/>
              <a:t>馬可福音 </a:t>
            </a:r>
            <a:endParaRPr lang="en-US" altLang="zh-TW" dirty="0" smtClean="0"/>
          </a:p>
          <a:p>
            <a:r>
              <a:rPr lang="en-US" altLang="zh-TW" dirty="0" smtClean="0"/>
              <a:t>8:1-9:1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68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61925"/>
            <a:ext cx="8762999" cy="6015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/>
              <a:t>31</a:t>
            </a:r>
            <a:r>
              <a:rPr lang="zh-TW" altLang="en-US" sz="3000" dirty="0"/>
              <a:t>從此，他教導他們說：「人子必須受許多的苦，被長老、祭司長和文士棄絕，並且被殺，三天後復活。」 </a:t>
            </a:r>
            <a:r>
              <a:rPr lang="en-US" altLang="zh-TW" sz="3000" dirty="0"/>
              <a:t>32</a:t>
            </a:r>
            <a:r>
              <a:rPr lang="zh-TW" altLang="en-US" sz="3000" dirty="0"/>
              <a:t>耶穌明白地說了這話，</a:t>
            </a:r>
            <a:r>
              <a:rPr lang="zh-TW" altLang="en-US" sz="3000" u="sng" dirty="0"/>
              <a:t>彼得</a:t>
            </a:r>
            <a:r>
              <a:rPr lang="zh-TW" altLang="en-US" sz="3000" dirty="0"/>
              <a:t>就拉著他，責備他。 </a:t>
            </a:r>
            <a:r>
              <a:rPr lang="en-US" altLang="zh-TW" sz="3000" dirty="0"/>
              <a:t>33</a:t>
            </a:r>
            <a:r>
              <a:rPr lang="zh-TW" altLang="en-US" sz="3000" dirty="0"/>
              <a:t>耶穌轉過來看著門徒，斥責</a:t>
            </a:r>
            <a:r>
              <a:rPr lang="zh-TW" altLang="en-US" sz="3000" u="sng" dirty="0"/>
              <a:t>彼得</a:t>
            </a:r>
            <a:r>
              <a:rPr lang="zh-TW" altLang="en-US" sz="3000" dirty="0"/>
              <a:t>說：「撒但，退到我後邊去！因為你不體會上帝的心意，而是體會人的意思。」 </a:t>
            </a:r>
            <a:r>
              <a:rPr lang="en-US" altLang="zh-TW" sz="3000" dirty="0"/>
              <a:t>34</a:t>
            </a:r>
            <a:r>
              <a:rPr lang="zh-TW" altLang="en-US" sz="3000" dirty="0"/>
              <a:t>於是他叫眾人和門徒來，對他們說：「若有人要跟從我，就當捨己，背起自己的十字架來跟從我。 </a:t>
            </a:r>
            <a:r>
              <a:rPr lang="en-US" altLang="zh-TW" sz="3000" dirty="0"/>
              <a:t>35</a:t>
            </a:r>
            <a:r>
              <a:rPr lang="zh-TW" altLang="en-US" sz="3000" dirty="0"/>
              <a:t>因為凡要救自己生命的，必喪失生命；凡為我和福音喪失生命的，必救自己的生命。 </a:t>
            </a:r>
            <a:r>
              <a:rPr lang="en-US" altLang="zh-TW" sz="3000" dirty="0"/>
              <a:t>36</a:t>
            </a:r>
            <a:r>
              <a:rPr lang="zh-TW" altLang="en-US" sz="3000" dirty="0"/>
              <a:t>人就是賺得全世界，賠上自己的生命，有甚麼益處呢？ </a:t>
            </a:r>
            <a:r>
              <a:rPr lang="en-US" altLang="zh-TW" sz="3000" dirty="0"/>
              <a:t>37</a:t>
            </a:r>
            <a:r>
              <a:rPr lang="zh-TW" altLang="en-US" sz="3000" dirty="0"/>
              <a:t>人還能拿甚麼換生命呢？ </a:t>
            </a:r>
            <a:r>
              <a:rPr lang="en-US" altLang="zh-TW" sz="3000" dirty="0"/>
              <a:t>38</a:t>
            </a:r>
            <a:r>
              <a:rPr lang="zh-TW" altLang="en-US" sz="3000" dirty="0"/>
              <a:t>凡在這淫亂罪惡的世代，把我和我的道當作可恥的，人子在他父的榮耀裏與聖天使一同來臨的時候，也要把那人當作可恥的</a:t>
            </a:r>
            <a:r>
              <a:rPr lang="zh-TW" altLang="en-US" sz="3000" dirty="0" smtClean="0"/>
              <a:t>。」</a:t>
            </a:r>
            <a:r>
              <a:rPr lang="en-US" altLang="zh-TW" sz="3000" dirty="0" smtClean="0"/>
              <a:t>9:1</a:t>
            </a:r>
            <a:r>
              <a:rPr lang="zh-TW" altLang="en-US" sz="3000" dirty="0"/>
              <a:t>耶穌又對他們說：「我實在告訴你們，站在這裏的，有人在沒經歷死亡以前，必定看見上帝的國帶著能力臨到。」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722155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III.  </a:t>
            </a:r>
            <a:r>
              <a:rPr lang="zh-TW" altLang="en-US" dirty="0" smtClean="0"/>
              <a:t>捨己跟</a:t>
            </a:r>
            <a:r>
              <a:rPr lang="zh-TW" altLang="en-US" dirty="0"/>
              <a:t>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34</a:t>
            </a:r>
            <a:r>
              <a:rPr lang="zh-TW" altLang="en-US" sz="3200" dirty="0"/>
              <a:t>於是他叫眾人和門徒來，對他們說：「若有人要跟從我，就當捨己，背起自己的十字架來跟從我。  </a:t>
            </a:r>
            <a:endParaRPr lang="en-US" altLang="zh-TW" sz="3200" dirty="0" smtClean="0"/>
          </a:p>
          <a:p>
            <a:endParaRPr lang="en-US" sz="3200" dirty="0"/>
          </a:p>
          <a:p>
            <a:r>
              <a:rPr lang="zh-TW" altLang="en-US" sz="3200" dirty="0"/>
              <a:t>基</a:t>
            </a:r>
            <a:r>
              <a:rPr lang="zh-TW" altLang="en-US" sz="3200" dirty="0" smtClean="0"/>
              <a:t>督 </a:t>
            </a:r>
            <a:r>
              <a:rPr lang="en-US" altLang="zh-TW" sz="3200" dirty="0" smtClean="0"/>
              <a:t>?</a:t>
            </a:r>
          </a:p>
          <a:p>
            <a:r>
              <a:rPr lang="zh-TW" altLang="en-US" sz="3200" dirty="0"/>
              <a:t>叫眾人和門</a:t>
            </a:r>
            <a:r>
              <a:rPr lang="zh-TW" altLang="en-US" sz="3200" dirty="0" smtClean="0"/>
              <a:t>徒：捨己、背十架、跟從 </a:t>
            </a:r>
            <a:r>
              <a:rPr lang="en-US" altLang="zh-TW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7501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38865"/>
            <a:ext cx="7886700" cy="493809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8:1-10	</a:t>
            </a:r>
            <a:r>
              <a:rPr lang="zh-TW" altLang="en-US" sz="3200" dirty="0" smtClean="0"/>
              <a:t>餵飽四千人</a:t>
            </a:r>
            <a:r>
              <a:rPr lang="zh-TW" altLang="en-US" sz="3200" dirty="0"/>
              <a:t>耶穌使四千人吃飽</a:t>
            </a:r>
            <a:endParaRPr lang="en-US" altLang="zh-TW" sz="3200" dirty="0" smtClean="0"/>
          </a:p>
          <a:p>
            <a:r>
              <a:rPr lang="en-US" altLang="zh-TW" sz="3200" dirty="0" smtClean="0"/>
              <a:t>8:11-13	</a:t>
            </a:r>
            <a:r>
              <a:rPr lang="zh-TW" altLang="en-US" sz="3200" dirty="0"/>
              <a:t>法利賽人求神</a:t>
            </a:r>
            <a:r>
              <a:rPr lang="zh-TW" altLang="en-US" sz="3200" dirty="0" smtClean="0"/>
              <a:t>蹟</a:t>
            </a:r>
            <a:endParaRPr lang="en-US" altLang="zh-TW" sz="3200" dirty="0" smtClean="0"/>
          </a:p>
          <a:p>
            <a:r>
              <a:rPr lang="en-US" altLang="zh-TW" sz="3200" dirty="0" smtClean="0"/>
              <a:t>8:14-21	</a:t>
            </a:r>
            <a:r>
              <a:rPr lang="zh-TW" altLang="en-US" sz="3200" dirty="0"/>
              <a:t>防備法利賽人和希律的</a:t>
            </a:r>
            <a:r>
              <a:rPr lang="zh-TW" altLang="en-US" sz="3200" dirty="0" smtClean="0"/>
              <a:t>酵</a:t>
            </a:r>
            <a:endParaRPr lang="en-US" altLang="zh-TW" sz="3200" dirty="0" smtClean="0"/>
          </a:p>
          <a:p>
            <a:endParaRPr lang="en-US" sz="3200" dirty="0"/>
          </a:p>
          <a:p>
            <a:r>
              <a:rPr lang="en-US" altLang="zh-TW" sz="3200" dirty="0" smtClean="0"/>
              <a:t>8:22-26	</a:t>
            </a:r>
            <a:r>
              <a:rPr lang="zh-TW" altLang="en-US" sz="3200" dirty="0"/>
              <a:t>治好伯賽大的盲</a:t>
            </a:r>
            <a:r>
              <a:rPr lang="zh-TW" altLang="en-US" sz="3200" dirty="0" smtClean="0"/>
              <a:t>人</a:t>
            </a:r>
            <a:endParaRPr lang="en-US" altLang="zh-TW" sz="3200" dirty="0" smtClean="0"/>
          </a:p>
          <a:p>
            <a:r>
              <a:rPr lang="en-US" altLang="zh-TW" sz="3200" dirty="0" smtClean="0"/>
              <a:t>8:27-30	</a:t>
            </a:r>
            <a:r>
              <a:rPr lang="zh-TW" altLang="en-US" sz="3200" dirty="0"/>
              <a:t>彼得認耶穌為基</a:t>
            </a:r>
            <a:r>
              <a:rPr lang="zh-TW" altLang="en-US" sz="3200" dirty="0" smtClean="0"/>
              <a:t>督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en-US" altLang="zh-TW" sz="3200" dirty="0" smtClean="0"/>
              <a:t>8:31-9:1	</a:t>
            </a:r>
            <a:r>
              <a:rPr lang="zh-TW" altLang="en-US" sz="3200" dirty="0"/>
              <a:t>耶穌預言受難和復活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75028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980" y="299491"/>
            <a:ext cx="8572187" cy="63531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/>
              <a:t>1</a:t>
            </a:r>
            <a:r>
              <a:rPr lang="zh-TW" altLang="en-US" sz="3200" dirty="0"/>
              <a:t>那時，又有一大群人聚集，沒有甚麼吃的。耶穌叫門徒來，說： </a:t>
            </a:r>
            <a:r>
              <a:rPr lang="en-US" altLang="zh-TW" sz="3200" dirty="0"/>
              <a:t>2</a:t>
            </a:r>
            <a:r>
              <a:rPr lang="zh-TW" altLang="en-US" sz="3200" dirty="0"/>
              <a:t>「我憐憫這群人，因為他們同我在這裏已經三天，沒有吃的東西了。 </a:t>
            </a:r>
            <a:r>
              <a:rPr lang="en-US" altLang="zh-TW" sz="3200" dirty="0"/>
              <a:t>3</a:t>
            </a:r>
            <a:r>
              <a:rPr lang="zh-TW" altLang="en-US" sz="3200" dirty="0"/>
              <a:t>我若叫他們餓著回家，他們會在路上餓昏，因為其中有從遠處來的。」 </a:t>
            </a:r>
            <a:r>
              <a:rPr lang="en-US" altLang="zh-TW" sz="3200" dirty="0"/>
              <a:t>4</a:t>
            </a:r>
            <a:r>
              <a:rPr lang="zh-TW" altLang="en-US" sz="3200" dirty="0"/>
              <a:t>門徒回答：「在這野地，從哪裏能得餅使這些人吃飽呢？」 </a:t>
            </a:r>
            <a:r>
              <a:rPr lang="en-US" altLang="zh-TW" sz="3200" dirty="0"/>
              <a:t>5</a:t>
            </a:r>
            <a:r>
              <a:rPr lang="zh-TW" altLang="en-US" sz="3200" dirty="0"/>
              <a:t>耶穌問他們：「你們有多少餅？」他們說：「七個。」 </a:t>
            </a:r>
            <a:r>
              <a:rPr lang="en-US" altLang="zh-TW" sz="3200" dirty="0"/>
              <a:t>6</a:t>
            </a:r>
            <a:r>
              <a:rPr lang="zh-TW" altLang="en-US" sz="3200" dirty="0"/>
              <a:t>他吩咐眾人坐在地上，就拿著這七個餅祝謝了，擘開，遞給門徒，叫他們擺開，門徒就擺在眾人面前。 </a:t>
            </a:r>
            <a:r>
              <a:rPr lang="en-US" altLang="zh-TW" sz="3200" dirty="0"/>
              <a:t>7</a:t>
            </a:r>
            <a:r>
              <a:rPr lang="zh-TW" altLang="en-US" sz="3200" dirty="0"/>
              <a:t>他們還有幾條小魚；耶穌祝謝了，就吩咐也擺在眾人面前。 </a:t>
            </a:r>
            <a:r>
              <a:rPr lang="en-US" altLang="zh-TW" sz="3200" dirty="0"/>
              <a:t>8</a:t>
            </a:r>
            <a:r>
              <a:rPr lang="zh-TW" altLang="en-US" sz="3200" dirty="0"/>
              <a:t>他們都吃，並且吃飽了，收拾剩下的碎屑，有七筐子。 </a:t>
            </a:r>
            <a:r>
              <a:rPr lang="en-US" altLang="zh-TW" sz="3200" dirty="0"/>
              <a:t>9</a:t>
            </a:r>
            <a:r>
              <a:rPr lang="zh-TW" altLang="en-US" sz="3200" dirty="0"/>
              <a:t>人數約有四千。耶穌打發他們走了，</a:t>
            </a:r>
            <a:r>
              <a:rPr lang="en-US" altLang="zh-TW" sz="3200" dirty="0"/>
              <a:t>10</a:t>
            </a:r>
            <a:r>
              <a:rPr lang="zh-TW" altLang="en-US" sz="3200" dirty="0"/>
              <a:t>隨即同門徒上船，來到</a:t>
            </a:r>
            <a:r>
              <a:rPr lang="zh-TW" altLang="en-US" sz="3200" u="sng" dirty="0"/>
              <a:t>大瑪努他</a:t>
            </a:r>
            <a:r>
              <a:rPr lang="zh-TW" altLang="en-US" sz="3200" dirty="0"/>
              <a:t>境內。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32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95425"/>
            <a:ext cx="8305800" cy="4933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11</a:t>
            </a:r>
            <a:r>
              <a:rPr lang="zh-TW" altLang="en-US" sz="3200" dirty="0"/>
              <a:t>法利賽人出來盤問耶穌，要求他從天上顯個神蹟給他們看，想要試探他。 </a:t>
            </a:r>
            <a:r>
              <a:rPr lang="en-US" altLang="zh-TW" sz="3200" dirty="0"/>
              <a:t>12</a:t>
            </a:r>
            <a:r>
              <a:rPr lang="zh-TW" altLang="en-US" sz="3200" dirty="0"/>
              <a:t>耶穌心裏深深嘆息，說：「這世代為甚麼求神蹟呢？我實在告訴你們，沒有神蹟給這世代看。」 </a:t>
            </a:r>
            <a:r>
              <a:rPr lang="en-US" altLang="zh-TW" sz="3200" dirty="0"/>
              <a:t>13</a:t>
            </a:r>
            <a:r>
              <a:rPr lang="zh-TW" altLang="en-US" sz="3200" dirty="0"/>
              <a:t>他就離開他們，又上船往海的對岸去了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899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09600"/>
            <a:ext cx="7886700" cy="59055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3200" dirty="0"/>
              <a:t>14</a:t>
            </a:r>
            <a:r>
              <a:rPr lang="zh-TW" altLang="en-US" sz="3200" dirty="0"/>
              <a:t>門徒忘了帶餅，在船上除了一個餅，沒有別的食物。 </a:t>
            </a:r>
            <a:r>
              <a:rPr lang="en-US" altLang="zh-TW" sz="3200" dirty="0"/>
              <a:t>15</a:t>
            </a:r>
            <a:r>
              <a:rPr lang="zh-TW" altLang="en-US" sz="3200" dirty="0"/>
              <a:t>耶穌囑咐他們說：「你們要謹慎，要防備法利賽人的酵和</a:t>
            </a:r>
            <a:r>
              <a:rPr lang="zh-TW" altLang="en-US" sz="3200" u="sng" dirty="0"/>
              <a:t>希律</a:t>
            </a:r>
            <a:r>
              <a:rPr lang="zh-TW" altLang="en-US" sz="3200" dirty="0"/>
              <a:t>的酵。」 </a:t>
            </a:r>
            <a:r>
              <a:rPr lang="en-US" altLang="zh-TW" sz="3200" dirty="0"/>
              <a:t>16</a:t>
            </a:r>
            <a:r>
              <a:rPr lang="zh-TW" altLang="en-US" sz="3200" dirty="0"/>
              <a:t>他們彼此議論說：「這是因為我們沒有餅吧。」 </a:t>
            </a:r>
            <a:r>
              <a:rPr lang="en-US" altLang="zh-TW" sz="3200" dirty="0"/>
              <a:t>17</a:t>
            </a:r>
            <a:r>
              <a:rPr lang="zh-TW" altLang="en-US" sz="3200" dirty="0"/>
              <a:t>耶穌知道了，就說：「你們為甚麼因為沒有餅就議論呢？你們還不領悟，還不明白嗎？你們的心還是愚頑嗎？</a:t>
            </a:r>
            <a:r>
              <a:rPr lang="en-US" altLang="zh-TW" sz="3200" dirty="0"/>
              <a:t>18</a:t>
            </a:r>
            <a:r>
              <a:rPr lang="zh-TW" altLang="en-US" sz="3200" dirty="0"/>
              <a:t>你們有眼睛，看不見嗎？有耳朵，聽不到嗎？也不記得嗎？ </a:t>
            </a:r>
            <a:r>
              <a:rPr lang="en-US" altLang="zh-TW" sz="3200" dirty="0"/>
              <a:t>19</a:t>
            </a:r>
            <a:r>
              <a:rPr lang="zh-TW" altLang="en-US" sz="3200" dirty="0"/>
              <a:t>我擘開那五個餅分給五千人，你們收拾的碎屑裝滿了多少個籃子呢？」他們說：「十二個。」 </a:t>
            </a:r>
            <a:r>
              <a:rPr lang="en-US" altLang="zh-TW" sz="3200" dirty="0"/>
              <a:t>20</a:t>
            </a:r>
            <a:r>
              <a:rPr lang="zh-TW" altLang="en-US" sz="3200" dirty="0"/>
              <a:t>「又擘開那七個餅分給四千人，你們收拾的碎屑裝滿了多少個筐子呢？」他們說：「七個。」 </a:t>
            </a:r>
            <a:r>
              <a:rPr lang="en-US" altLang="zh-TW" sz="3200" dirty="0"/>
              <a:t>21</a:t>
            </a:r>
            <a:r>
              <a:rPr lang="zh-TW" altLang="en-US" sz="3200" dirty="0"/>
              <a:t>耶穌說：「你們還不明白嗎？」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231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227011"/>
            <a:ext cx="7886700" cy="1325563"/>
          </a:xfrm>
        </p:spPr>
        <p:txBody>
          <a:bodyPr/>
          <a:lstStyle/>
          <a:p>
            <a:pPr algn="ctr"/>
            <a:r>
              <a:rPr lang="en-US" altLang="zh-TW" dirty="0" smtClean="0"/>
              <a:t>I.  </a:t>
            </a:r>
            <a:r>
              <a:rPr lang="zh-TW" altLang="en-US" dirty="0" smtClean="0"/>
              <a:t>排除障阻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552574"/>
            <a:ext cx="8162925" cy="5000625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11</a:t>
            </a:r>
            <a:r>
              <a:rPr lang="zh-TW" altLang="en-US" sz="3200" dirty="0"/>
              <a:t>法利賽人出來盤問耶穌，要求他從天上顯個神蹟給他們看，想要試探他。 </a:t>
            </a:r>
            <a:r>
              <a:rPr lang="en-US" altLang="zh-TW" sz="3200" dirty="0"/>
              <a:t>12</a:t>
            </a:r>
            <a:r>
              <a:rPr lang="zh-TW" altLang="en-US" sz="3200" dirty="0"/>
              <a:t>耶穌心裏深深嘆息，說</a:t>
            </a:r>
            <a:r>
              <a:rPr lang="zh-TW" altLang="en-US" sz="3200" dirty="0" smtClean="0"/>
              <a:t>：「</a:t>
            </a:r>
            <a:r>
              <a:rPr lang="en-US" altLang="zh-TW" sz="3200" dirty="0" smtClean="0"/>
              <a:t>…</a:t>
            </a:r>
            <a:r>
              <a:rPr lang="zh-TW" altLang="en-US" sz="3200" dirty="0" smtClean="0"/>
              <a:t>沒</a:t>
            </a:r>
            <a:r>
              <a:rPr lang="zh-TW" altLang="en-US" sz="3200" dirty="0"/>
              <a:t>有神蹟給這世代看。」 </a:t>
            </a:r>
            <a:r>
              <a:rPr lang="zh-TW" altLang="en-US" sz="3200" dirty="0" smtClean="0"/>
              <a:t>       路加福音</a:t>
            </a:r>
            <a:r>
              <a:rPr lang="en-US" altLang="zh-TW" sz="3200" dirty="0" smtClean="0"/>
              <a:t>23:8 </a:t>
            </a:r>
            <a:r>
              <a:rPr lang="zh-TW" altLang="en-US" sz="3200" u="sng" dirty="0" smtClean="0"/>
              <a:t>希</a:t>
            </a:r>
            <a:r>
              <a:rPr lang="zh-TW" altLang="en-US" sz="3200" u="sng" dirty="0"/>
              <a:t>律</a:t>
            </a:r>
            <a:r>
              <a:rPr lang="zh-TW" altLang="en-US" sz="3200" dirty="0"/>
              <a:t>看見耶穌就非常高興；因為聽見過他的事，早就想要見他，並且指望看他行些神蹟</a:t>
            </a:r>
            <a:r>
              <a:rPr lang="zh-TW" altLang="en-US" sz="3200" dirty="0" smtClean="0"/>
              <a:t>，</a:t>
            </a:r>
            <a:endParaRPr lang="en-US" altLang="zh-TW" sz="3200" dirty="0" smtClean="0"/>
          </a:p>
          <a:p>
            <a:r>
              <a:rPr lang="en-US" altLang="zh-TW" sz="3200" dirty="0"/>
              <a:t>17</a:t>
            </a:r>
            <a:r>
              <a:rPr lang="zh-TW" altLang="en-US" sz="3200" dirty="0"/>
              <a:t>耶</a:t>
            </a:r>
            <a:r>
              <a:rPr lang="zh-TW" altLang="en-US" sz="3200" dirty="0" smtClean="0"/>
              <a:t>穌</a:t>
            </a:r>
            <a:r>
              <a:rPr lang="en-US" altLang="zh-TW" sz="3200" dirty="0" smtClean="0"/>
              <a:t>…</a:t>
            </a:r>
            <a:r>
              <a:rPr lang="zh-TW" altLang="en-US" sz="3200" dirty="0" smtClean="0"/>
              <a:t>說</a:t>
            </a:r>
            <a:r>
              <a:rPr lang="zh-TW" altLang="en-US" sz="3200" dirty="0"/>
              <a:t>：「你們為甚麼因為沒有餅就議論呢？你們還不領悟，還不明白嗎？你們的心還是愚頑嗎？</a:t>
            </a:r>
            <a:r>
              <a:rPr lang="en-US" altLang="zh-TW" sz="3200" dirty="0"/>
              <a:t>18</a:t>
            </a:r>
            <a:r>
              <a:rPr lang="zh-TW" altLang="en-US" sz="3200" dirty="0"/>
              <a:t>你們有眼睛，看不見嗎？有耳朵，聽不到嗎？也不記得嗎？ </a:t>
            </a:r>
            <a:r>
              <a:rPr lang="en-US" altLang="zh-TW" sz="3200" dirty="0" smtClean="0"/>
              <a:t>…</a:t>
            </a:r>
            <a:r>
              <a:rPr lang="zh-TW" altLang="en-US" sz="3200" dirty="0" smtClean="0"/>
              <a:t>「</a:t>
            </a:r>
            <a:r>
              <a:rPr lang="zh-TW" altLang="en-US" sz="3200" dirty="0"/>
              <a:t>你們還不明白嗎</a:t>
            </a:r>
            <a:r>
              <a:rPr lang="zh-TW" altLang="en-US" sz="3200" dirty="0" smtClean="0"/>
              <a:t>？」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42634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0175"/>
            <a:ext cx="7886700" cy="4776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22</a:t>
            </a:r>
            <a:r>
              <a:rPr lang="zh-TW" altLang="en-US" sz="3200" dirty="0"/>
              <a:t>他們來到</a:t>
            </a:r>
            <a:r>
              <a:rPr lang="zh-TW" altLang="en-US" sz="3200" u="sng" dirty="0"/>
              <a:t>伯賽大</a:t>
            </a:r>
            <a:r>
              <a:rPr lang="zh-TW" altLang="en-US" sz="3200" dirty="0"/>
              <a:t>，有人帶一個盲人來，求耶穌摸他。 </a:t>
            </a:r>
            <a:r>
              <a:rPr lang="en-US" altLang="zh-TW" sz="3200" dirty="0"/>
              <a:t>23</a:t>
            </a:r>
            <a:r>
              <a:rPr lang="zh-TW" altLang="en-US" sz="3200" dirty="0"/>
              <a:t>耶穌拉著盲人的手，領他到村外，就吐唾沫在他眼睛上，為他按手，問他：「你看見甚麼？」 </a:t>
            </a:r>
            <a:r>
              <a:rPr lang="en-US" altLang="zh-TW" sz="3200" dirty="0"/>
              <a:t>24</a:t>
            </a:r>
            <a:r>
              <a:rPr lang="zh-TW" altLang="en-US" sz="3200" dirty="0"/>
              <a:t>他抬頭一看，說：「我看見人，他們好像樹木，並且行走。」 </a:t>
            </a:r>
            <a:r>
              <a:rPr lang="en-US" altLang="zh-TW" sz="3200" dirty="0"/>
              <a:t>25</a:t>
            </a:r>
            <a:r>
              <a:rPr lang="zh-TW" altLang="en-US" sz="3200" dirty="0"/>
              <a:t>隨後耶穌又按手在他眼睛上，他定睛一看，就復原了，樣樣都看得清楚了。 </a:t>
            </a:r>
            <a:r>
              <a:rPr lang="en-US" altLang="zh-TW" sz="3200" dirty="0"/>
              <a:t>26</a:t>
            </a:r>
            <a:r>
              <a:rPr lang="zh-TW" altLang="en-US" sz="3200" dirty="0"/>
              <a:t>耶穌打發他回家，說：「連這村子你也不要進去。」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7943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0175"/>
            <a:ext cx="7886700" cy="4776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27</a:t>
            </a:r>
            <a:r>
              <a:rPr lang="zh-TW" altLang="en-US" sz="3200" dirty="0"/>
              <a:t>耶穌和門徒出去，往</a:t>
            </a:r>
            <a:r>
              <a:rPr lang="zh-TW" altLang="en-US" sz="3200" u="sng" dirty="0"/>
              <a:t>凱撒利亞．腓立比</a:t>
            </a:r>
            <a:r>
              <a:rPr lang="zh-TW" altLang="en-US" sz="3200" dirty="0"/>
              <a:t>附近的村莊去。在路上，他問門徒：「人們說我是誰？」 </a:t>
            </a:r>
            <a:r>
              <a:rPr lang="en-US" altLang="zh-TW" sz="3200" dirty="0"/>
              <a:t>28</a:t>
            </a:r>
            <a:r>
              <a:rPr lang="zh-TW" altLang="en-US" sz="3200" dirty="0"/>
              <a:t>他們對他說：「是施洗的</a:t>
            </a:r>
            <a:r>
              <a:rPr lang="zh-TW" altLang="en-US" sz="3200" u="sng" dirty="0"/>
              <a:t>約翰</a:t>
            </a:r>
            <a:r>
              <a:rPr lang="zh-TW" altLang="en-US" sz="3200" dirty="0"/>
              <a:t>；有人說是</a:t>
            </a:r>
            <a:r>
              <a:rPr lang="zh-TW" altLang="en-US" sz="3200" u="sng" dirty="0"/>
              <a:t>以利亞</a:t>
            </a:r>
            <a:r>
              <a:rPr lang="zh-TW" altLang="en-US" sz="3200" dirty="0"/>
              <a:t>；又有人說是先知中的一位。」 </a:t>
            </a:r>
            <a:r>
              <a:rPr lang="en-US" altLang="zh-TW" sz="3200" dirty="0"/>
              <a:t>29</a:t>
            </a:r>
            <a:r>
              <a:rPr lang="zh-TW" altLang="en-US" sz="3200" dirty="0"/>
              <a:t>他又問他們：「你們說我是誰？」</a:t>
            </a:r>
            <a:r>
              <a:rPr lang="zh-TW" altLang="en-US" sz="3200" u="sng" dirty="0"/>
              <a:t>彼得</a:t>
            </a:r>
            <a:r>
              <a:rPr lang="zh-TW" altLang="en-US" sz="3200" dirty="0"/>
              <a:t>回答他：「你是基督。」 </a:t>
            </a:r>
            <a:r>
              <a:rPr lang="en-US" altLang="zh-TW" sz="3200" dirty="0"/>
              <a:t>30</a:t>
            </a:r>
            <a:r>
              <a:rPr lang="zh-TW" altLang="en-US" sz="3200" dirty="0"/>
              <a:t>於是耶穌切切地囑咐他們不可對任何人說起他。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52398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0025"/>
            <a:ext cx="7886700" cy="1343026"/>
          </a:xfrm>
        </p:spPr>
        <p:txBody>
          <a:bodyPr/>
          <a:lstStyle/>
          <a:p>
            <a:pPr algn="ctr"/>
            <a:r>
              <a:rPr lang="en-US" altLang="zh-TW" dirty="0" smtClean="0"/>
              <a:t>II.  </a:t>
            </a:r>
            <a:r>
              <a:rPr lang="zh-TW" altLang="en-US" dirty="0" smtClean="0"/>
              <a:t>耶穌是主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43050"/>
            <a:ext cx="8096250" cy="467487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r>
              <a:rPr lang="zh-TW" altLang="en-US" sz="3200" dirty="0"/>
              <a:t>盲</a:t>
            </a:r>
            <a:r>
              <a:rPr lang="zh-TW" altLang="en-US" sz="3200" dirty="0" smtClean="0"/>
              <a:t>人</a:t>
            </a:r>
            <a:r>
              <a:rPr lang="en-US" altLang="zh-TW" sz="3200" dirty="0" smtClean="0"/>
              <a:t>…</a:t>
            </a:r>
            <a:r>
              <a:rPr lang="zh-TW" altLang="en-US" sz="3200" dirty="0"/>
              <a:t>耶</a:t>
            </a:r>
            <a:r>
              <a:rPr lang="zh-TW" altLang="en-US" sz="3200" dirty="0" smtClean="0"/>
              <a:t>穌吐</a:t>
            </a:r>
            <a:r>
              <a:rPr lang="zh-TW" altLang="en-US" sz="3200" dirty="0"/>
              <a:t>唾</a:t>
            </a:r>
            <a:r>
              <a:rPr lang="zh-TW" altLang="en-US" sz="3200" dirty="0" smtClean="0"/>
              <a:t>沫他</a:t>
            </a:r>
            <a:r>
              <a:rPr lang="zh-TW" altLang="en-US" sz="3200" dirty="0"/>
              <a:t>眼睛</a:t>
            </a:r>
            <a:r>
              <a:rPr lang="zh-TW" altLang="en-US" sz="3200" dirty="0" smtClean="0"/>
              <a:t>上</a:t>
            </a:r>
            <a:r>
              <a:rPr lang="en-US" altLang="zh-TW" sz="3200" dirty="0" smtClean="0"/>
              <a:t>…</a:t>
            </a:r>
            <a:r>
              <a:rPr lang="zh-TW" altLang="en-US" sz="3200" dirty="0" smtClean="0"/>
              <a:t>看見像</a:t>
            </a:r>
            <a:r>
              <a:rPr lang="zh-TW" altLang="en-US" sz="3200" dirty="0"/>
              <a:t>樹</a:t>
            </a:r>
            <a:r>
              <a:rPr lang="zh-TW" altLang="en-US" sz="3200" dirty="0" smtClean="0"/>
              <a:t>木</a:t>
            </a:r>
            <a:r>
              <a:rPr lang="en-US" altLang="zh-TW" sz="3200" dirty="0" smtClean="0"/>
              <a:t>…</a:t>
            </a:r>
            <a:r>
              <a:rPr lang="zh-TW" altLang="en-US" sz="3200" dirty="0"/>
              <a:t>耶穌又按手在他眼睛</a:t>
            </a:r>
            <a:r>
              <a:rPr lang="zh-TW" altLang="en-US" sz="3200" dirty="0" smtClean="0"/>
              <a:t>上</a:t>
            </a:r>
            <a:r>
              <a:rPr lang="en-US" altLang="zh-TW" sz="3200" dirty="0" smtClean="0"/>
              <a:t>…</a:t>
            </a:r>
            <a:r>
              <a:rPr lang="zh-TW" altLang="en-US" sz="3200" dirty="0"/>
              <a:t>就復</a:t>
            </a:r>
            <a:r>
              <a:rPr lang="zh-TW" altLang="en-US" sz="3200" dirty="0" smtClean="0"/>
              <a:t>原樣</a:t>
            </a:r>
            <a:r>
              <a:rPr lang="zh-TW" altLang="en-US" sz="3200" dirty="0"/>
              <a:t>樣都看得清楚</a:t>
            </a:r>
            <a:r>
              <a:rPr lang="zh-TW" altLang="en-US" sz="3200" dirty="0" smtClean="0"/>
              <a:t>了</a:t>
            </a:r>
            <a:endParaRPr lang="en-US" altLang="zh-TW" sz="3200" dirty="0" smtClean="0"/>
          </a:p>
          <a:p>
            <a:endParaRPr lang="en-US" sz="3200" dirty="0"/>
          </a:p>
          <a:p>
            <a:r>
              <a:rPr lang="en-US" altLang="zh-TW" sz="3200" dirty="0"/>
              <a:t>29 …</a:t>
            </a:r>
            <a:r>
              <a:rPr lang="zh-TW" altLang="en-US" sz="3200" u="sng" dirty="0"/>
              <a:t>彼得</a:t>
            </a:r>
            <a:r>
              <a:rPr lang="zh-TW" altLang="en-US" sz="3200" dirty="0"/>
              <a:t>回答他：「你是基督</a:t>
            </a:r>
            <a:r>
              <a:rPr lang="zh-TW" altLang="en-US" sz="3200" dirty="0" smtClean="0"/>
              <a:t>。」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xmlns="" val="308143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289</Words>
  <Application>Microsoft Office PowerPoint</Application>
  <PresentationFormat>如螢幕大小 (4:3)</PresentationFormat>
  <Paragraphs>41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Theme</vt:lpstr>
      <vt:lpstr>看見甚麼？</vt:lpstr>
      <vt:lpstr>投影片 2</vt:lpstr>
      <vt:lpstr>投影片 3</vt:lpstr>
      <vt:lpstr>投影片 4</vt:lpstr>
      <vt:lpstr>投影片 5</vt:lpstr>
      <vt:lpstr>I.  排除障阻</vt:lpstr>
      <vt:lpstr>投影片 7</vt:lpstr>
      <vt:lpstr>投影片 8</vt:lpstr>
      <vt:lpstr>II.  耶穌是主</vt:lpstr>
      <vt:lpstr>投影片 10</vt:lpstr>
      <vt:lpstr>III.  捨己跟從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看見甚麼</dc:title>
  <dc:creator>J Mok</dc:creator>
  <cp:lastModifiedBy>Andrew</cp:lastModifiedBy>
  <cp:revision>33</cp:revision>
  <cp:lastPrinted>2016-03-26T09:16:47Z</cp:lastPrinted>
  <dcterms:created xsi:type="dcterms:W3CDTF">2015-08-18T08:49:29Z</dcterms:created>
  <dcterms:modified xsi:type="dcterms:W3CDTF">2019-11-02T04:18:19Z</dcterms:modified>
</cp:coreProperties>
</file>