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A3EE72-A2F8-454E-AD6C-5B7B1498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024C721B-98A3-4239-B6B2-BE42AC82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7E6E-5BFA-47A9-B94E-6025A96AE467}" type="datetimeFigureOut">
              <a:rPr lang="zh-HK" altLang="en-US" smtClean="0"/>
              <a:pPr/>
              <a:t>21/11/2019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C47FF124-BA3A-4A01-8C2B-D84C975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49B9BD4-0862-44BE-A8FF-9A419914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27C8D-9E1A-44F2-BD99-21C2691AE506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56355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30BC3A35-C8BC-486B-937E-0CBFB5EE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119FE22-2E0B-4672-BE1D-CE951E111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632A794-0108-471B-8665-2DFD5D50E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7E6E-5BFA-47A9-B94E-6025A96AE467}" type="datetimeFigureOut">
              <a:rPr lang="zh-HK" altLang="en-US" smtClean="0"/>
              <a:pPr/>
              <a:t>21/11/2019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D5DF4B4-82C2-45A0-95E3-CE0EC31E8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DDADD08-55B1-4DA4-9526-62273EB5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27C8D-9E1A-44F2-BD99-21C2691AE506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34574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3A7B703-173A-40C2-921C-CB95FE5C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/>
              <a:t>耶和華的日子臨近</a:t>
            </a:r>
            <a:endParaRPr lang="zh-HK" altLang="en-US" sz="480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626105F-E8FE-4210-8467-7225B10596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478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3141">
        <p159:morph option="byObject"/>
      </p:transition>
    </mc:Choice>
    <mc:Fallback>
      <p:transition spd="slow" advTm="6314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663E714-612E-4F43-8128-B37AEFEA8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約珥先知事奉的年代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426840B-3A72-40DF-A4F5-ECD278F64A4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615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3674">
        <p159:morph option="byObject"/>
      </p:transition>
    </mc:Choice>
    <mc:Fallback>
      <p:transition spd="slow" advTm="2367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97A3B20-6BEE-436C-83B5-C9F88178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622B3C8-8726-440D-A820-99F3C991D67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224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9432">
        <p159:morph option="byObject"/>
      </p:transition>
    </mc:Choice>
    <mc:Fallback>
      <p:transition spd="slow" advTm="119432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32BCBE3-D210-4151-9C77-4E7B9FB0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約珥書各章主題 </a:t>
            </a:r>
            <a:r>
              <a:rPr lang="en-US" altLang="zh-TW"/>
              <a:t>(</a:t>
            </a:r>
            <a:r>
              <a:rPr lang="zh-TW" altLang="en-US"/>
              <a:t>極粗略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3D5C97C-6B3F-48E2-BFA0-29647D2079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73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6135">
        <p159:morph option="byObject"/>
      </p:transition>
    </mc:Choice>
    <mc:Fallback>
      <p:transition spd="slow" advTm="1613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FAAF424-1D41-4B25-8366-E2FBC013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 sz="4400">
                <a:effectLst/>
              </a:rPr>
              <a:t>老年人哪，當聽我的話；</a:t>
            </a:r>
            <a:r>
              <a:rPr lang="en-US" altLang="zh-TW" sz="4400">
                <a:effectLst/>
              </a:rPr>
              <a:t/>
            </a:r>
            <a:br>
              <a:rPr lang="en-US" altLang="zh-TW" sz="4400">
                <a:effectLst/>
              </a:rPr>
            </a:br>
            <a:r>
              <a:rPr lang="zh-TW" altLang="zh-HK" sz="4400">
                <a:effectLst/>
              </a:rPr>
              <a:t>國中的居民哪，都要側耳而聽。</a:t>
            </a:r>
            <a:r>
              <a:rPr lang="en-US" altLang="zh-TW" sz="4400">
                <a:effectLst/>
              </a:rPr>
              <a:t/>
            </a:r>
            <a:br>
              <a:rPr lang="en-US" altLang="zh-TW" sz="4400">
                <a:effectLst/>
              </a:rPr>
            </a:br>
            <a:r>
              <a:rPr lang="zh-TW" altLang="zh-HK" sz="4400">
                <a:effectLst/>
              </a:rPr>
              <a:t>在你們的日子，或你們列祖的日子，</a:t>
            </a:r>
            <a:r>
              <a:rPr lang="en-US" altLang="zh-TW" sz="4400">
                <a:effectLst/>
              </a:rPr>
              <a:t/>
            </a:r>
            <a:br>
              <a:rPr lang="en-US" altLang="zh-TW" sz="4400">
                <a:effectLst/>
              </a:rPr>
            </a:br>
            <a:r>
              <a:rPr lang="zh-TW" altLang="zh-HK" sz="4400">
                <a:solidFill>
                  <a:srgbClr val="FF0066"/>
                </a:solidFill>
                <a:effectLst/>
              </a:rPr>
              <a:t>曾有這樣的事麼？</a:t>
            </a:r>
            <a:r>
              <a:rPr lang="en-US" altLang="zh-TW" sz="4400">
                <a:effectLst/>
              </a:rPr>
              <a:t>(</a:t>
            </a:r>
            <a:r>
              <a:rPr lang="zh-HK" altLang="en-US" sz="4400">
                <a:effectLst/>
              </a:rPr>
              <a:t>珥 </a:t>
            </a:r>
            <a:r>
              <a:rPr lang="en-US" altLang="zh-HK" sz="4400">
                <a:effectLst/>
              </a:rPr>
              <a:t>1:2</a:t>
            </a:r>
            <a:r>
              <a:rPr lang="en-US" altLang="zh-TW" sz="4400">
                <a:effectLst/>
              </a:rPr>
              <a:t>)</a:t>
            </a:r>
            <a:endParaRPr lang="zh-HK" altLang="en-US" sz="4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6AD2062-480A-40C6-B2C7-B5289909B9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144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193"/>
    </mc:Choice>
    <mc:Fallback>
      <p:transition spd="slow" advTm="2619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9ABC658-73BE-47DA-BD2A-D10F295F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約珥書各章主題 </a:t>
            </a:r>
            <a:r>
              <a:rPr lang="en-US" altLang="zh-TW"/>
              <a:t>(</a:t>
            </a:r>
            <a:r>
              <a:rPr lang="zh-TW" altLang="en-US"/>
              <a:t>極粗略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0D426A9-BB3F-4B52-9215-8F8E298B7C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052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51060">
        <p159:morph option="byObject"/>
      </p:transition>
    </mc:Choice>
    <mc:Fallback>
      <p:transition spd="slow" advTm="5106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9434EF3-6DC3-4A93-8B1B-80F0E628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約珥書各章主題 </a:t>
            </a:r>
            <a:r>
              <a:rPr lang="en-US" altLang="zh-TW"/>
              <a:t>(</a:t>
            </a:r>
            <a:r>
              <a:rPr lang="zh-TW" altLang="en-US"/>
              <a:t>極粗略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DE76F80-9110-477A-80E0-03EF02FA7F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405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77376">
        <p159:morph option="byObject"/>
      </p:transition>
    </mc:Choice>
    <mc:Fallback>
      <p:transition spd="slow" advTm="7737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64AA618-EC71-48BC-A7B0-5766612C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約珥書關於耶華和的日子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CD6070F-6F46-4D78-89F9-AEE3B5716E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50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566"/>
    </mc:Choice>
    <mc:Fallback>
      <p:transition spd="slow" advTm="8456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AE5143F-1125-4853-BE48-8E1CC453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約珥書關於耶華和的日子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D08E5D2-ABED-451C-920D-0053D6C91E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06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17"/>
    </mc:Choice>
    <mc:Fallback>
      <p:transition spd="slow" advTm="151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5C920D0-DB7C-4972-99ED-92CBDE6BA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rgbClr val="FF0066"/>
                </a:solidFill>
              </a:rPr>
              <a:t>耶和華的日子 </a:t>
            </a:r>
            <a:r>
              <a:rPr lang="en-US" altLang="zh-TW" sz="6000">
                <a:solidFill>
                  <a:srgbClr val="FF0066"/>
                </a:solidFill>
                <a:sym typeface="Wingdings" panose="05000000000000000000" pitchFamily="2" charset="2"/>
              </a:rPr>
              <a:t>= </a:t>
            </a:r>
            <a:r>
              <a:rPr lang="zh-TW" altLang="en-US" sz="6000">
                <a:solidFill>
                  <a:srgbClr val="FF0066"/>
                </a:solidFill>
                <a:sym typeface="Wingdings" panose="05000000000000000000" pitchFamily="2" charset="2"/>
              </a:rPr>
              <a:t>審判之時</a:t>
            </a:r>
            <a:endParaRPr lang="zh-HK" altLang="en-US" sz="6000" dirty="0">
              <a:solidFill>
                <a:srgbClr val="FF0066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EE86E8C-DA55-49B6-BC5E-5248ECED50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99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724"/>
    </mc:Choice>
    <mc:Fallback>
      <p:transition spd="slow" advTm="2072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A1053C4-6331-4DE7-AAEE-4FC47068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/>
              <a:t>宣告</a:t>
            </a:r>
            <a:r>
              <a:rPr lang="zh-TW" altLang="en-US"/>
              <a:t>應許與補還</a:t>
            </a:r>
            <a:r>
              <a:rPr lang="x-none" altLang="zh-HK"/>
              <a:t>(2:21-27)</a:t>
            </a:r>
            <a:endParaRPr lang="zh-TW" altLang="zh-HK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7D9081A-2352-4142-9F0C-3625D2FF240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19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74"/>
    </mc:Choice>
    <mc:Fallback>
      <p:transition spd="slow" advTm="2287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7F7425E-F135-49C7-AA0F-79D92C23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2019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年主題：愛神愛人，踐信於行。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45A3609-1131-4B99-8D1E-9B7C2CD5E8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5901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51432">
        <p159:morph option="byObject"/>
      </p:transition>
    </mc:Choice>
    <mc:Fallback>
      <p:transition spd="slow" advTm="5143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3C16F34-52AF-4754-8B8D-BB5329DB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1BCF5BF-D9AB-4C58-9514-81F5FBC7F1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792877"/>
      </p:ext>
    </p:extLst>
  </p:cSld>
  <p:clrMapOvr>
    <a:masterClrMapping/>
  </p:clrMapOvr>
  <p:transition spd="slow" advTm="6846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F00845F-48E7-49C1-B6A8-E3E4EA9C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蝗災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C42F508-92D0-4FBF-9ACB-AF7D9296AFC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959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10710">
        <p15:prstTrans prst="curtains"/>
      </p:transition>
    </mc:Choice>
    <mc:Fallback>
      <p:transition spd="slow" advTm="1071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1389876-4E18-455B-8107-4EF47BEA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蝗災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FB84AAD-B556-4087-A072-B0CD0300D2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477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559"/>
    </mc:Choice>
    <mc:Fallback>
      <p:transition spd="slow" advTm="5255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AFC22DA-BC4F-4230-A8DF-4A33528A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/>
              <a:t>剪蟲</a:t>
            </a:r>
            <a:r>
              <a:rPr lang="zh-TW" altLang="en-US"/>
              <a:t>、</a:t>
            </a:r>
            <a:r>
              <a:rPr lang="zh-TW" altLang="zh-HK"/>
              <a:t>蝗蟲</a:t>
            </a:r>
            <a:r>
              <a:rPr lang="zh-TW" altLang="en-US"/>
              <a:t>、</a:t>
            </a:r>
            <a:r>
              <a:rPr lang="zh-TW" altLang="zh-HK"/>
              <a:t>蝻子</a:t>
            </a:r>
            <a:r>
              <a:rPr lang="zh-TW" altLang="en-US"/>
              <a:t>、</a:t>
            </a:r>
            <a:r>
              <a:rPr lang="zh-TW" altLang="zh-HK"/>
              <a:t>螞蚱</a:t>
            </a:r>
            <a:r>
              <a:rPr lang="en-US" altLang="zh-TW"/>
              <a:t> </a:t>
            </a:r>
            <a:r>
              <a:rPr lang="zh-TW" altLang="en-US"/>
              <a:t>── 蝗蟲的成長階段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B69C5E1-F0B5-4CF7-B3FD-33373C8F7B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7377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94071">
        <p159:morph option="byObject"/>
      </p:transition>
    </mc:Choice>
    <mc:Fallback>
      <p:transition spd="slow" advTm="9407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712DA5A-8556-4C7A-8127-330BD581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古語有云：久旱必有蝗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2626A2A-D7FA-4075-8447-157EBACD7F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814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82983">
        <p159:morph option="byObject"/>
      </p:transition>
    </mc:Choice>
    <mc:Fallback>
      <p:transition spd="slow" advTm="82983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6241563-5175-4F74-9D09-65CF29481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先知信息的四代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E4DB576-213B-4164-8D4A-9B5732C713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720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08388">
        <p159:morph option="byObject"/>
      </p:transition>
    </mc:Choice>
    <mc:Fallback>
      <p:transition spd="slow" advTm="108388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DF4CF86-6BFD-4615-A2A4-89C554A4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先知信息的四代 ── 人的四代 與 蝗蟲四代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3457EA7-C41D-40C4-8283-B62F8194B0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3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97430">
        <p159:morph option="byObject"/>
      </p:transition>
    </mc:Choice>
    <mc:Fallback>
      <p:transition spd="slow" advTm="9743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511AC8B-F7C8-47C7-B582-6F13632F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生活的基本運作停頓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A64BC70-B9B8-4C30-8129-293AB7F051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250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4346">
        <p159:morph option="byObject"/>
      </p:transition>
    </mc:Choice>
    <mc:Fallback>
      <p:transition spd="slow" advTm="64346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1319329-FE9B-410E-AA4B-C5FE87C4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生活的基本運作停頓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06AAD31-AAC5-4A51-B220-6F8D8AA2541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2530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4485">
        <p159:morph option="byObject"/>
      </p:transition>
    </mc:Choice>
    <mc:Fallback>
      <p:transition spd="slow" advTm="14485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9ED1E2A-93FE-4985-85F1-FB38A553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農作物失收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EAAED81-CAD2-43F1-8EB8-3BD3890BEF8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09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91"/>
    </mc:Choice>
    <mc:Fallback>
      <p:transition spd="slow" advTm="1189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05EC024-1190-43CD-9575-E1261FF1D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D06BDAB-37B3-4B8A-BADE-EF16F9C71C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5849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4551">
        <p159:morph option="byObject"/>
      </p:transition>
    </mc:Choice>
    <mc:Fallback>
      <p:transition spd="slow" advTm="3455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B1601387-A545-445A-8AB5-DAD9A3551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農作物失收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C9C6755-9283-411D-A86B-C8650FC066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7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637"/>
    </mc:Choice>
    <mc:Fallback>
      <p:transition spd="slow" advTm="1563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3F16F83-986C-4517-B715-8251B3D4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/>
              <a:t>宣告舉哀 </a:t>
            </a:r>
            <a:r>
              <a:rPr lang="x-none" altLang="zh-HK"/>
              <a:t>(1:1-17)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0679BBB-B8CD-4902-874F-1B682C22C23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24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1493"/>
    </mc:Choice>
    <mc:Fallback>
      <p:transition spd="slow" advTm="12149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CB14E21-A8F9-4E94-9DA5-9E73BE8D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宣告要為將要遇見的事哀哭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746EB14-463A-4009-829E-E32101EB75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344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508"/>
    </mc:Choice>
    <mc:Fallback>
      <p:transition spd="slow" advTm="4250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74C0932-5DFA-493D-B1B6-2C19D093A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上帝僕人的哀哭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9C9EDD9-4730-4120-A98C-74A3DEFC38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2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8448"/>
    </mc:Choice>
    <mc:Fallback>
      <p:transition spd="slow" advTm="8844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A3AA8FE-DCAC-4E33-B967-53EF16C41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審判的災難並沒有停止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DCB60FC-928D-495F-A5CC-C213614D58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97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986"/>
    </mc:Choice>
    <mc:Fallback>
      <p:transition spd="slow" advTm="2398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72D5C9D-A9FF-4585-9279-DC8259CC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審判的災難並沒有停止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AFAF816-0ED5-44FA-A133-9B4D6C007E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649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024"/>
    </mc:Choice>
    <mc:Fallback>
      <p:transition spd="slow" advTm="2202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E3D3AB8-9DB3-4132-8E7D-1F75A88A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獻祭止息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016A226-6E0F-4A8A-8346-15EADA83A0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58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148"/>
    </mc:Choice>
    <mc:Fallback>
      <p:transition spd="slow" advTm="1914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6BEB518-4B55-4927-BC96-A8614030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獻祭止息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94680E2-6CF5-46F4-83AA-6D244DFF579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20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536"/>
    </mc:Choice>
    <mc:Fallback>
      <p:transition spd="slow" advTm="1853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6E1FBFA-2552-485E-8296-0F5FC4B5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/>
              <a:t>災難所帶來的連鎖效應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D6DEA1D-96CE-4AFF-8FFE-F87B3BB1CB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784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3947"/>
    </mc:Choice>
    <mc:Fallback>
      <p:transition spd="slow" advTm="11394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6F8A750-F39A-46F6-BEDC-76921D5B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6682A56-B10B-4467-A6D6-CD859A0DC3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27411"/>
      </p:ext>
    </p:extLst>
  </p:cSld>
  <p:clrMapOvr>
    <a:masterClrMapping/>
  </p:clrMapOvr>
  <p:transition spd="slow" advTm="13343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37C9F5E-B8F8-43F9-B923-922270369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使徒行傳引用約珥先知書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5E53309-55BA-4341-94DD-817202848BB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47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2095"/>
    </mc:Choice>
    <mc:Fallback>
      <p:transition spd="slow" advTm="10209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01186FD-8EB0-4C51-840C-A92B023C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D78DCB4-0C64-4FBE-AB31-00603C99A9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8419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8164">
        <p159:morph option="byObject"/>
      </p:transition>
    </mc:Choice>
    <mc:Fallback>
      <p:transition spd="slow" advTm="48164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6E11973-3873-4BD0-9CE3-1B7C6F87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約珥書描述的蝗蟲特徵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B749A75-154C-486A-BE38-F359C92AA6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453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04429">
        <p159:morph option="byObject"/>
      </p:transition>
    </mc:Choice>
    <mc:Fallback>
      <p:transition spd="slow" advTm="104429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DC080F83-61E2-44E8-A16E-E7FF2A59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8A3365E-CDF0-4F85-85BE-55D9E3E60F2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92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849"/>
    </mc:Choice>
    <mc:Fallback>
      <p:transition spd="slow" advTm="1584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DE5598E-F3A9-45F6-9ECF-A1D899D6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BB3BA2E-374F-4418-B265-698A4281E2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352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603"/>
    </mc:Choice>
    <mc:Fallback>
      <p:transition spd="slow" advTm="2260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F18B9D1-BD97-493D-AA9B-E4938154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F483232-44D8-49F4-A126-E09BD88B49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3524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76967">
        <p159:morph option="byObject"/>
      </p:transition>
    </mc:Choice>
    <mc:Fallback>
      <p:transition spd="slow" advTm="476967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1E9CBE4F-F20D-4C5F-9247-CE762AB9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EA065C7-D192-4F44-819C-4AC888CB30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394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0830">
        <p159:morph option="byObject"/>
      </p:transition>
    </mc:Choice>
    <mc:Fallback>
      <p:transition spd="slow" advTm="1083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9C9A48AE-EEDA-4A57-96CF-E49494B7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/>
              <a:t>是蝗蟲還是軍隊？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E3931CB-E59B-44A0-85B0-BBC6CDE139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59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600"/>
    </mc:Choice>
    <mc:Fallback>
      <p:transition spd="slow" advTm="186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52F63AE2-8F79-4C5B-A074-0A87634C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上帝僕人的哀哭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7A7C007-A304-4837-86E3-83D507712E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08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19"/>
    </mc:Choice>
    <mc:Fallback>
      <p:transition spd="slow" advTm="16519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CBF1BBE-8973-48B3-B304-B42CB6B3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/>
              <a:t>災難所帶來的連鎖效應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8C5BE3D-AC5A-4AFE-9A66-4EBE921D76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802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855"/>
    </mc:Choice>
    <mc:Fallback>
      <p:transition spd="slow" advTm="2785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7C2957A-F426-40C8-91F5-83CC9A70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先知信息的四代 ── 人的四代 與 蝗蟲四代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1174B4F-E9A9-4584-B1A1-FC6F4A4EA9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764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5759">
        <p159:morph option="byObject"/>
      </p:transition>
    </mc:Choice>
    <mc:Fallback>
      <p:transition spd="slow" advTm="1575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2312AF3-87B2-4138-9C8D-F95AC8B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 ── 約珥書 </a:t>
            </a:r>
            <a:r>
              <a:rPr lang="en-US" altLang="zh-TW"/>
              <a:t>(</a:t>
            </a:r>
            <a:r>
              <a:rPr lang="zh-TW" altLang="en-US"/>
              <a:t>節選</a:t>
            </a:r>
            <a:r>
              <a:rPr lang="en-US" altLang="zh-TW"/>
              <a:t>2:10-14)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57AAD73-6821-4485-A01B-A4C6C381BE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342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1658">
        <p159:morph option="byObject"/>
      </p:transition>
    </mc:Choice>
    <mc:Fallback>
      <p:transition spd="slow" advTm="61658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00BE6F30-D457-4767-A6A1-7E048538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蝗蟲四代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166CDFB-A7C5-4DF7-8819-9BC56ED655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7874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643">
        <p159:morph option="byObject"/>
      </p:transition>
    </mc:Choice>
    <mc:Fallback>
      <p:transition spd="slow" advTm="11643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42F07F67-F161-4599-87EE-D05B892C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北方來的軍隊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CD704FF-FF05-4704-8E78-E07DA82937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75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5931"/>
    </mc:Choice>
    <mc:Fallback>
      <p:transition spd="slow" advTm="17593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957FC10-1EE3-461D-89E4-C824C611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蝗蟲四代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1BFBCFB-8876-43CB-B3AD-3F9C099727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870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8111">
        <p159:morph option="byObject"/>
      </p:transition>
    </mc:Choice>
    <mc:Fallback>
      <p:transition spd="slow" advTm="28111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EB99F1F-3B46-4900-B2B7-87973777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約珥先知的事奉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538A6A3-DE22-4A01-8A32-A25B09B3EF3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42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2796">
        <p159:morph option="byObject"/>
      </p:transition>
    </mc:Choice>
    <mc:Fallback>
      <p:transition spd="slow" advTm="22796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760C145D-388A-4D72-9BC6-81E8A308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約珥先知事奉的年代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8FEA496-7A71-4545-9965-E05799826B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366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5945">
        <p159:morph option="byObject"/>
      </p:transition>
    </mc:Choice>
    <mc:Fallback>
      <p:transition spd="slow" advTm="45945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3C589E1-F2C7-45C8-B5C8-39B7D631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蝗蟲四代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9499705B-A242-45D6-B568-B55343041A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667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20894">
        <p159:morph option="byObject"/>
      </p:transition>
    </mc:Choice>
    <mc:Fallback>
      <p:transition spd="slow" advTm="20894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8C2366B5-18E2-43F7-9A63-01B9AE54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/>
              <a:t>是蝗蟲還是軍隊？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54827B2-750C-48FD-83BE-6B436CC89C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44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976"/>
    </mc:Choice>
    <mc:Fallback>
      <p:transition spd="slow" advTm="1597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308E204-D00B-4C46-BBA0-DDE7AE87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/>
              <a:t>是蝗蟲還是軍隊？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878FF78-AEF1-41F5-A28C-2762259914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12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25"/>
    </mc:Choice>
    <mc:Fallback>
      <p:transition spd="slow" advTm="292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2CAC5B1-8F22-46FF-A3FB-4507A5F2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記得上帝寶貴的應許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0CC78EE-8680-4B9F-BF09-042AC4F6AB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57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7295"/>
    </mc:Choice>
    <mc:Fallback>
      <p:transition spd="slow" advTm="14729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2D2F519-FD9C-438D-8914-0D7646B5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耶和華的日子宣告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106E73E-8C84-439C-B52B-7C5E05ED29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469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2216">
        <p159:morph option="byObject"/>
      </p:transition>
    </mc:Choice>
    <mc:Fallback>
      <p:transition spd="slow" advTm="4221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ECFCB3A1-CCFB-491E-BC30-59886762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 ── 約珥書 </a:t>
            </a:r>
            <a:r>
              <a:rPr lang="en-US" altLang="zh-TW"/>
              <a:t>(</a:t>
            </a:r>
            <a:r>
              <a:rPr lang="zh-TW" altLang="en-US"/>
              <a:t>節選</a:t>
            </a:r>
            <a:r>
              <a:rPr lang="en-US" altLang="zh-TW"/>
              <a:t>2:10-14)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D2071D4-7D73-4382-AC65-A70BCD366E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8132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4977">
        <p159:morph option="byObject"/>
      </p:transition>
    </mc:Choice>
    <mc:Fallback>
      <p:transition spd="slow" advTm="34977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29830CBF-D6A4-4C1B-9D22-7B3C5118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644F14BB-F3AE-451F-B9D3-D455D234CB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701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0781"/>
    </mc:Choice>
    <mc:Fallback>
      <p:transition spd="slow" advTm="24078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A7647EEC-150E-4F66-90DF-B192D8CA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耶和華的日子宣告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D731DB9-9308-4345-B35E-B6CCDE3ACD3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674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19902">
        <p159:morph option="byObject"/>
      </p:transition>
    </mc:Choice>
    <mc:Fallback>
      <p:transition spd="slow" advTm="119902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3F9F35B4-5BC6-4328-86FA-BF090CE4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耶和華對祭師的吩咐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5B3A36B3-419B-4AB2-8F65-D9BFCFE842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9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569"/>
    </mc:Choice>
    <mc:Fallback>
      <p:transition spd="slow" advTm="10569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398F349-1175-49BB-ABDE-62BB3E8D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/>
              <a:t>宣告</a:t>
            </a:r>
            <a:r>
              <a:rPr lang="zh-TW" altLang="en-US"/>
              <a:t>應許與補還</a:t>
            </a:r>
            <a:r>
              <a:rPr lang="x-none" altLang="zh-HK"/>
              <a:t>(2:21-27)</a:t>
            </a:r>
            <a:endParaRPr lang="zh-TW" altLang="zh-HK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BE14447-6D12-4AB2-ADAA-BF017378F2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49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576"/>
    </mc:Choice>
    <mc:Fallback>
      <p:transition spd="slow" advTm="1345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FBF46F6A-FBE8-4647-BEB0-CD98E3A2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 ── 約珥書 </a:t>
            </a:r>
            <a:r>
              <a:rPr lang="en-US" altLang="zh-TW"/>
              <a:t>(</a:t>
            </a:r>
            <a:r>
              <a:rPr lang="zh-TW" altLang="en-US"/>
              <a:t>節選</a:t>
            </a:r>
            <a:r>
              <a:rPr lang="en-US" altLang="zh-TW"/>
              <a:t>2:10-14)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D3B97F9C-9102-4641-8E8A-527666F850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968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30940">
        <p159:morph option="byObject"/>
      </p:transition>
    </mc:Choice>
    <mc:Fallback>
      <p:transition spd="slow" advTm="3094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CEBE8AF5-0FA3-4137-BDB6-6F767FEB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約珥先知事奉的年代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A00457E1-EE1D-4E1E-B803-E9EFF6E300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245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6142">
        <p159:morph option="byObject"/>
      </p:transition>
    </mc:Choice>
    <mc:Fallback>
      <p:transition spd="slow" advTm="6614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xmlns="" id="{6EDD1294-BA63-49C5-98B7-61A5EBBF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約珥先知的事奉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2EA7797-8F20-47C6-A712-FCA032A5296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308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62049">
        <p159:morph option="byObject"/>
      </p:transition>
    </mc:Choice>
    <mc:Fallback>
      <p:transition spd="slow" advTm="62049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351</Words>
  <Application>Microsoft Office PowerPoint</Application>
  <PresentationFormat>自訂</PresentationFormat>
  <Paragraphs>53</Paragraphs>
  <Slides>63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Office 佈景主題</vt:lpstr>
      <vt:lpstr>耶和華的日子臨近</vt:lpstr>
      <vt:lpstr>2019年主題：愛神愛人，踐信於行。</vt:lpstr>
      <vt:lpstr>投影片 3</vt:lpstr>
      <vt:lpstr>使徒行傳引用約珥先知書</vt:lpstr>
      <vt:lpstr>主題經文 ── 約珥書 (節選2:10-14)</vt:lpstr>
      <vt:lpstr>主題經文 ── 約珥書 (節選2:10-14)</vt:lpstr>
      <vt:lpstr>主題經文 ── 約珥書 (節選2:10-14)</vt:lpstr>
      <vt:lpstr>約珥先知事奉的年代</vt:lpstr>
      <vt:lpstr>約珥先知的事奉</vt:lpstr>
      <vt:lpstr>約珥先知事奉的年代</vt:lpstr>
      <vt:lpstr>投影片 11</vt:lpstr>
      <vt:lpstr>約珥書各章主題 (極粗略)</vt:lpstr>
      <vt:lpstr>老年人哪，當聽我的話； 國中的居民哪，都要側耳而聽。 在你們的日子，或你們列祖的日子， 曾有這樣的事麼？(珥 1:2)</vt:lpstr>
      <vt:lpstr>約珥書各章主題 (極粗略)</vt:lpstr>
      <vt:lpstr>約珥書各章主題 (極粗略)</vt:lpstr>
      <vt:lpstr>約珥書關於耶華和的日子</vt:lpstr>
      <vt:lpstr>約珥書關於耶華和的日子</vt:lpstr>
      <vt:lpstr>耶和華的日子 = 審判之時</vt:lpstr>
      <vt:lpstr>宣告應許與補還(2:21-27)</vt:lpstr>
      <vt:lpstr>投影片 20</vt:lpstr>
      <vt:lpstr>蝗災</vt:lpstr>
      <vt:lpstr>蝗災</vt:lpstr>
      <vt:lpstr>剪蟲、蝗蟲、蝻子、螞蚱 ── 蝗蟲的成長階段</vt:lpstr>
      <vt:lpstr>古語有云：久旱必有蝗</vt:lpstr>
      <vt:lpstr>先知信息的四代</vt:lpstr>
      <vt:lpstr>先知信息的四代 ── 人的四代 與 蝗蟲四代</vt:lpstr>
      <vt:lpstr>生活的基本運作停頓</vt:lpstr>
      <vt:lpstr>生活的基本運作停頓</vt:lpstr>
      <vt:lpstr>農作物失收</vt:lpstr>
      <vt:lpstr>農作物失收</vt:lpstr>
      <vt:lpstr>宣告舉哀 (1:1-17)</vt:lpstr>
      <vt:lpstr>宣告要為將要遇見的事哀哭</vt:lpstr>
      <vt:lpstr>上帝僕人的哀哭</vt:lpstr>
      <vt:lpstr>審判的災難並沒有停止</vt:lpstr>
      <vt:lpstr>審判的災難並沒有停止</vt:lpstr>
      <vt:lpstr>獻祭止息</vt:lpstr>
      <vt:lpstr>獻祭止息</vt:lpstr>
      <vt:lpstr>災難所帶來的連鎖效應</vt:lpstr>
      <vt:lpstr>投影片 39</vt:lpstr>
      <vt:lpstr>投影片 40</vt:lpstr>
      <vt:lpstr>約珥書描述的蝗蟲特徵</vt:lpstr>
      <vt:lpstr>投影片 42</vt:lpstr>
      <vt:lpstr>投影片 43</vt:lpstr>
      <vt:lpstr>投影片 44</vt:lpstr>
      <vt:lpstr>投影片 45</vt:lpstr>
      <vt:lpstr>是蝗蟲還是軍隊？</vt:lpstr>
      <vt:lpstr>上帝僕人的哀哭</vt:lpstr>
      <vt:lpstr>災難所帶來的連鎖效應</vt:lpstr>
      <vt:lpstr>先知信息的四代 ── 人的四代 與 蝗蟲四代</vt:lpstr>
      <vt:lpstr>蝗蟲四代</vt:lpstr>
      <vt:lpstr>北方來的軍隊</vt:lpstr>
      <vt:lpstr>蝗蟲四代</vt:lpstr>
      <vt:lpstr>約珥先知的事奉</vt:lpstr>
      <vt:lpstr>約珥先知事奉的年代</vt:lpstr>
      <vt:lpstr>蝗蟲四代</vt:lpstr>
      <vt:lpstr>是蝗蟲還是軍隊？</vt:lpstr>
      <vt:lpstr>是蝗蟲還是軍隊？</vt:lpstr>
      <vt:lpstr>記得上帝寶貴的應許</vt:lpstr>
      <vt:lpstr>耶和華的日子宣告</vt:lpstr>
      <vt:lpstr>投影片 60</vt:lpstr>
      <vt:lpstr>耶和華的日子宣告</vt:lpstr>
      <vt:lpstr>耶和華對祭師的吩咐</vt:lpstr>
      <vt:lpstr>宣告應許與補還(2:21-27)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耶和華的日子臨近</dc:title>
  <dc:creator>stanley lo</dc:creator>
  <cp:lastModifiedBy>Andrew</cp:lastModifiedBy>
  <cp:revision>1</cp:revision>
  <dcterms:created xsi:type="dcterms:W3CDTF">2019-11-21T02:23:21Z</dcterms:created>
  <dcterms:modified xsi:type="dcterms:W3CDTF">2019-11-21T02:57:18Z</dcterms:modified>
</cp:coreProperties>
</file>