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39"/>
  </p:notesMasterIdLst>
  <p:handoutMasterIdLst>
    <p:handoutMasterId r:id="rId40"/>
  </p:handoutMasterIdLst>
  <p:sldIdLst>
    <p:sldId id="3036" r:id="rId2"/>
    <p:sldId id="3037" r:id="rId3"/>
    <p:sldId id="3098" r:id="rId4"/>
    <p:sldId id="3116" r:id="rId5"/>
    <p:sldId id="3148" r:id="rId6"/>
    <p:sldId id="3149" r:id="rId7"/>
    <p:sldId id="3150" r:id="rId8"/>
    <p:sldId id="3151" r:id="rId9"/>
    <p:sldId id="3117" r:id="rId10"/>
    <p:sldId id="3118" r:id="rId11"/>
    <p:sldId id="3120" r:id="rId12"/>
    <p:sldId id="3121" r:id="rId13"/>
    <p:sldId id="3122" r:id="rId14"/>
    <p:sldId id="3132" r:id="rId15"/>
    <p:sldId id="3124" r:id="rId16"/>
    <p:sldId id="3125" r:id="rId17"/>
    <p:sldId id="3145" r:id="rId18"/>
    <p:sldId id="3146" r:id="rId19"/>
    <p:sldId id="3123" r:id="rId20"/>
    <p:sldId id="3133" r:id="rId21"/>
    <p:sldId id="3158" r:id="rId22"/>
    <p:sldId id="3156" r:id="rId23"/>
    <p:sldId id="3157" r:id="rId24"/>
    <p:sldId id="3136" r:id="rId25"/>
    <p:sldId id="3126" r:id="rId26"/>
    <p:sldId id="3127" r:id="rId27"/>
    <p:sldId id="3128" r:id="rId28"/>
    <p:sldId id="3129" r:id="rId29"/>
    <p:sldId id="3147" r:id="rId30"/>
    <p:sldId id="3139" r:id="rId31"/>
    <p:sldId id="3143" r:id="rId32"/>
    <p:sldId id="3144" r:id="rId33"/>
    <p:sldId id="3105" r:id="rId34"/>
    <p:sldId id="3109" r:id="rId35"/>
    <p:sldId id="3113" r:id="rId36"/>
    <p:sldId id="3114" r:id="rId37"/>
    <p:sldId id="3142" r:id="rId38"/>
  </p:sldIdLst>
  <p:sldSz cx="9144000" cy="5143500" type="screen16x9"/>
  <p:notesSz cx="7099300" cy="10234613"/>
  <p:defaultTextStyle>
    <a:defPPr>
      <a:defRPr lang="zh-TW"/>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FF9966"/>
    <a:srgbClr val="FF99CC"/>
    <a:srgbClr val="66FFFF"/>
    <a:srgbClr val="FF6699"/>
    <a:srgbClr val="CCFF99"/>
    <a:srgbClr val="CCFFCC"/>
    <a:srgbClr val="CCFFFF"/>
    <a:srgbClr val="9966FF"/>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1" autoAdjust="0"/>
    <p:restoredTop sz="94670" autoAdjust="0"/>
  </p:normalViewPr>
  <p:slideViewPr>
    <p:cSldViewPr>
      <p:cViewPr varScale="1">
        <p:scale>
          <a:sx n="113" d="100"/>
          <a:sy n="113" d="100"/>
        </p:scale>
        <p:origin x="-108" y="-408"/>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7566"/>
    </p:cViewPr>
  </p:sorterViewPr>
  <p:notesViewPr>
    <p:cSldViewPr>
      <p:cViewPr varScale="1">
        <p:scale>
          <a:sx n="75" d="100"/>
          <a:sy n="75" d="100"/>
        </p:scale>
        <p:origin x="-3954" y="-108"/>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7137" cy="512304"/>
          </a:xfrm>
          <a:prstGeom prst="rect">
            <a:avLst/>
          </a:prstGeom>
        </p:spPr>
        <p:txBody>
          <a:bodyPr vert="horz" lIns="94737" tIns="47369" rIns="94737" bIns="47369" rtlCol="0"/>
          <a:lstStyle>
            <a:lvl1pPr algn="l">
              <a:defRPr sz="1200"/>
            </a:lvl1pPr>
          </a:lstStyle>
          <a:p>
            <a:endParaRPr lang="zh-HK" altLang="en-US"/>
          </a:p>
        </p:txBody>
      </p:sp>
      <p:sp>
        <p:nvSpPr>
          <p:cNvPr id="3" name="日期版面配置區 2"/>
          <p:cNvSpPr>
            <a:spLocks noGrp="1"/>
          </p:cNvSpPr>
          <p:nvPr>
            <p:ph type="dt" sz="quarter" idx="1"/>
          </p:nvPr>
        </p:nvSpPr>
        <p:spPr>
          <a:xfrm>
            <a:off x="4020510" y="0"/>
            <a:ext cx="3077137" cy="512304"/>
          </a:xfrm>
          <a:prstGeom prst="rect">
            <a:avLst/>
          </a:prstGeom>
        </p:spPr>
        <p:txBody>
          <a:bodyPr vert="horz" lIns="94737" tIns="47369" rIns="94737" bIns="47369" rtlCol="0"/>
          <a:lstStyle>
            <a:lvl1pPr algn="r">
              <a:defRPr sz="1200"/>
            </a:lvl1pPr>
          </a:lstStyle>
          <a:p>
            <a:fld id="{8A725021-1F79-42D0-A299-13405D4F6F22}" type="datetimeFigureOut">
              <a:rPr lang="zh-HK" altLang="en-US" smtClean="0"/>
              <a:pPr/>
              <a:t>4/10/2019</a:t>
            </a:fld>
            <a:endParaRPr lang="zh-HK" altLang="en-US"/>
          </a:p>
        </p:txBody>
      </p:sp>
      <p:sp>
        <p:nvSpPr>
          <p:cNvPr id="4" name="頁尾版面配置區 3"/>
          <p:cNvSpPr>
            <a:spLocks noGrp="1"/>
          </p:cNvSpPr>
          <p:nvPr>
            <p:ph type="ftr" sz="quarter" idx="2"/>
          </p:nvPr>
        </p:nvSpPr>
        <p:spPr>
          <a:xfrm>
            <a:off x="0" y="9720677"/>
            <a:ext cx="3077137" cy="512303"/>
          </a:xfrm>
          <a:prstGeom prst="rect">
            <a:avLst/>
          </a:prstGeom>
        </p:spPr>
        <p:txBody>
          <a:bodyPr vert="horz" lIns="94737" tIns="47369" rIns="94737" bIns="47369"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4020510" y="9720677"/>
            <a:ext cx="3077137" cy="512303"/>
          </a:xfrm>
          <a:prstGeom prst="rect">
            <a:avLst/>
          </a:prstGeom>
        </p:spPr>
        <p:txBody>
          <a:bodyPr vert="horz" lIns="94737" tIns="47369" rIns="94737" bIns="47369" rtlCol="0" anchor="b"/>
          <a:lstStyle>
            <a:lvl1pPr algn="r">
              <a:defRPr sz="1200"/>
            </a:lvl1pPr>
          </a:lstStyle>
          <a:p>
            <a:fld id="{3BD7BBA5-D9E3-44B5-B2F2-947B649CA320}" type="slidenum">
              <a:rPr lang="zh-HK" altLang="en-US" smtClean="0"/>
              <a:pPr/>
              <a:t>‹#›</a:t>
            </a:fld>
            <a:endParaRPr lang="zh-HK" altLang="en-US"/>
          </a:p>
        </p:txBody>
      </p:sp>
    </p:spTree>
    <p:extLst>
      <p:ext uri="{BB962C8B-B14F-4D97-AF65-F5344CB8AC3E}">
        <p14:creationId xmlns:p14="http://schemas.microsoft.com/office/powerpoint/2010/main" xmlns="" val="3735578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4"/>
            <a:ext cx="3076363" cy="511731"/>
          </a:xfrm>
          <a:prstGeom prst="rect">
            <a:avLst/>
          </a:prstGeom>
        </p:spPr>
        <p:txBody>
          <a:bodyPr vert="horz" lIns="94737" tIns="47369" rIns="94737" bIns="47369" rtlCol="0"/>
          <a:lstStyle>
            <a:lvl1pPr algn="l">
              <a:defRPr sz="1200"/>
            </a:lvl1pPr>
          </a:lstStyle>
          <a:p>
            <a:endParaRPr lang="zh-HK" altLang="en-US"/>
          </a:p>
        </p:txBody>
      </p:sp>
      <p:sp>
        <p:nvSpPr>
          <p:cNvPr id="3" name="日期版面配置區 2"/>
          <p:cNvSpPr>
            <a:spLocks noGrp="1"/>
          </p:cNvSpPr>
          <p:nvPr>
            <p:ph type="dt" idx="1"/>
          </p:nvPr>
        </p:nvSpPr>
        <p:spPr>
          <a:xfrm>
            <a:off x="4021299" y="4"/>
            <a:ext cx="3076363" cy="511731"/>
          </a:xfrm>
          <a:prstGeom prst="rect">
            <a:avLst/>
          </a:prstGeom>
        </p:spPr>
        <p:txBody>
          <a:bodyPr vert="horz" lIns="94737" tIns="47369" rIns="94737" bIns="47369" rtlCol="0"/>
          <a:lstStyle>
            <a:lvl1pPr algn="r">
              <a:defRPr sz="1200"/>
            </a:lvl1pPr>
          </a:lstStyle>
          <a:p>
            <a:fld id="{37FD976A-52E1-40B4-9E4F-B3F195D02305}" type="datetimeFigureOut">
              <a:rPr lang="zh-HK" altLang="en-US" smtClean="0"/>
              <a:pPr/>
              <a:t>4/10/2019</a:t>
            </a:fld>
            <a:endParaRPr lang="zh-HK" altLang="en-US"/>
          </a:p>
        </p:txBody>
      </p:sp>
      <p:sp>
        <p:nvSpPr>
          <p:cNvPr id="4" name="投影片圖像版面配置區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7" tIns="47369" rIns="94737" bIns="47369" rtlCol="0" anchor="ctr"/>
          <a:lstStyle/>
          <a:p>
            <a:endParaRPr lang="zh-HK" altLang="en-US"/>
          </a:p>
        </p:txBody>
      </p:sp>
      <p:sp>
        <p:nvSpPr>
          <p:cNvPr id="5" name="備忘稿版面配置區 4"/>
          <p:cNvSpPr>
            <a:spLocks noGrp="1"/>
          </p:cNvSpPr>
          <p:nvPr>
            <p:ph type="body" sz="quarter" idx="3"/>
          </p:nvPr>
        </p:nvSpPr>
        <p:spPr>
          <a:xfrm>
            <a:off x="709931" y="4861446"/>
            <a:ext cx="5679440" cy="4605576"/>
          </a:xfrm>
          <a:prstGeom prst="rect">
            <a:avLst/>
          </a:prstGeom>
        </p:spPr>
        <p:txBody>
          <a:bodyPr vert="horz" lIns="94737" tIns="47369" rIns="94737" bIns="47369"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5" y="9721110"/>
            <a:ext cx="3076363" cy="511731"/>
          </a:xfrm>
          <a:prstGeom prst="rect">
            <a:avLst/>
          </a:prstGeom>
        </p:spPr>
        <p:txBody>
          <a:bodyPr vert="horz" lIns="94737" tIns="47369" rIns="94737" bIns="47369"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4021299" y="9721110"/>
            <a:ext cx="3076363" cy="511731"/>
          </a:xfrm>
          <a:prstGeom prst="rect">
            <a:avLst/>
          </a:prstGeom>
        </p:spPr>
        <p:txBody>
          <a:bodyPr vert="horz" lIns="94737" tIns="47369" rIns="94737" bIns="47369" rtlCol="0" anchor="b"/>
          <a:lstStyle>
            <a:lvl1pPr algn="r">
              <a:defRPr sz="1200"/>
            </a:lvl1pPr>
          </a:lstStyle>
          <a:p>
            <a:fld id="{5AD8BD7D-2381-4957-B45C-9CCC909C69C0}" type="slidenum">
              <a:rPr lang="zh-HK" altLang="en-US" smtClean="0"/>
              <a:pPr/>
              <a:t>‹#›</a:t>
            </a:fld>
            <a:endParaRPr lang="zh-HK" altLang="en-US"/>
          </a:p>
        </p:txBody>
      </p:sp>
    </p:spTree>
    <p:extLst>
      <p:ext uri="{BB962C8B-B14F-4D97-AF65-F5344CB8AC3E}">
        <p14:creationId xmlns:p14="http://schemas.microsoft.com/office/powerpoint/2010/main" xmlns="" val="573504988"/>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9700" y="768350"/>
            <a:ext cx="6819900" cy="3836988"/>
          </a:xfrm>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5AD8BD7D-2381-4957-B45C-9CCC909C69C0}" type="slidenum">
              <a:rPr lang="zh-HK" altLang="en-US" smtClean="0">
                <a:solidFill>
                  <a:prstClr val="black"/>
                </a:solidFill>
              </a:rPr>
              <a:pPr/>
              <a:t>1</a:t>
            </a:fld>
            <a:endParaRPr lang="zh-HK" altLang="en-US">
              <a:solidFill>
                <a:prstClr val="black"/>
              </a:solidFill>
            </a:endParaRPr>
          </a:p>
        </p:txBody>
      </p:sp>
    </p:spTree>
    <p:extLst>
      <p:ext uri="{BB962C8B-B14F-4D97-AF65-F5344CB8AC3E}">
        <p14:creationId xmlns:p14="http://schemas.microsoft.com/office/powerpoint/2010/main" xmlns="" val="414211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9700" y="768350"/>
            <a:ext cx="6819900" cy="3836988"/>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5AD8BD7D-2381-4957-B45C-9CCC909C69C0}" type="slidenum">
              <a:rPr lang="zh-HK" altLang="en-US" smtClean="0">
                <a:solidFill>
                  <a:prstClr val="black"/>
                </a:solidFill>
              </a:rPr>
              <a:pPr/>
              <a:t>31</a:t>
            </a:fld>
            <a:endParaRPr lang="zh-HK" altLang="en-US">
              <a:solidFill>
                <a:prstClr val="black"/>
              </a:solidFill>
            </a:endParaRPr>
          </a:p>
        </p:txBody>
      </p:sp>
    </p:spTree>
    <p:extLst>
      <p:ext uri="{BB962C8B-B14F-4D97-AF65-F5344CB8AC3E}">
        <p14:creationId xmlns:p14="http://schemas.microsoft.com/office/powerpoint/2010/main" xmlns="" val="128699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9700" y="768350"/>
            <a:ext cx="6819900" cy="3836988"/>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5AD8BD7D-2381-4957-B45C-9CCC909C69C0}" type="slidenum">
              <a:rPr lang="zh-HK" altLang="en-US" smtClean="0">
                <a:solidFill>
                  <a:prstClr val="black"/>
                </a:solidFill>
              </a:rPr>
              <a:pPr/>
              <a:t>32</a:t>
            </a:fld>
            <a:endParaRPr lang="zh-HK" altLang="en-US">
              <a:solidFill>
                <a:prstClr val="black"/>
              </a:solidFill>
            </a:endParaRPr>
          </a:p>
        </p:txBody>
      </p:sp>
    </p:spTree>
    <p:extLst>
      <p:ext uri="{BB962C8B-B14F-4D97-AF65-F5344CB8AC3E}">
        <p14:creationId xmlns:p14="http://schemas.microsoft.com/office/powerpoint/2010/main" xmlns="" val="3570117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50"/>
            <a:ext cx="7772400" cy="1102519"/>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1DB114CD-0A9F-489D-B393-C196621C4253}" type="datetimeFigureOut">
              <a:rPr lang="zh-HK" altLang="en-US" smtClean="0">
                <a:solidFill>
                  <a:srgbClr val="895D1D"/>
                </a:solidFill>
              </a:rPr>
              <a:pPr/>
              <a:t>4/10/2019</a:t>
            </a:fld>
            <a:endParaRPr lang="zh-HK" altLang="en-US">
              <a:solidFill>
                <a:srgbClr val="895D1D"/>
              </a:solidFill>
            </a:endParaRPr>
          </a:p>
        </p:txBody>
      </p:sp>
      <p:sp>
        <p:nvSpPr>
          <p:cNvPr id="5" name="頁尾版面配置區 4"/>
          <p:cNvSpPr>
            <a:spLocks noGrp="1"/>
          </p:cNvSpPr>
          <p:nvPr>
            <p:ph type="ftr" sz="quarter" idx="11"/>
          </p:nvPr>
        </p:nvSpPr>
        <p:spPr/>
        <p:txBody>
          <a:bodyPr/>
          <a:lstStyle/>
          <a:p>
            <a:endParaRPr lang="zh-HK" altLang="en-US">
              <a:solidFill>
                <a:srgbClr val="895D1D"/>
              </a:solidFill>
            </a:endParaRPr>
          </a:p>
        </p:txBody>
      </p:sp>
      <p:sp>
        <p:nvSpPr>
          <p:cNvPr id="6" name="投影片編號版面配置區 5"/>
          <p:cNvSpPr>
            <a:spLocks noGrp="1"/>
          </p:cNvSpPr>
          <p:nvPr>
            <p:ph type="sldNum" sz="quarter" idx="12"/>
          </p:nvPr>
        </p:nvSpPr>
        <p:spPr/>
        <p:txBody>
          <a:bodyPr/>
          <a:lstStyle/>
          <a:p>
            <a:fld id="{977B459D-28D7-4FE1-980D-F446DB7FA18B}" type="slidenum">
              <a:rPr lang="zh-HK" altLang="en-US" smtClean="0">
                <a:solidFill>
                  <a:srgbClr val="895D1D"/>
                </a:solidFill>
              </a:rPr>
              <a:pPr/>
              <a:t>‹#›</a:t>
            </a:fld>
            <a:endParaRPr lang="zh-HK" altLang="en-US">
              <a:solidFill>
                <a:srgbClr val="895D1D"/>
              </a:solidFill>
            </a:endParaRPr>
          </a:p>
        </p:txBody>
      </p:sp>
    </p:spTree>
    <p:extLst>
      <p:ext uri="{BB962C8B-B14F-4D97-AF65-F5344CB8AC3E}">
        <p14:creationId xmlns:p14="http://schemas.microsoft.com/office/powerpoint/2010/main" xmlns="" val="152433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1DB114CD-0A9F-489D-B393-C196621C4253}" type="datetimeFigureOut">
              <a:rPr lang="zh-HK" altLang="en-US" smtClean="0">
                <a:solidFill>
                  <a:srgbClr val="895D1D"/>
                </a:solidFill>
              </a:rPr>
              <a:pPr/>
              <a:t>4/10/2019</a:t>
            </a:fld>
            <a:endParaRPr lang="zh-HK" altLang="en-US">
              <a:solidFill>
                <a:srgbClr val="895D1D"/>
              </a:solidFill>
            </a:endParaRPr>
          </a:p>
        </p:txBody>
      </p:sp>
      <p:sp>
        <p:nvSpPr>
          <p:cNvPr id="5" name="頁尾版面配置區 4"/>
          <p:cNvSpPr>
            <a:spLocks noGrp="1"/>
          </p:cNvSpPr>
          <p:nvPr>
            <p:ph type="ftr" sz="quarter" idx="11"/>
          </p:nvPr>
        </p:nvSpPr>
        <p:spPr/>
        <p:txBody>
          <a:bodyPr/>
          <a:lstStyle/>
          <a:p>
            <a:endParaRPr lang="zh-HK" altLang="en-US">
              <a:solidFill>
                <a:srgbClr val="895D1D"/>
              </a:solidFill>
            </a:endParaRPr>
          </a:p>
        </p:txBody>
      </p:sp>
      <p:sp>
        <p:nvSpPr>
          <p:cNvPr id="6" name="投影片編號版面配置區 5"/>
          <p:cNvSpPr>
            <a:spLocks noGrp="1"/>
          </p:cNvSpPr>
          <p:nvPr>
            <p:ph type="sldNum" sz="quarter" idx="12"/>
          </p:nvPr>
        </p:nvSpPr>
        <p:spPr/>
        <p:txBody>
          <a:bodyPr/>
          <a:lstStyle/>
          <a:p>
            <a:fld id="{977B459D-28D7-4FE1-980D-F446DB7FA18B}" type="slidenum">
              <a:rPr lang="zh-HK" altLang="en-US" smtClean="0">
                <a:solidFill>
                  <a:srgbClr val="895D1D"/>
                </a:solidFill>
              </a:rPr>
              <a:pPr/>
              <a:t>‹#›</a:t>
            </a:fld>
            <a:endParaRPr lang="zh-HK" altLang="en-US">
              <a:solidFill>
                <a:srgbClr val="895D1D"/>
              </a:solidFill>
            </a:endParaRPr>
          </a:p>
        </p:txBody>
      </p:sp>
    </p:spTree>
    <p:extLst>
      <p:ext uri="{BB962C8B-B14F-4D97-AF65-F5344CB8AC3E}">
        <p14:creationId xmlns:p14="http://schemas.microsoft.com/office/powerpoint/2010/main" xmlns="" val="304547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80"/>
            <a:ext cx="2057400" cy="4388644"/>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205980"/>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1DB114CD-0A9F-489D-B393-C196621C4253}" type="datetimeFigureOut">
              <a:rPr lang="zh-HK" altLang="en-US" smtClean="0">
                <a:solidFill>
                  <a:srgbClr val="895D1D"/>
                </a:solidFill>
              </a:rPr>
              <a:pPr/>
              <a:t>4/10/2019</a:t>
            </a:fld>
            <a:endParaRPr lang="zh-HK" altLang="en-US">
              <a:solidFill>
                <a:srgbClr val="895D1D"/>
              </a:solidFill>
            </a:endParaRPr>
          </a:p>
        </p:txBody>
      </p:sp>
      <p:sp>
        <p:nvSpPr>
          <p:cNvPr id="5" name="頁尾版面配置區 4"/>
          <p:cNvSpPr>
            <a:spLocks noGrp="1"/>
          </p:cNvSpPr>
          <p:nvPr>
            <p:ph type="ftr" sz="quarter" idx="11"/>
          </p:nvPr>
        </p:nvSpPr>
        <p:spPr/>
        <p:txBody>
          <a:bodyPr/>
          <a:lstStyle/>
          <a:p>
            <a:endParaRPr lang="zh-HK" altLang="en-US">
              <a:solidFill>
                <a:srgbClr val="895D1D"/>
              </a:solidFill>
            </a:endParaRPr>
          </a:p>
        </p:txBody>
      </p:sp>
      <p:sp>
        <p:nvSpPr>
          <p:cNvPr id="6" name="投影片編號版面配置區 5"/>
          <p:cNvSpPr>
            <a:spLocks noGrp="1"/>
          </p:cNvSpPr>
          <p:nvPr>
            <p:ph type="sldNum" sz="quarter" idx="12"/>
          </p:nvPr>
        </p:nvSpPr>
        <p:spPr/>
        <p:txBody>
          <a:bodyPr/>
          <a:lstStyle/>
          <a:p>
            <a:fld id="{977B459D-28D7-4FE1-980D-F446DB7FA18B}" type="slidenum">
              <a:rPr lang="zh-HK" altLang="en-US" smtClean="0">
                <a:solidFill>
                  <a:srgbClr val="895D1D"/>
                </a:solidFill>
              </a:rPr>
              <a:pPr/>
              <a:t>‹#›</a:t>
            </a:fld>
            <a:endParaRPr lang="zh-HK" altLang="en-US">
              <a:solidFill>
                <a:srgbClr val="895D1D"/>
              </a:solidFill>
            </a:endParaRPr>
          </a:p>
        </p:txBody>
      </p:sp>
    </p:spTree>
    <p:extLst>
      <p:ext uri="{BB962C8B-B14F-4D97-AF65-F5344CB8AC3E}">
        <p14:creationId xmlns:p14="http://schemas.microsoft.com/office/powerpoint/2010/main" xmlns="" val="239157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1DB114CD-0A9F-489D-B393-C196621C4253}" type="datetimeFigureOut">
              <a:rPr lang="zh-HK" altLang="en-US" smtClean="0">
                <a:solidFill>
                  <a:srgbClr val="895D1D"/>
                </a:solidFill>
              </a:rPr>
              <a:pPr/>
              <a:t>4/10/2019</a:t>
            </a:fld>
            <a:endParaRPr lang="zh-HK" altLang="en-US">
              <a:solidFill>
                <a:srgbClr val="895D1D"/>
              </a:solidFill>
            </a:endParaRPr>
          </a:p>
        </p:txBody>
      </p:sp>
      <p:sp>
        <p:nvSpPr>
          <p:cNvPr id="5" name="頁尾版面配置區 4"/>
          <p:cNvSpPr>
            <a:spLocks noGrp="1"/>
          </p:cNvSpPr>
          <p:nvPr>
            <p:ph type="ftr" sz="quarter" idx="11"/>
          </p:nvPr>
        </p:nvSpPr>
        <p:spPr/>
        <p:txBody>
          <a:bodyPr/>
          <a:lstStyle/>
          <a:p>
            <a:endParaRPr lang="zh-HK" altLang="en-US">
              <a:solidFill>
                <a:srgbClr val="895D1D"/>
              </a:solidFill>
            </a:endParaRPr>
          </a:p>
        </p:txBody>
      </p:sp>
      <p:sp>
        <p:nvSpPr>
          <p:cNvPr id="6" name="投影片編號版面配置區 5"/>
          <p:cNvSpPr>
            <a:spLocks noGrp="1"/>
          </p:cNvSpPr>
          <p:nvPr>
            <p:ph type="sldNum" sz="quarter" idx="12"/>
          </p:nvPr>
        </p:nvSpPr>
        <p:spPr/>
        <p:txBody>
          <a:bodyPr/>
          <a:lstStyle/>
          <a:p>
            <a:fld id="{977B459D-28D7-4FE1-980D-F446DB7FA18B}" type="slidenum">
              <a:rPr lang="zh-HK" altLang="en-US" smtClean="0">
                <a:solidFill>
                  <a:srgbClr val="895D1D"/>
                </a:solidFill>
              </a:rPr>
              <a:pPr/>
              <a:t>‹#›</a:t>
            </a:fld>
            <a:endParaRPr lang="zh-HK" altLang="en-US">
              <a:solidFill>
                <a:srgbClr val="895D1D"/>
              </a:solidFill>
            </a:endParaRPr>
          </a:p>
        </p:txBody>
      </p:sp>
    </p:spTree>
    <p:extLst>
      <p:ext uri="{BB962C8B-B14F-4D97-AF65-F5344CB8AC3E}">
        <p14:creationId xmlns:p14="http://schemas.microsoft.com/office/powerpoint/2010/main" xmlns="" val="397029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DB114CD-0A9F-489D-B393-C196621C4253}" type="datetimeFigureOut">
              <a:rPr lang="zh-HK" altLang="en-US" smtClean="0">
                <a:solidFill>
                  <a:srgbClr val="895D1D"/>
                </a:solidFill>
              </a:rPr>
              <a:pPr/>
              <a:t>4/10/2019</a:t>
            </a:fld>
            <a:endParaRPr lang="zh-HK" altLang="en-US">
              <a:solidFill>
                <a:srgbClr val="895D1D"/>
              </a:solidFill>
            </a:endParaRPr>
          </a:p>
        </p:txBody>
      </p:sp>
      <p:sp>
        <p:nvSpPr>
          <p:cNvPr id="5" name="頁尾版面配置區 4"/>
          <p:cNvSpPr>
            <a:spLocks noGrp="1"/>
          </p:cNvSpPr>
          <p:nvPr>
            <p:ph type="ftr" sz="quarter" idx="11"/>
          </p:nvPr>
        </p:nvSpPr>
        <p:spPr/>
        <p:txBody>
          <a:bodyPr/>
          <a:lstStyle/>
          <a:p>
            <a:endParaRPr lang="zh-HK" altLang="en-US">
              <a:solidFill>
                <a:srgbClr val="895D1D"/>
              </a:solidFill>
            </a:endParaRPr>
          </a:p>
        </p:txBody>
      </p:sp>
      <p:sp>
        <p:nvSpPr>
          <p:cNvPr id="6" name="投影片編號版面配置區 5"/>
          <p:cNvSpPr>
            <a:spLocks noGrp="1"/>
          </p:cNvSpPr>
          <p:nvPr>
            <p:ph type="sldNum" sz="quarter" idx="12"/>
          </p:nvPr>
        </p:nvSpPr>
        <p:spPr/>
        <p:txBody>
          <a:bodyPr/>
          <a:lstStyle/>
          <a:p>
            <a:fld id="{977B459D-28D7-4FE1-980D-F446DB7FA18B}" type="slidenum">
              <a:rPr lang="zh-HK" altLang="en-US" smtClean="0">
                <a:solidFill>
                  <a:srgbClr val="895D1D"/>
                </a:solidFill>
              </a:rPr>
              <a:pPr/>
              <a:t>‹#›</a:t>
            </a:fld>
            <a:endParaRPr lang="zh-HK" altLang="en-US">
              <a:solidFill>
                <a:srgbClr val="895D1D"/>
              </a:solidFill>
            </a:endParaRPr>
          </a:p>
        </p:txBody>
      </p:sp>
    </p:spTree>
    <p:extLst>
      <p:ext uri="{BB962C8B-B14F-4D97-AF65-F5344CB8AC3E}">
        <p14:creationId xmlns:p14="http://schemas.microsoft.com/office/powerpoint/2010/main" xmlns="" val="329781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1DB114CD-0A9F-489D-B393-C196621C4253}" type="datetimeFigureOut">
              <a:rPr lang="zh-HK" altLang="en-US" smtClean="0">
                <a:solidFill>
                  <a:srgbClr val="895D1D"/>
                </a:solidFill>
              </a:rPr>
              <a:pPr/>
              <a:t>4/10/2019</a:t>
            </a:fld>
            <a:endParaRPr lang="zh-HK" altLang="en-US">
              <a:solidFill>
                <a:srgbClr val="895D1D"/>
              </a:solidFill>
            </a:endParaRPr>
          </a:p>
        </p:txBody>
      </p:sp>
      <p:sp>
        <p:nvSpPr>
          <p:cNvPr id="6" name="頁尾版面配置區 5"/>
          <p:cNvSpPr>
            <a:spLocks noGrp="1"/>
          </p:cNvSpPr>
          <p:nvPr>
            <p:ph type="ftr" sz="quarter" idx="11"/>
          </p:nvPr>
        </p:nvSpPr>
        <p:spPr/>
        <p:txBody>
          <a:bodyPr/>
          <a:lstStyle/>
          <a:p>
            <a:endParaRPr lang="zh-HK" altLang="en-US">
              <a:solidFill>
                <a:srgbClr val="895D1D"/>
              </a:solidFill>
            </a:endParaRPr>
          </a:p>
        </p:txBody>
      </p:sp>
      <p:sp>
        <p:nvSpPr>
          <p:cNvPr id="7" name="投影片編號版面配置區 6"/>
          <p:cNvSpPr>
            <a:spLocks noGrp="1"/>
          </p:cNvSpPr>
          <p:nvPr>
            <p:ph type="sldNum" sz="quarter" idx="12"/>
          </p:nvPr>
        </p:nvSpPr>
        <p:spPr/>
        <p:txBody>
          <a:bodyPr/>
          <a:lstStyle/>
          <a:p>
            <a:fld id="{977B459D-28D7-4FE1-980D-F446DB7FA18B}" type="slidenum">
              <a:rPr lang="zh-HK" altLang="en-US" smtClean="0">
                <a:solidFill>
                  <a:srgbClr val="895D1D"/>
                </a:solidFill>
              </a:rPr>
              <a:pPr/>
              <a:t>‹#›</a:t>
            </a:fld>
            <a:endParaRPr lang="zh-HK" altLang="en-US">
              <a:solidFill>
                <a:srgbClr val="895D1D"/>
              </a:solidFill>
            </a:endParaRPr>
          </a:p>
        </p:txBody>
      </p:sp>
    </p:spTree>
    <p:extLst>
      <p:ext uri="{BB962C8B-B14F-4D97-AF65-F5344CB8AC3E}">
        <p14:creationId xmlns:p14="http://schemas.microsoft.com/office/powerpoint/2010/main" xmlns="" val="55201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1DB114CD-0A9F-489D-B393-C196621C4253}" type="datetimeFigureOut">
              <a:rPr lang="zh-HK" altLang="en-US" smtClean="0">
                <a:solidFill>
                  <a:srgbClr val="895D1D"/>
                </a:solidFill>
              </a:rPr>
              <a:pPr/>
              <a:t>4/10/2019</a:t>
            </a:fld>
            <a:endParaRPr lang="zh-HK" altLang="en-US">
              <a:solidFill>
                <a:srgbClr val="895D1D"/>
              </a:solidFill>
            </a:endParaRPr>
          </a:p>
        </p:txBody>
      </p:sp>
      <p:sp>
        <p:nvSpPr>
          <p:cNvPr id="8" name="頁尾版面配置區 7"/>
          <p:cNvSpPr>
            <a:spLocks noGrp="1"/>
          </p:cNvSpPr>
          <p:nvPr>
            <p:ph type="ftr" sz="quarter" idx="11"/>
          </p:nvPr>
        </p:nvSpPr>
        <p:spPr/>
        <p:txBody>
          <a:bodyPr/>
          <a:lstStyle/>
          <a:p>
            <a:endParaRPr lang="zh-HK" altLang="en-US">
              <a:solidFill>
                <a:srgbClr val="895D1D"/>
              </a:solidFill>
            </a:endParaRPr>
          </a:p>
        </p:txBody>
      </p:sp>
      <p:sp>
        <p:nvSpPr>
          <p:cNvPr id="9" name="投影片編號版面配置區 8"/>
          <p:cNvSpPr>
            <a:spLocks noGrp="1"/>
          </p:cNvSpPr>
          <p:nvPr>
            <p:ph type="sldNum" sz="quarter" idx="12"/>
          </p:nvPr>
        </p:nvSpPr>
        <p:spPr/>
        <p:txBody>
          <a:bodyPr/>
          <a:lstStyle/>
          <a:p>
            <a:fld id="{977B459D-28D7-4FE1-980D-F446DB7FA18B}" type="slidenum">
              <a:rPr lang="zh-HK" altLang="en-US" smtClean="0">
                <a:solidFill>
                  <a:srgbClr val="895D1D"/>
                </a:solidFill>
              </a:rPr>
              <a:pPr/>
              <a:t>‹#›</a:t>
            </a:fld>
            <a:endParaRPr lang="zh-HK" altLang="en-US">
              <a:solidFill>
                <a:srgbClr val="895D1D"/>
              </a:solidFill>
            </a:endParaRPr>
          </a:p>
        </p:txBody>
      </p:sp>
    </p:spTree>
    <p:extLst>
      <p:ext uri="{BB962C8B-B14F-4D97-AF65-F5344CB8AC3E}">
        <p14:creationId xmlns:p14="http://schemas.microsoft.com/office/powerpoint/2010/main" xmlns="" val="571786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1DB114CD-0A9F-489D-B393-C196621C4253}" type="datetimeFigureOut">
              <a:rPr lang="zh-HK" altLang="en-US" smtClean="0">
                <a:solidFill>
                  <a:srgbClr val="895D1D"/>
                </a:solidFill>
              </a:rPr>
              <a:pPr/>
              <a:t>4/10/2019</a:t>
            </a:fld>
            <a:endParaRPr lang="zh-HK" altLang="en-US">
              <a:solidFill>
                <a:srgbClr val="895D1D"/>
              </a:solidFill>
            </a:endParaRPr>
          </a:p>
        </p:txBody>
      </p:sp>
      <p:sp>
        <p:nvSpPr>
          <p:cNvPr id="4" name="頁尾版面配置區 3"/>
          <p:cNvSpPr>
            <a:spLocks noGrp="1"/>
          </p:cNvSpPr>
          <p:nvPr>
            <p:ph type="ftr" sz="quarter" idx="11"/>
          </p:nvPr>
        </p:nvSpPr>
        <p:spPr/>
        <p:txBody>
          <a:bodyPr/>
          <a:lstStyle/>
          <a:p>
            <a:endParaRPr lang="zh-HK" altLang="en-US">
              <a:solidFill>
                <a:srgbClr val="895D1D"/>
              </a:solidFill>
            </a:endParaRPr>
          </a:p>
        </p:txBody>
      </p:sp>
      <p:sp>
        <p:nvSpPr>
          <p:cNvPr id="5" name="投影片編號版面配置區 4"/>
          <p:cNvSpPr>
            <a:spLocks noGrp="1"/>
          </p:cNvSpPr>
          <p:nvPr>
            <p:ph type="sldNum" sz="quarter" idx="12"/>
          </p:nvPr>
        </p:nvSpPr>
        <p:spPr/>
        <p:txBody>
          <a:bodyPr/>
          <a:lstStyle/>
          <a:p>
            <a:fld id="{977B459D-28D7-4FE1-980D-F446DB7FA18B}" type="slidenum">
              <a:rPr lang="zh-HK" altLang="en-US" smtClean="0">
                <a:solidFill>
                  <a:srgbClr val="895D1D"/>
                </a:solidFill>
              </a:rPr>
              <a:pPr/>
              <a:t>‹#›</a:t>
            </a:fld>
            <a:endParaRPr lang="zh-HK" altLang="en-US">
              <a:solidFill>
                <a:srgbClr val="895D1D"/>
              </a:solidFill>
            </a:endParaRPr>
          </a:p>
        </p:txBody>
      </p:sp>
    </p:spTree>
    <p:extLst>
      <p:ext uri="{BB962C8B-B14F-4D97-AF65-F5344CB8AC3E}">
        <p14:creationId xmlns:p14="http://schemas.microsoft.com/office/powerpoint/2010/main" xmlns="" val="393447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DB114CD-0A9F-489D-B393-C196621C4253}" type="datetimeFigureOut">
              <a:rPr lang="zh-HK" altLang="en-US" smtClean="0">
                <a:solidFill>
                  <a:srgbClr val="895D1D"/>
                </a:solidFill>
              </a:rPr>
              <a:pPr/>
              <a:t>4/10/2019</a:t>
            </a:fld>
            <a:endParaRPr lang="zh-HK" altLang="en-US">
              <a:solidFill>
                <a:srgbClr val="895D1D"/>
              </a:solidFill>
            </a:endParaRPr>
          </a:p>
        </p:txBody>
      </p:sp>
      <p:sp>
        <p:nvSpPr>
          <p:cNvPr id="3" name="頁尾版面配置區 2"/>
          <p:cNvSpPr>
            <a:spLocks noGrp="1"/>
          </p:cNvSpPr>
          <p:nvPr>
            <p:ph type="ftr" sz="quarter" idx="11"/>
          </p:nvPr>
        </p:nvSpPr>
        <p:spPr/>
        <p:txBody>
          <a:bodyPr/>
          <a:lstStyle/>
          <a:p>
            <a:endParaRPr lang="zh-HK" altLang="en-US">
              <a:solidFill>
                <a:srgbClr val="895D1D"/>
              </a:solidFill>
            </a:endParaRPr>
          </a:p>
        </p:txBody>
      </p:sp>
      <p:sp>
        <p:nvSpPr>
          <p:cNvPr id="4" name="投影片編號版面配置區 3"/>
          <p:cNvSpPr>
            <a:spLocks noGrp="1"/>
          </p:cNvSpPr>
          <p:nvPr>
            <p:ph type="sldNum" sz="quarter" idx="12"/>
          </p:nvPr>
        </p:nvSpPr>
        <p:spPr/>
        <p:txBody>
          <a:bodyPr/>
          <a:lstStyle/>
          <a:p>
            <a:fld id="{977B459D-28D7-4FE1-980D-F446DB7FA18B}" type="slidenum">
              <a:rPr lang="zh-HK" altLang="en-US" smtClean="0">
                <a:solidFill>
                  <a:srgbClr val="895D1D"/>
                </a:solidFill>
              </a:rPr>
              <a:pPr/>
              <a:t>‹#›</a:t>
            </a:fld>
            <a:endParaRPr lang="zh-HK" altLang="en-US">
              <a:solidFill>
                <a:srgbClr val="895D1D"/>
              </a:solidFill>
            </a:endParaRPr>
          </a:p>
        </p:txBody>
      </p:sp>
    </p:spTree>
    <p:extLst>
      <p:ext uri="{BB962C8B-B14F-4D97-AF65-F5344CB8AC3E}">
        <p14:creationId xmlns:p14="http://schemas.microsoft.com/office/powerpoint/2010/main" xmlns="" val="388801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19" y="204787"/>
            <a:ext cx="3008313" cy="871538"/>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0481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DB114CD-0A9F-489D-B393-C196621C4253}" type="datetimeFigureOut">
              <a:rPr lang="zh-HK" altLang="en-US" smtClean="0">
                <a:solidFill>
                  <a:srgbClr val="895D1D"/>
                </a:solidFill>
              </a:rPr>
              <a:pPr/>
              <a:t>4/10/2019</a:t>
            </a:fld>
            <a:endParaRPr lang="zh-HK" altLang="en-US">
              <a:solidFill>
                <a:srgbClr val="895D1D"/>
              </a:solidFill>
            </a:endParaRPr>
          </a:p>
        </p:txBody>
      </p:sp>
      <p:sp>
        <p:nvSpPr>
          <p:cNvPr id="6" name="頁尾版面配置區 5"/>
          <p:cNvSpPr>
            <a:spLocks noGrp="1"/>
          </p:cNvSpPr>
          <p:nvPr>
            <p:ph type="ftr" sz="quarter" idx="11"/>
          </p:nvPr>
        </p:nvSpPr>
        <p:spPr/>
        <p:txBody>
          <a:bodyPr/>
          <a:lstStyle/>
          <a:p>
            <a:endParaRPr lang="zh-HK" altLang="en-US">
              <a:solidFill>
                <a:srgbClr val="895D1D"/>
              </a:solidFill>
            </a:endParaRPr>
          </a:p>
        </p:txBody>
      </p:sp>
      <p:sp>
        <p:nvSpPr>
          <p:cNvPr id="7" name="投影片編號版面配置區 6"/>
          <p:cNvSpPr>
            <a:spLocks noGrp="1"/>
          </p:cNvSpPr>
          <p:nvPr>
            <p:ph type="sldNum" sz="quarter" idx="12"/>
          </p:nvPr>
        </p:nvSpPr>
        <p:spPr/>
        <p:txBody>
          <a:bodyPr/>
          <a:lstStyle/>
          <a:p>
            <a:fld id="{977B459D-28D7-4FE1-980D-F446DB7FA18B}" type="slidenum">
              <a:rPr lang="zh-HK" altLang="en-US" smtClean="0">
                <a:solidFill>
                  <a:srgbClr val="895D1D"/>
                </a:solidFill>
              </a:rPr>
              <a:pPr/>
              <a:t>‹#›</a:t>
            </a:fld>
            <a:endParaRPr lang="zh-HK" altLang="en-US">
              <a:solidFill>
                <a:srgbClr val="895D1D"/>
              </a:solidFill>
            </a:endParaRPr>
          </a:p>
        </p:txBody>
      </p:sp>
    </p:spTree>
    <p:extLst>
      <p:ext uri="{BB962C8B-B14F-4D97-AF65-F5344CB8AC3E}">
        <p14:creationId xmlns:p14="http://schemas.microsoft.com/office/powerpoint/2010/main" xmlns="" val="342780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402553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DB114CD-0A9F-489D-B393-C196621C4253}" type="datetimeFigureOut">
              <a:rPr lang="zh-HK" altLang="en-US" smtClean="0">
                <a:solidFill>
                  <a:srgbClr val="895D1D"/>
                </a:solidFill>
              </a:rPr>
              <a:pPr/>
              <a:t>4/10/2019</a:t>
            </a:fld>
            <a:endParaRPr lang="zh-HK" altLang="en-US">
              <a:solidFill>
                <a:srgbClr val="895D1D"/>
              </a:solidFill>
            </a:endParaRPr>
          </a:p>
        </p:txBody>
      </p:sp>
      <p:sp>
        <p:nvSpPr>
          <p:cNvPr id="6" name="頁尾版面配置區 5"/>
          <p:cNvSpPr>
            <a:spLocks noGrp="1"/>
          </p:cNvSpPr>
          <p:nvPr>
            <p:ph type="ftr" sz="quarter" idx="11"/>
          </p:nvPr>
        </p:nvSpPr>
        <p:spPr/>
        <p:txBody>
          <a:bodyPr/>
          <a:lstStyle/>
          <a:p>
            <a:endParaRPr lang="zh-HK" altLang="en-US">
              <a:solidFill>
                <a:srgbClr val="895D1D"/>
              </a:solidFill>
            </a:endParaRPr>
          </a:p>
        </p:txBody>
      </p:sp>
      <p:sp>
        <p:nvSpPr>
          <p:cNvPr id="7" name="投影片編號版面配置區 6"/>
          <p:cNvSpPr>
            <a:spLocks noGrp="1"/>
          </p:cNvSpPr>
          <p:nvPr>
            <p:ph type="sldNum" sz="quarter" idx="12"/>
          </p:nvPr>
        </p:nvSpPr>
        <p:spPr/>
        <p:txBody>
          <a:bodyPr/>
          <a:lstStyle/>
          <a:p>
            <a:fld id="{977B459D-28D7-4FE1-980D-F446DB7FA18B}" type="slidenum">
              <a:rPr lang="zh-HK" altLang="en-US" smtClean="0">
                <a:solidFill>
                  <a:srgbClr val="895D1D"/>
                </a:solidFill>
              </a:rPr>
              <a:pPr/>
              <a:t>‹#›</a:t>
            </a:fld>
            <a:endParaRPr lang="zh-HK" altLang="en-US">
              <a:solidFill>
                <a:srgbClr val="895D1D"/>
              </a:solidFill>
            </a:endParaRPr>
          </a:p>
        </p:txBody>
      </p:sp>
    </p:spTree>
    <p:extLst>
      <p:ext uri="{BB962C8B-B14F-4D97-AF65-F5344CB8AC3E}">
        <p14:creationId xmlns:p14="http://schemas.microsoft.com/office/powerpoint/2010/main" xmlns="" val="383979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B114CD-0A9F-489D-B393-C196621C4253}" type="datetimeFigureOut">
              <a:rPr lang="zh-HK" altLang="en-US" smtClean="0">
                <a:solidFill>
                  <a:srgbClr val="895D1D"/>
                </a:solidFill>
              </a:rPr>
              <a:pPr defTabSz="914400"/>
              <a:t>4/10/2019</a:t>
            </a:fld>
            <a:endParaRPr lang="zh-HK" altLang="en-US">
              <a:solidFill>
                <a:srgbClr val="895D1D"/>
              </a:solidFill>
            </a:endParaRPr>
          </a:p>
        </p:txBody>
      </p:sp>
      <p:sp>
        <p:nvSpPr>
          <p:cNvPr id="5" name="頁尾版面配置區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HK" altLang="en-US">
              <a:solidFill>
                <a:srgbClr val="895D1D"/>
              </a:solidFill>
            </a:endParaRPr>
          </a:p>
        </p:txBody>
      </p:sp>
      <p:sp>
        <p:nvSpPr>
          <p:cNvPr id="6" name="投影片編號版面配置區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7B459D-28D7-4FE1-980D-F446DB7FA18B}" type="slidenum">
              <a:rPr lang="zh-HK" altLang="en-US" smtClean="0">
                <a:solidFill>
                  <a:srgbClr val="895D1D"/>
                </a:solidFill>
              </a:rPr>
              <a:pPr defTabSz="914400"/>
              <a:t>‹#›</a:t>
            </a:fld>
            <a:endParaRPr lang="zh-HK" altLang="en-US">
              <a:solidFill>
                <a:srgbClr val="895D1D"/>
              </a:solidFill>
            </a:endParaRPr>
          </a:p>
        </p:txBody>
      </p:sp>
    </p:spTree>
    <p:extLst>
      <p:ext uri="{BB962C8B-B14F-4D97-AF65-F5344CB8AC3E}">
        <p14:creationId xmlns:p14="http://schemas.microsoft.com/office/powerpoint/2010/main" xmlns="" val="99437148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PowerPoint(背景圖)\講道／聖經\9e3df8dcd100baa1f455f3a54d10b912c8fc2eb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53919"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1"/>
          <p:cNvSpPr txBox="1">
            <a:spLocks/>
          </p:cNvSpPr>
          <p:nvPr/>
        </p:nvSpPr>
        <p:spPr>
          <a:xfrm>
            <a:off x="9919" y="123479"/>
            <a:ext cx="9144000" cy="4377634"/>
          </a:xfrm>
          <a:prstGeom prst="rect">
            <a:avLst/>
          </a:prstGeom>
          <a:solidFill>
            <a:schemeClr val="bg1">
              <a:lumMod val="95000"/>
              <a:alpha val="0"/>
            </a:schemeClr>
          </a:solidFill>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r">
              <a:lnSpc>
                <a:spcPts val="7500"/>
              </a:lnSpc>
              <a:buClr>
                <a:srgbClr val="873624"/>
              </a:buClr>
              <a:buNone/>
            </a:pPr>
            <a:r>
              <a:rPr lang="zh-TW" altLang="en-US" sz="7200" b="1" dirty="0" smtClean="0">
                <a:solidFill>
                  <a:prstClr val="white"/>
                </a:solidFill>
                <a:latin typeface="微軟正黑體" panose="020B0604030504040204" pitchFamily="34" charset="-120"/>
                <a:ea typeface="微軟正黑體" panose="020B0604030504040204" pitchFamily="34" charset="-120"/>
              </a:rPr>
              <a:t>合一</a:t>
            </a:r>
            <a:r>
              <a:rPr lang="zh-TW" altLang="en-US" sz="7200" b="1" dirty="0">
                <a:solidFill>
                  <a:prstClr val="white"/>
                </a:solidFill>
                <a:latin typeface="微軟正黑體" panose="020B0604030504040204" pitchFamily="34" charset="-120"/>
                <a:ea typeface="微軟正黑體" panose="020B0604030504040204" pitchFamily="34" charset="-120"/>
              </a:rPr>
              <a:t>：真理與</a:t>
            </a:r>
            <a:r>
              <a:rPr lang="zh-TW" altLang="en-US" sz="7200" b="1" dirty="0" smtClean="0">
                <a:solidFill>
                  <a:prstClr val="white"/>
                </a:solidFill>
                <a:latin typeface="微軟正黑體" panose="020B0604030504040204" pitchFamily="34" charset="-120"/>
                <a:ea typeface="微軟正黑體" panose="020B0604030504040204" pitchFamily="34" charset="-120"/>
              </a:rPr>
              <a:t>愛</a:t>
            </a:r>
            <a:endParaRPr lang="en-US" altLang="zh-TW" sz="7200" b="1" dirty="0" smtClean="0">
              <a:solidFill>
                <a:prstClr val="white"/>
              </a:solidFill>
              <a:latin typeface="微軟正黑體" panose="020B0604030504040204" pitchFamily="34" charset="-120"/>
              <a:ea typeface="微軟正黑體" panose="020B0604030504040204" pitchFamily="34" charset="-120"/>
            </a:endParaRPr>
          </a:p>
          <a:p>
            <a:pPr marL="0" indent="0" algn="r">
              <a:lnSpc>
                <a:spcPts val="6000"/>
              </a:lnSpc>
              <a:buClr>
                <a:srgbClr val="873624"/>
              </a:buClr>
              <a:buNone/>
            </a:pPr>
            <a:r>
              <a:rPr lang="zh-HK" altLang="en-US" sz="5200" b="1" dirty="0" smtClean="0">
                <a:solidFill>
                  <a:prstClr val="white"/>
                </a:solidFill>
                <a:latin typeface="微軟正黑體" panose="020B0604030504040204" pitchFamily="34" charset="-120"/>
                <a:ea typeface="微軟正黑體" panose="020B0604030504040204" pitchFamily="34" charset="-120"/>
              </a:rPr>
              <a:t>約 </a:t>
            </a:r>
            <a:r>
              <a:rPr lang="en-US" altLang="zh-HK" sz="5200" b="1" dirty="0" smtClean="0">
                <a:solidFill>
                  <a:prstClr val="white"/>
                </a:solidFill>
                <a:latin typeface="微軟正黑體" panose="020B0604030504040204" pitchFamily="34" charset="-120"/>
                <a:ea typeface="微軟正黑體" panose="020B0604030504040204" pitchFamily="34" charset="-120"/>
              </a:rPr>
              <a:t>17</a:t>
            </a:r>
            <a:r>
              <a:rPr lang="zh-HK" altLang="en-US" sz="5200" b="1" dirty="0">
                <a:solidFill>
                  <a:prstClr val="white"/>
                </a:solidFill>
                <a:latin typeface="微軟正黑體" panose="020B0604030504040204" pitchFamily="34" charset="-120"/>
                <a:ea typeface="微軟正黑體" panose="020B0604030504040204" pitchFamily="34" charset="-120"/>
              </a:rPr>
              <a:t>：</a:t>
            </a:r>
            <a:r>
              <a:rPr lang="en-US" altLang="zh-HK" sz="5200" b="1" dirty="0">
                <a:solidFill>
                  <a:prstClr val="white"/>
                </a:solidFill>
                <a:latin typeface="微軟正黑體" panose="020B0604030504040204" pitchFamily="34" charset="-120"/>
                <a:ea typeface="微軟正黑體" panose="020B0604030504040204" pitchFamily="34" charset="-120"/>
              </a:rPr>
              <a:t>9-11</a:t>
            </a:r>
            <a:r>
              <a:rPr lang="zh-HK" altLang="en-US" sz="5200" b="1" dirty="0">
                <a:solidFill>
                  <a:prstClr val="white"/>
                </a:solidFill>
                <a:latin typeface="微軟正黑體" panose="020B0604030504040204" pitchFamily="34" charset="-120"/>
                <a:ea typeface="微軟正黑體" panose="020B0604030504040204" pitchFamily="34" charset="-120"/>
              </a:rPr>
              <a:t>、</a:t>
            </a:r>
            <a:r>
              <a:rPr lang="en-US" altLang="zh-HK" sz="5200" b="1" dirty="0" smtClean="0">
                <a:solidFill>
                  <a:prstClr val="white"/>
                </a:solidFill>
                <a:latin typeface="微軟正黑體" panose="020B0604030504040204" pitchFamily="34" charset="-120"/>
                <a:ea typeface="微軟正黑體" panose="020B0604030504040204" pitchFamily="34" charset="-120"/>
              </a:rPr>
              <a:t>14-26</a:t>
            </a:r>
            <a:endParaRPr lang="en-US" altLang="zh-TW" sz="5200" b="1" dirty="0" smtClean="0">
              <a:solidFill>
                <a:prstClr val="white"/>
              </a:solidFill>
              <a:latin typeface="微軟正黑體" panose="020B0604030504040204" pitchFamily="34" charset="-120"/>
              <a:ea typeface="微軟正黑體" panose="020B0604030504040204" pitchFamily="34" charset="-120"/>
            </a:endParaRPr>
          </a:p>
          <a:p>
            <a:pPr marL="0" indent="0" algn="r">
              <a:lnSpc>
                <a:spcPts val="6500"/>
              </a:lnSpc>
              <a:buClr>
                <a:srgbClr val="873624"/>
              </a:buClr>
              <a:buFont typeface="Wingdings" pitchFamily="2" charset="2"/>
              <a:buNone/>
            </a:pPr>
            <a:r>
              <a:rPr lang="zh-TW" altLang="en-US" sz="5000" b="1" dirty="0" smtClean="0">
                <a:solidFill>
                  <a:prstClr val="white"/>
                </a:solidFill>
                <a:latin typeface="微軟正黑體" panose="020B0604030504040204" pitchFamily="34" charset="-120"/>
                <a:ea typeface="微軟正黑體" panose="020B0604030504040204" pitchFamily="34" charset="-120"/>
              </a:rPr>
              <a:t>蕭仲駒牧師</a:t>
            </a:r>
            <a:endParaRPr lang="zh-TW" altLang="en-US" sz="5000"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105670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a:solidFill>
                  <a:srgbClr val="FFFF00"/>
                </a:solidFill>
                <a:latin typeface="微軟正黑體" panose="020B0604030504040204" pitchFamily="34" charset="-120"/>
                <a:ea typeface="微軟正黑體" panose="020B0604030504040204" pitchFamily="34" charset="-120"/>
              </a:rPr>
              <a:t> 合而為一：</a:t>
            </a:r>
            <a:r>
              <a:rPr lang="zh-HK" altLang="en-US" sz="2800" b="1" dirty="0">
                <a:solidFill>
                  <a:srgbClr val="CCFF99"/>
                </a:solidFill>
                <a:latin typeface="微軟正黑體" panose="020B0604030504040204" pitchFamily="34" charset="-120"/>
                <a:ea typeface="微軟正黑體" panose="020B0604030504040204" pitchFamily="34" charset="-120"/>
              </a:rPr>
              <a:t>生命結</a:t>
            </a:r>
            <a:r>
              <a:rPr lang="zh-HK" altLang="en-US" sz="2800" b="1" dirty="0" smtClean="0">
                <a:solidFill>
                  <a:srgbClr val="CCFF99"/>
                </a:solidFill>
                <a:latin typeface="微軟正黑體" panose="020B0604030504040204" pitchFamily="34" charset="-120"/>
                <a:ea typeface="微軟正黑體" panose="020B0604030504040204" pitchFamily="34" charset="-120"/>
              </a:rPr>
              <a:t>連</a:t>
            </a:r>
            <a:r>
              <a:rPr lang="en-US" altLang="zh-HK" sz="2800" b="1" dirty="0" smtClean="0">
                <a:solidFill>
                  <a:srgbClr val="FFFF00"/>
                </a:solidFill>
                <a:latin typeface="微軟正黑體" panose="020B0604030504040204" pitchFamily="34" charset="-120"/>
                <a:ea typeface="微軟正黑體" panose="020B0604030504040204" pitchFamily="34" charset="-120"/>
              </a:rPr>
              <a:t>				</a:t>
            </a:r>
            <a:r>
              <a:rPr lang="en-US" altLang="zh-TW" sz="2800" b="1" dirty="0" smtClean="0">
                <a:solidFill>
                  <a:schemeClr val="bg1"/>
                </a:solidFill>
                <a:latin typeface="微軟正黑體" panose="020B0604030504040204" pitchFamily="34" charset="-120"/>
                <a:ea typeface="微軟正黑體" panose="020B0604030504040204" pitchFamily="34" charset="-120"/>
              </a:rPr>
              <a:t>【</a:t>
            </a:r>
            <a:r>
              <a:rPr lang="zh-HK" altLang="en-US" sz="2800" b="1" dirty="0" smtClean="0">
                <a:solidFill>
                  <a:schemeClr val="bg1"/>
                </a:solidFill>
                <a:latin typeface="微軟正黑體" panose="020B0604030504040204" pitchFamily="34" charset="-120"/>
                <a:ea typeface="微軟正黑體" panose="020B0604030504040204" pitchFamily="34" charset="-120"/>
              </a:rPr>
              <a:t>約</a:t>
            </a:r>
            <a:r>
              <a:rPr lang="zh-TW" altLang="en-US" sz="2800" b="1" dirty="0">
                <a:solidFill>
                  <a:schemeClr val="bg1"/>
                </a:solidFill>
                <a:latin typeface="微軟正黑體" panose="020B0604030504040204" pitchFamily="34" charset="-120"/>
                <a:ea typeface="微軟正黑體" panose="020B0604030504040204" pitchFamily="34" charset="-120"/>
              </a:rPr>
              <a:t> </a:t>
            </a:r>
            <a:r>
              <a:rPr lang="en-US" altLang="zh-HK" sz="2800" b="1" dirty="0" smtClean="0">
                <a:solidFill>
                  <a:schemeClr val="bg1"/>
                </a:solidFill>
                <a:latin typeface="微軟正黑體" panose="020B0604030504040204" pitchFamily="34" charset="-120"/>
                <a:ea typeface="微軟正黑體" panose="020B0604030504040204" pitchFamily="34" charset="-120"/>
              </a:rPr>
              <a:t>17</a:t>
            </a:r>
            <a:r>
              <a:rPr lang="zh-HK" altLang="en-US" sz="2800" b="1" dirty="0" smtClean="0">
                <a:solidFill>
                  <a:schemeClr val="bg1"/>
                </a:solidFill>
                <a:latin typeface="微軟正黑體" panose="020B0604030504040204" pitchFamily="34" charset="-120"/>
                <a:ea typeface="微軟正黑體" panose="020B0604030504040204" pitchFamily="34" charset="-120"/>
              </a:rPr>
              <a:t>：</a:t>
            </a:r>
            <a:r>
              <a:rPr lang="en-US" altLang="zh-HK" sz="2800" b="1" dirty="0">
                <a:solidFill>
                  <a:schemeClr val="bg1"/>
                </a:solidFill>
                <a:latin typeface="微軟正黑體" panose="020B0604030504040204" pitchFamily="34" charset="-120"/>
                <a:ea typeface="微軟正黑體" panose="020B0604030504040204" pitchFamily="34" charset="-120"/>
              </a:rPr>
              <a:t>9</a:t>
            </a:r>
            <a:r>
              <a:rPr lang="en-US" altLang="zh-HK" sz="2800" b="1" dirty="0" smtClean="0">
                <a:solidFill>
                  <a:schemeClr val="bg1"/>
                </a:solidFill>
                <a:latin typeface="微軟正黑體" panose="020B0604030504040204" pitchFamily="34" charset="-120"/>
                <a:ea typeface="微軟正黑體" panose="020B0604030504040204" pitchFamily="34" charset="-120"/>
              </a:rPr>
              <a:t>-11</a:t>
            </a:r>
            <a:r>
              <a:rPr lang="en-US" altLang="zh-TW" sz="2800" b="1" dirty="0" smtClean="0">
                <a:solidFill>
                  <a:schemeClr val="bg1"/>
                </a:solidFill>
                <a:latin typeface="微軟正黑體" panose="020B0604030504040204" pitchFamily="34" charset="-120"/>
                <a:ea typeface="微軟正黑體" panose="020B0604030504040204" pitchFamily="34" charset="-120"/>
              </a:rPr>
              <a:t>】</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indent="0">
              <a:lnSpc>
                <a:spcPts val="3600"/>
              </a:lnSpc>
              <a:buNone/>
            </a:pPr>
            <a:r>
              <a:rPr lang="en-US" altLang="zh-TW" sz="2800" b="1" dirty="0" smtClean="0">
                <a:solidFill>
                  <a:schemeClr val="bg1"/>
                </a:solidFill>
                <a:latin typeface="微軟正黑體" panose="020B0604030504040204" pitchFamily="34" charset="-120"/>
                <a:ea typeface="微軟正黑體" panose="020B0604030504040204" pitchFamily="34" charset="-120"/>
              </a:rPr>
              <a:t>9     </a:t>
            </a:r>
            <a:r>
              <a:rPr lang="zh-TW" altLang="en-US" sz="2800" dirty="0" smtClean="0">
                <a:solidFill>
                  <a:schemeClr val="bg1"/>
                </a:solidFill>
                <a:latin typeface="微軟正黑體" panose="020B0604030504040204" pitchFamily="34" charset="-120"/>
                <a:ea typeface="微軟正黑體" panose="020B0604030504040204" pitchFamily="34" charset="-120"/>
              </a:rPr>
              <a:t>我</a:t>
            </a:r>
            <a:r>
              <a:rPr lang="zh-TW" altLang="en-US" sz="2800" dirty="0">
                <a:solidFill>
                  <a:schemeClr val="bg1"/>
                </a:solidFill>
                <a:latin typeface="微軟正黑體" panose="020B0604030504040204" pitchFamily="34" charset="-120"/>
                <a:ea typeface="微軟正黑體" panose="020B0604030504040204" pitchFamily="34" charset="-120"/>
              </a:rPr>
              <a:t>為他們祈求，不為世人祈求，卻為祢</a:t>
            </a:r>
            <a:r>
              <a:rPr lang="zh-TW" altLang="en-US" sz="2800" dirty="0" smtClean="0">
                <a:solidFill>
                  <a:schemeClr val="bg1"/>
                </a:solidFill>
                <a:latin typeface="微軟正黑體" panose="020B0604030504040204" pitchFamily="34" charset="-120"/>
                <a:ea typeface="微軟正黑體" panose="020B0604030504040204" pitchFamily="34" charset="-120"/>
              </a:rPr>
              <a:t>所賜給</a:t>
            </a:r>
            <a:endParaRPr lang="en-US" altLang="zh-TW" sz="2800" dirty="0" smtClean="0">
              <a:solidFill>
                <a:schemeClr val="bg1"/>
              </a:solidFill>
              <a:latin typeface="微軟正黑體" panose="020B0604030504040204" pitchFamily="34" charset="-120"/>
              <a:ea typeface="微軟正黑體" panose="020B0604030504040204" pitchFamily="34" charset="-120"/>
            </a:endParaRPr>
          </a:p>
          <a:p>
            <a:pPr marL="0" indent="0">
              <a:lnSpc>
                <a:spcPts val="3600"/>
              </a:lnSpc>
              <a:buNone/>
            </a:pPr>
            <a:r>
              <a:rPr lang="zh-TW" altLang="en-US" sz="2800" dirty="0" smtClean="0">
                <a:solidFill>
                  <a:schemeClr val="bg1"/>
                </a:solidFill>
                <a:latin typeface="微軟正黑體" panose="020B0604030504040204" pitchFamily="34" charset="-120"/>
                <a:ea typeface="微軟正黑體" panose="020B0604030504040204" pitchFamily="34" charset="-120"/>
              </a:rPr>
              <a:t>       我</a:t>
            </a:r>
            <a:r>
              <a:rPr lang="zh-TW" altLang="en-US" sz="2800" dirty="0">
                <a:solidFill>
                  <a:schemeClr val="bg1"/>
                </a:solidFill>
                <a:latin typeface="微軟正黑體" panose="020B0604030504040204" pitchFamily="34" charset="-120"/>
                <a:ea typeface="微軟正黑體" panose="020B0604030504040204" pitchFamily="34" charset="-120"/>
              </a:rPr>
              <a:t>的</a:t>
            </a:r>
            <a:r>
              <a:rPr lang="zh-TW" altLang="en-US" sz="2800" dirty="0" smtClean="0">
                <a:solidFill>
                  <a:schemeClr val="bg1"/>
                </a:solidFill>
                <a:latin typeface="微軟正黑體" panose="020B0604030504040204" pitchFamily="34" charset="-120"/>
                <a:ea typeface="微軟正黑體" panose="020B0604030504040204" pitchFamily="34" charset="-120"/>
              </a:rPr>
              <a:t>人祈求</a:t>
            </a:r>
            <a:r>
              <a:rPr lang="zh-TW" altLang="en-US" sz="2800" dirty="0">
                <a:solidFill>
                  <a:schemeClr val="bg1"/>
                </a:solidFill>
                <a:latin typeface="微軟正黑體" panose="020B0604030504040204" pitchFamily="34" charset="-120"/>
                <a:ea typeface="微軟正黑體" panose="020B0604030504040204" pitchFamily="34" charset="-120"/>
              </a:rPr>
              <a:t>，</a:t>
            </a:r>
            <a:r>
              <a:rPr lang="zh-TW" altLang="en-US" b="1" i="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因他們本是祢的</a:t>
            </a:r>
            <a:r>
              <a:rPr lang="zh-TW" altLang="en-US"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600"/>
              </a:lnSpc>
              <a:buNone/>
            </a:pPr>
            <a:r>
              <a:rPr lang="en-US" altLang="zh-TW" sz="2800" b="1" dirty="0" smtClean="0">
                <a:solidFill>
                  <a:schemeClr val="bg1"/>
                </a:solidFill>
                <a:latin typeface="微軟正黑體" panose="020B0604030504040204" pitchFamily="34" charset="-120"/>
                <a:ea typeface="微軟正黑體" panose="020B0604030504040204" pitchFamily="34" charset="-120"/>
              </a:rPr>
              <a:t>10</a:t>
            </a:r>
            <a:r>
              <a:rPr lang="zh-TW" altLang="en-US" sz="2800" b="1" dirty="0" smtClean="0">
                <a:solidFill>
                  <a:schemeClr val="bg1"/>
                </a:solidFill>
                <a:latin typeface="微軟正黑體" panose="020B0604030504040204" pitchFamily="34" charset="-120"/>
                <a:ea typeface="微軟正黑體" panose="020B0604030504040204" pitchFamily="34" charset="-120"/>
              </a:rPr>
              <a:t>   </a:t>
            </a:r>
            <a:r>
              <a:rPr lang="zh-TW" altLang="en-US"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凡是我的，都是祢的；祢的也是我的，</a:t>
            </a:r>
            <a:r>
              <a:rPr lang="zh-TW" altLang="en-US" b="1" dirty="0" smtClean="0">
                <a:solidFill>
                  <a:schemeClr val="bg1"/>
                </a:solidFill>
                <a:latin typeface="微軟正黑體" panose="020B0604030504040204" pitchFamily="34" charset="-120"/>
                <a:ea typeface="微軟正黑體" panose="020B0604030504040204" pitchFamily="34" charset="-120"/>
              </a:rPr>
              <a:t>並且</a:t>
            </a:r>
            <a:endParaRPr lang="en-US" altLang="zh-TW" b="1" dirty="0" smtClean="0">
              <a:solidFill>
                <a:schemeClr val="bg1"/>
              </a:solidFill>
              <a:latin typeface="微軟正黑體" panose="020B0604030504040204" pitchFamily="34" charset="-120"/>
              <a:ea typeface="微軟正黑體" panose="020B0604030504040204" pitchFamily="34" charset="-120"/>
            </a:endParaRPr>
          </a:p>
          <a:p>
            <a:pPr marL="0" indent="0">
              <a:lnSpc>
                <a:spcPts val="3600"/>
              </a:lnSpc>
              <a:buNone/>
            </a:pP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smtClean="0">
                <a:solidFill>
                  <a:schemeClr val="bg1"/>
                </a:solidFill>
                <a:latin typeface="微軟正黑體" panose="020B0604030504040204" pitchFamily="34" charset="-120"/>
                <a:ea typeface="微軟正黑體" panose="020B0604030504040204" pitchFamily="34" charset="-120"/>
              </a:rPr>
              <a:t>      </a:t>
            </a:r>
            <a:r>
              <a:rPr lang="zh-TW" altLang="en-US" b="1" u="sng" dirty="0" smtClean="0">
                <a:solidFill>
                  <a:schemeClr val="bg1"/>
                </a:solidFill>
                <a:latin typeface="微軟正黑體" panose="020B0604030504040204" pitchFamily="34" charset="-120"/>
                <a:ea typeface="微軟正黑體" panose="020B0604030504040204" pitchFamily="34" charset="-120"/>
              </a:rPr>
              <a:t>我</a:t>
            </a:r>
            <a:r>
              <a:rPr lang="zh-TW" altLang="en-US" b="1" u="sng" dirty="0">
                <a:solidFill>
                  <a:schemeClr val="bg1"/>
                </a:solidFill>
                <a:latin typeface="微軟正黑體" panose="020B0604030504040204" pitchFamily="34" charset="-120"/>
                <a:ea typeface="微軟正黑體" panose="020B0604030504040204" pitchFamily="34" charset="-120"/>
              </a:rPr>
              <a:t>因他們得了</a:t>
            </a:r>
            <a:r>
              <a:rPr lang="zh-TW" altLang="en-US" b="1" u="sng" dirty="0">
                <a:solidFill>
                  <a:srgbClr val="FF99CC"/>
                </a:solidFill>
                <a:latin typeface="微軟正黑體" panose="020B0604030504040204" pitchFamily="34" charset="-120"/>
                <a:ea typeface="微軟正黑體" panose="020B0604030504040204" pitchFamily="34" charset="-120"/>
              </a:rPr>
              <a:t>榮耀</a:t>
            </a:r>
            <a:r>
              <a:rPr lang="zh-TW" altLang="en-US" b="1" dirty="0" smtClean="0">
                <a:solidFill>
                  <a:schemeClr val="bg1"/>
                </a:solidFill>
                <a:latin typeface="微軟正黑體" panose="020B0604030504040204" pitchFamily="34" charset="-120"/>
                <a:ea typeface="微軟正黑體" panose="020B0604030504040204" pitchFamily="34" charset="-120"/>
              </a:rPr>
              <a:t>。</a:t>
            </a:r>
            <a:endParaRPr lang="en-US" altLang="zh-TW" b="1" dirty="0" smtClean="0">
              <a:solidFill>
                <a:schemeClr val="bg1"/>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2800" b="1" dirty="0">
                <a:solidFill>
                  <a:prstClr val="white"/>
                </a:solidFill>
                <a:latin typeface="微軟正黑體" panose="020B0604030504040204" pitchFamily="34" charset="-120"/>
                <a:ea typeface="微軟正黑體" panose="020B0604030504040204" pitchFamily="34" charset="-120"/>
              </a:rPr>
              <a:t>11</a:t>
            </a:r>
            <a:r>
              <a:rPr lang="zh-TW" altLang="en-US" sz="2800" b="1" dirty="0">
                <a:solidFill>
                  <a:prstClr val="white"/>
                </a:solidFill>
                <a:latin typeface="微軟正黑體" panose="020B0604030504040204" pitchFamily="34" charset="-120"/>
                <a:ea typeface="微軟正黑體" panose="020B0604030504040204" pitchFamily="34" charset="-120"/>
              </a:rPr>
              <a:t>   </a:t>
            </a:r>
            <a:r>
              <a:rPr lang="zh-TW" altLang="en-US" sz="2800" dirty="0">
                <a:solidFill>
                  <a:prstClr val="white"/>
                </a:solidFill>
                <a:latin typeface="微軟正黑體" panose="020B0604030504040204" pitchFamily="34" charset="-120"/>
                <a:ea typeface="微軟正黑體" panose="020B0604030504040204" pitchFamily="34" charset="-120"/>
              </a:rPr>
              <a:t>從今以後，我不在世上，他們卻在世上；</a:t>
            </a:r>
            <a:endParaRPr lang="en-US" altLang="zh-TW" sz="2800" dirty="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zh-TW" altLang="en-US" sz="2800" dirty="0">
                <a:solidFill>
                  <a:prstClr val="white"/>
                </a:solidFill>
                <a:latin typeface="微軟正黑體" panose="020B0604030504040204" pitchFamily="34" charset="-120"/>
                <a:ea typeface="微軟正黑體" panose="020B0604030504040204" pitchFamily="34" charset="-120"/>
              </a:rPr>
              <a:t>       </a:t>
            </a:r>
            <a:r>
              <a:rPr lang="zh-TW" altLang="en-US" sz="2800" dirty="0" smtClean="0">
                <a:solidFill>
                  <a:prstClr val="white"/>
                </a:solidFill>
                <a:latin typeface="微軟正黑體" panose="020B0604030504040204" pitchFamily="34" charset="-120"/>
                <a:ea typeface="微軟正黑體" panose="020B0604030504040204" pitchFamily="34" charset="-120"/>
              </a:rPr>
              <a:t>我</a:t>
            </a:r>
            <a:r>
              <a:rPr lang="zh-TW" altLang="en-US" sz="2800" dirty="0">
                <a:solidFill>
                  <a:prstClr val="white"/>
                </a:solidFill>
                <a:latin typeface="微軟正黑體" panose="020B0604030504040204" pitchFamily="34" charset="-120"/>
                <a:ea typeface="微軟正黑體" panose="020B0604030504040204" pitchFamily="34" charset="-120"/>
              </a:rPr>
              <a:t>往祢那裡去。聖父啊，求祢因祢所賜</a:t>
            </a:r>
            <a:r>
              <a:rPr lang="zh-TW" altLang="en-US" sz="2800" dirty="0" smtClean="0">
                <a:solidFill>
                  <a:prstClr val="white"/>
                </a:solidFill>
                <a:latin typeface="微軟正黑體" panose="020B0604030504040204" pitchFamily="34" charset="-120"/>
                <a:ea typeface="微軟正黑體" panose="020B0604030504040204" pitchFamily="34" charset="-120"/>
              </a:rPr>
              <a:t>給我的</a:t>
            </a:r>
            <a:endParaRPr lang="en-US" altLang="zh-TW" sz="2800"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2800" dirty="0">
                <a:solidFill>
                  <a:prstClr val="white"/>
                </a:solidFill>
                <a:latin typeface="微軟正黑體" panose="020B0604030504040204" pitchFamily="34" charset="-120"/>
                <a:ea typeface="微軟正黑體" panose="020B0604030504040204" pitchFamily="34" charset="-120"/>
              </a:rPr>
              <a:t> </a:t>
            </a:r>
            <a:r>
              <a:rPr lang="en-US" altLang="zh-TW" sz="2800" dirty="0" smtClean="0">
                <a:solidFill>
                  <a:prstClr val="white"/>
                </a:solidFill>
                <a:latin typeface="微軟正黑體" panose="020B0604030504040204" pitchFamily="34" charset="-120"/>
                <a:ea typeface="微軟正黑體" panose="020B0604030504040204" pitchFamily="34" charset="-120"/>
              </a:rPr>
              <a:t>      </a:t>
            </a:r>
            <a:r>
              <a:rPr lang="zh-TW" altLang="en-US" sz="2800" dirty="0" smtClean="0">
                <a:solidFill>
                  <a:prstClr val="white"/>
                </a:solidFill>
                <a:latin typeface="微軟正黑體" panose="020B0604030504040204" pitchFamily="34" charset="-120"/>
                <a:ea typeface="微軟正黑體" panose="020B0604030504040204" pitchFamily="34" charset="-120"/>
              </a:rPr>
              <a:t>名</a:t>
            </a:r>
            <a:r>
              <a:rPr lang="zh-TW" altLang="en-US" sz="2800" dirty="0">
                <a:solidFill>
                  <a:schemeClr val="bg1"/>
                </a:solidFill>
                <a:latin typeface="微軟正黑體" panose="020B0604030504040204" pitchFamily="34" charset="-120"/>
                <a:ea typeface="微軟正黑體" panose="020B0604030504040204" pitchFamily="34" charset="-120"/>
              </a:rPr>
              <a:t>保守他們，</a:t>
            </a:r>
            <a:r>
              <a:rPr lang="zh-TW" altLang="en-US" b="1" i="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叫他們合而為一像</a:t>
            </a:r>
            <a:r>
              <a:rPr lang="zh-TW" altLang="en-US"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我們一樣</a:t>
            </a:r>
            <a:r>
              <a:rPr lang="zh-TW" altLang="en-US" b="1" i="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b="1" i="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0" indent="0">
              <a:lnSpc>
                <a:spcPts val="3600"/>
              </a:lnSpc>
              <a:buNone/>
            </a:pP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2947901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合而為一</a:t>
            </a:r>
            <a:r>
              <a:rPr lang="zh-HK" altLang="en-US" sz="2800" b="1" dirty="0">
                <a:solidFill>
                  <a:srgbClr val="FFFF00"/>
                </a:solidFill>
                <a:latin typeface="微軟正黑體" panose="020B0604030504040204" pitchFamily="34" charset="-120"/>
                <a:ea typeface="微軟正黑體" panose="020B0604030504040204" pitchFamily="34" charset="-120"/>
              </a:rPr>
              <a:t>：</a:t>
            </a:r>
            <a:r>
              <a:rPr lang="zh-HK" altLang="en-US" sz="2800" b="1" dirty="0">
                <a:solidFill>
                  <a:srgbClr val="CCFF99"/>
                </a:solidFill>
                <a:latin typeface="微軟正黑體" panose="020B0604030504040204" pitchFamily="34" charset="-120"/>
                <a:ea typeface="微軟正黑體" panose="020B0604030504040204" pitchFamily="34" charset="-120"/>
              </a:rPr>
              <a:t>生命結連</a:t>
            </a:r>
            <a:r>
              <a:rPr lang="en-US" altLang="zh-HK" sz="2800" b="1" dirty="0">
                <a:solidFill>
                  <a:srgbClr val="FFFF00"/>
                </a:solidFill>
                <a:latin typeface="微軟正黑體" panose="020B0604030504040204" pitchFamily="34" charset="-120"/>
                <a:ea typeface="微軟正黑體" panose="020B0604030504040204" pitchFamily="34" charset="-120"/>
              </a:rPr>
              <a:t>			</a:t>
            </a:r>
            <a:r>
              <a:rPr lang="en-US" altLang="zh-HK" sz="2800" b="1" dirty="0" smtClean="0">
                <a:solidFill>
                  <a:srgbClr val="FFFF00"/>
                </a:solidFill>
                <a:latin typeface="微軟正黑體" panose="020B0604030504040204" pitchFamily="34" charset="-120"/>
                <a:ea typeface="微軟正黑體" panose="020B0604030504040204" pitchFamily="34" charset="-120"/>
              </a:rPr>
              <a:t>      </a:t>
            </a:r>
            <a:r>
              <a:rPr lang="en-US" altLang="zh-TW" sz="2800" b="1" dirty="0" smtClean="0">
                <a:solidFill>
                  <a:schemeClr val="bg1"/>
                </a:solidFill>
                <a:latin typeface="微軟正黑體" panose="020B0604030504040204" pitchFamily="34" charset="-120"/>
                <a:ea typeface="微軟正黑體" panose="020B0604030504040204" pitchFamily="34" charset="-120"/>
              </a:rPr>
              <a:t>【</a:t>
            </a:r>
            <a:r>
              <a:rPr lang="zh-HK" altLang="en-US" sz="2800" b="1" dirty="0">
                <a:solidFill>
                  <a:schemeClr val="bg1"/>
                </a:solidFill>
                <a:latin typeface="微軟正黑體" panose="020B0604030504040204" pitchFamily="34" charset="-120"/>
                <a:ea typeface="微軟正黑體" panose="020B0604030504040204" pitchFamily="34" charset="-120"/>
              </a:rPr>
              <a:t>約</a:t>
            </a:r>
            <a:r>
              <a:rPr lang="zh-TW" altLang="en-US" sz="2800" b="1" dirty="0">
                <a:solidFill>
                  <a:schemeClr val="bg1"/>
                </a:solidFill>
                <a:latin typeface="微軟正黑體" panose="020B0604030504040204" pitchFamily="34" charset="-120"/>
                <a:ea typeface="微軟正黑體" panose="020B0604030504040204" pitchFamily="34" charset="-120"/>
              </a:rPr>
              <a:t> </a:t>
            </a:r>
            <a:r>
              <a:rPr lang="en-US" altLang="zh-HK" sz="2800" b="1" dirty="0">
                <a:solidFill>
                  <a:schemeClr val="bg1"/>
                </a:solidFill>
                <a:latin typeface="微軟正黑體" panose="020B0604030504040204" pitchFamily="34" charset="-120"/>
                <a:ea typeface="微軟正黑體" panose="020B0604030504040204" pitchFamily="34" charset="-120"/>
              </a:rPr>
              <a:t>17</a:t>
            </a:r>
            <a:r>
              <a:rPr lang="zh-HK" altLang="en-US" sz="2800" b="1" dirty="0" smtClean="0">
                <a:solidFill>
                  <a:schemeClr val="bg1"/>
                </a:solidFill>
                <a:latin typeface="微軟正黑體" panose="020B0604030504040204" pitchFamily="34" charset="-120"/>
                <a:ea typeface="微軟正黑體" panose="020B0604030504040204" pitchFamily="34" charset="-120"/>
              </a:rPr>
              <a:t>：</a:t>
            </a:r>
            <a:r>
              <a:rPr lang="en-US" altLang="zh-HK" sz="2800" b="1" dirty="0" smtClean="0">
                <a:solidFill>
                  <a:schemeClr val="bg1"/>
                </a:solidFill>
                <a:latin typeface="微軟正黑體" panose="020B0604030504040204" pitchFamily="34" charset="-120"/>
                <a:ea typeface="微軟正黑體" panose="020B0604030504040204" pitchFamily="34" charset="-120"/>
              </a:rPr>
              <a:t>20-23</a:t>
            </a:r>
            <a:r>
              <a:rPr lang="en-US" altLang="zh-TW" sz="2800" b="1" dirty="0" smtClean="0">
                <a:solidFill>
                  <a:schemeClr val="bg1"/>
                </a:solidFill>
                <a:latin typeface="微軟正黑體" panose="020B0604030504040204" pitchFamily="34" charset="-120"/>
                <a:ea typeface="微軟正黑體" panose="020B0604030504040204" pitchFamily="34" charset="-120"/>
              </a:rPr>
              <a:t>】</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indent="0">
              <a:lnSpc>
                <a:spcPts val="3600"/>
              </a:lnSpc>
              <a:buNone/>
            </a:pPr>
            <a:r>
              <a:rPr lang="en-US" altLang="zh-TW" sz="2800" b="1" dirty="0" smtClean="0">
                <a:solidFill>
                  <a:prstClr val="white"/>
                </a:solidFill>
                <a:latin typeface="微軟正黑體" panose="020B0604030504040204" pitchFamily="34" charset="-120"/>
                <a:ea typeface="微軟正黑體" panose="020B0604030504040204" pitchFamily="34" charset="-120"/>
              </a:rPr>
              <a:t>20</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600" b="1" u="sng" dirty="0" smtClean="0">
                <a:solidFill>
                  <a:prstClr val="white"/>
                </a:solidFill>
                <a:latin typeface="微軟正黑體" panose="020B0604030504040204" pitchFamily="34" charset="-120"/>
                <a:ea typeface="微軟正黑體" panose="020B0604030504040204" pitchFamily="34" charset="-120"/>
              </a:rPr>
              <a:t>我</a:t>
            </a:r>
            <a:r>
              <a:rPr lang="zh-TW" altLang="en-US" sz="3600" b="1" u="sng" dirty="0">
                <a:solidFill>
                  <a:prstClr val="white"/>
                </a:solidFill>
                <a:latin typeface="微軟正黑體" panose="020B0604030504040204" pitchFamily="34" charset="-120"/>
                <a:ea typeface="微軟正黑體" panose="020B0604030504040204" pitchFamily="34" charset="-120"/>
              </a:rPr>
              <a:t>不但為這些人祈求，也為那些因</a:t>
            </a:r>
            <a:r>
              <a:rPr lang="zh-TW" altLang="en-US" sz="3600" b="1" u="sng" dirty="0" smtClean="0">
                <a:solidFill>
                  <a:prstClr val="white"/>
                </a:solidFill>
                <a:latin typeface="微軟正黑體" panose="020B0604030504040204" pitchFamily="34" charset="-120"/>
                <a:ea typeface="微軟正黑體" panose="020B0604030504040204" pitchFamily="34" charset="-120"/>
              </a:rPr>
              <a:t>他們</a:t>
            </a:r>
            <a:endParaRPr lang="en-US" altLang="zh-TW" sz="3600" b="1" u="sng" dirty="0" smtClean="0">
              <a:solidFill>
                <a:prstClr val="white"/>
              </a:solidFill>
              <a:latin typeface="微軟正黑體" panose="020B0604030504040204" pitchFamily="34" charset="-120"/>
              <a:ea typeface="微軟正黑體" panose="020B0604030504040204" pitchFamily="34" charset="-120"/>
            </a:endParaRPr>
          </a:p>
          <a:p>
            <a:pPr marL="0" indent="0">
              <a:lnSpc>
                <a:spcPts val="3600"/>
              </a:lnSpc>
              <a:buNone/>
            </a:pPr>
            <a:r>
              <a:rPr lang="zh-TW" altLang="en-US" sz="3600" b="1" dirty="0" smtClean="0">
                <a:solidFill>
                  <a:prstClr val="white"/>
                </a:solidFill>
                <a:latin typeface="微軟正黑體" panose="020B0604030504040204" pitchFamily="34" charset="-120"/>
                <a:ea typeface="微軟正黑體" panose="020B0604030504040204" pitchFamily="34" charset="-120"/>
              </a:rPr>
              <a:t>      </a:t>
            </a:r>
            <a:r>
              <a:rPr lang="zh-TW" altLang="en-US" sz="3600" b="1" u="sng" dirty="0" smtClean="0">
                <a:solidFill>
                  <a:prstClr val="white"/>
                </a:solidFill>
                <a:latin typeface="微軟正黑體" panose="020B0604030504040204" pitchFamily="34" charset="-120"/>
                <a:ea typeface="微軟正黑體" panose="020B0604030504040204" pitchFamily="34" charset="-120"/>
              </a:rPr>
              <a:t>的</a:t>
            </a:r>
            <a:r>
              <a:rPr lang="zh-TW" altLang="en-US" sz="1300" b="1" u="sng" dirty="0" smtClean="0">
                <a:solidFill>
                  <a:prstClr val="white"/>
                </a:solidFill>
                <a:latin typeface="微軟正黑體" panose="020B0604030504040204" pitchFamily="34" charset="-120"/>
                <a:ea typeface="微軟正黑體" panose="020B0604030504040204" pitchFamily="34" charset="-120"/>
              </a:rPr>
              <a:t> </a:t>
            </a:r>
            <a:r>
              <a:rPr lang="zh-TW" altLang="en-US" sz="3600" b="1" u="sng" dirty="0" smtClean="0">
                <a:solidFill>
                  <a:prstClr val="white"/>
                </a:solidFill>
                <a:latin typeface="微軟正黑體" panose="020B0604030504040204" pitchFamily="34" charset="-120"/>
                <a:ea typeface="微軟正黑體" panose="020B0604030504040204" pitchFamily="34" charset="-120"/>
              </a:rPr>
              <a:t>話信我的人祈求</a:t>
            </a:r>
            <a:r>
              <a:rPr lang="zh-TW" altLang="en-US" sz="3600" b="1" dirty="0" smtClean="0">
                <a:solidFill>
                  <a:prstClr val="white"/>
                </a:solidFill>
                <a:latin typeface="微軟正黑體" panose="020B0604030504040204" pitchFamily="34" charset="-120"/>
                <a:ea typeface="微軟正黑體" panose="020B0604030504040204" pitchFamily="34" charset="-120"/>
              </a:rPr>
              <a:t>，</a:t>
            </a:r>
            <a:endParaRPr lang="en-US" altLang="zh-TW" sz="3600" b="1" dirty="0" smtClean="0">
              <a:solidFill>
                <a:prstClr val="white"/>
              </a:solidFill>
              <a:latin typeface="微軟正黑體" panose="020B0604030504040204" pitchFamily="34" charset="-120"/>
              <a:ea typeface="微軟正黑體" panose="020B0604030504040204" pitchFamily="34" charset="-120"/>
            </a:endParaRPr>
          </a:p>
          <a:p>
            <a:pPr marL="0" indent="0">
              <a:lnSpc>
                <a:spcPts val="3600"/>
              </a:lnSpc>
              <a:buNone/>
            </a:pPr>
            <a:r>
              <a:rPr lang="en-US" altLang="zh-TW" sz="2800" b="1" dirty="0" smtClean="0">
                <a:solidFill>
                  <a:prstClr val="white"/>
                </a:solidFill>
                <a:latin typeface="微軟正黑體" panose="020B0604030504040204" pitchFamily="34" charset="-120"/>
                <a:ea typeface="微軟正黑體" panose="020B0604030504040204" pitchFamily="34" charset="-120"/>
              </a:rPr>
              <a:t>21</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600" b="1" dirty="0" smtClean="0">
                <a:solidFill>
                  <a:prstClr val="white"/>
                </a:solidFill>
                <a:latin typeface="微軟正黑體" panose="020B0604030504040204" pitchFamily="34" charset="-120"/>
                <a:ea typeface="微軟正黑體" panose="020B0604030504040204" pitchFamily="34" charset="-120"/>
              </a:rPr>
              <a:t>使</a:t>
            </a:r>
            <a:r>
              <a:rPr lang="zh-TW" altLang="en-US" sz="3600" b="1" dirty="0">
                <a:solidFill>
                  <a:prstClr val="white"/>
                </a:solidFill>
                <a:latin typeface="微軟正黑體" panose="020B0604030504040204" pitchFamily="34" charset="-120"/>
                <a:ea typeface="微軟正黑體" panose="020B0604030504040204" pitchFamily="34" charset="-120"/>
              </a:rPr>
              <a:t>他們都合而為一。</a:t>
            </a: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正如祢父</a:t>
            </a:r>
            <a:r>
              <a:rPr lang="zh-TW" altLang="en-US" sz="3600" b="1" i="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在我裡面</a:t>
            </a: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600"/>
              </a:lnSpc>
              <a:buNone/>
            </a:pPr>
            <a:r>
              <a:rPr lang="zh-TW" altLang="en-US" sz="13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我在祢裡面</a:t>
            </a:r>
            <a:r>
              <a:rPr lang="zh-TW" altLang="en-US" sz="3600" b="1" i="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，使他們也在我們裡面</a:t>
            </a: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600"/>
              </a:lnSpc>
              <a:buNone/>
            </a:pPr>
            <a:r>
              <a:rPr lang="en-US" altLang="zh-TW" sz="3600" b="1" i="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dirty="0" smtClean="0">
                <a:solidFill>
                  <a:prstClr val="white"/>
                </a:solidFill>
                <a:latin typeface="微軟正黑體" panose="020B0604030504040204" pitchFamily="34" charset="-120"/>
                <a:ea typeface="微軟正黑體" panose="020B0604030504040204" pitchFamily="34" charset="-120"/>
              </a:rPr>
              <a:t>叫世人</a:t>
            </a:r>
            <a:r>
              <a:rPr lang="zh-TW" altLang="en-US" dirty="0">
                <a:solidFill>
                  <a:prstClr val="white"/>
                </a:solidFill>
                <a:latin typeface="微軟正黑體" panose="020B0604030504040204" pitchFamily="34" charset="-120"/>
                <a:ea typeface="微軟正黑體" panose="020B0604030504040204" pitchFamily="34" charset="-120"/>
              </a:rPr>
              <a:t>可以</a:t>
            </a:r>
            <a:r>
              <a:rPr lang="zh-TW" altLang="en-US" dirty="0" smtClean="0">
                <a:solidFill>
                  <a:prstClr val="white"/>
                </a:solidFill>
                <a:latin typeface="微軟正黑體" panose="020B0604030504040204" pitchFamily="34" charset="-120"/>
                <a:ea typeface="微軟正黑體" panose="020B0604030504040204" pitchFamily="34" charset="-120"/>
              </a:rPr>
              <a:t>信祢差</a:t>
            </a:r>
            <a:r>
              <a:rPr lang="zh-TW" altLang="en-US" dirty="0">
                <a:solidFill>
                  <a:prstClr val="white"/>
                </a:solidFill>
                <a:latin typeface="微軟正黑體" panose="020B0604030504040204" pitchFamily="34" charset="-120"/>
                <a:ea typeface="微軟正黑體" panose="020B0604030504040204" pitchFamily="34" charset="-120"/>
              </a:rPr>
              <a:t>了我來。</a:t>
            </a:r>
            <a:endParaRPr lang="en-US" altLang="zh-TW"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1679805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合而為一</a:t>
            </a:r>
            <a:r>
              <a:rPr lang="zh-HK" altLang="en-US" sz="2800" b="1" dirty="0">
                <a:solidFill>
                  <a:srgbClr val="FFFF00"/>
                </a:solidFill>
                <a:latin typeface="微軟正黑體" panose="020B0604030504040204" pitchFamily="34" charset="-120"/>
                <a:ea typeface="微軟正黑體" panose="020B0604030504040204" pitchFamily="34" charset="-120"/>
              </a:rPr>
              <a:t>：</a:t>
            </a:r>
            <a:r>
              <a:rPr lang="zh-HK" altLang="en-US" sz="2800" b="1" dirty="0">
                <a:solidFill>
                  <a:srgbClr val="CCFF99"/>
                </a:solidFill>
                <a:latin typeface="微軟正黑體" panose="020B0604030504040204" pitchFamily="34" charset="-120"/>
                <a:ea typeface="微軟正黑體" panose="020B0604030504040204" pitchFamily="34" charset="-120"/>
              </a:rPr>
              <a:t>生命結連</a:t>
            </a:r>
            <a:r>
              <a:rPr lang="en-US" altLang="zh-HK" sz="2800" b="1" dirty="0">
                <a:solidFill>
                  <a:srgbClr val="FFFF00"/>
                </a:solidFill>
                <a:latin typeface="微軟正黑體" panose="020B0604030504040204" pitchFamily="34" charset="-120"/>
                <a:ea typeface="微軟正黑體" panose="020B0604030504040204" pitchFamily="34" charset="-120"/>
              </a:rPr>
              <a:t>			      </a:t>
            </a:r>
            <a:r>
              <a:rPr lang="en-US" altLang="zh-TW" sz="2800" b="1" dirty="0">
                <a:solidFill>
                  <a:schemeClr val="bg1"/>
                </a:solidFill>
                <a:latin typeface="微軟正黑體" panose="020B0604030504040204" pitchFamily="34" charset="-120"/>
                <a:ea typeface="微軟正黑體" panose="020B0604030504040204" pitchFamily="34" charset="-120"/>
              </a:rPr>
              <a:t>【</a:t>
            </a:r>
            <a:r>
              <a:rPr lang="zh-HK" altLang="en-US" sz="2800" b="1" dirty="0">
                <a:solidFill>
                  <a:schemeClr val="bg1"/>
                </a:solidFill>
                <a:latin typeface="微軟正黑體" panose="020B0604030504040204" pitchFamily="34" charset="-120"/>
                <a:ea typeface="微軟正黑體" panose="020B0604030504040204" pitchFamily="34" charset="-120"/>
              </a:rPr>
              <a:t>約</a:t>
            </a:r>
            <a:r>
              <a:rPr lang="zh-TW" altLang="en-US" sz="2800" b="1" dirty="0">
                <a:solidFill>
                  <a:schemeClr val="bg1"/>
                </a:solidFill>
                <a:latin typeface="微軟正黑體" panose="020B0604030504040204" pitchFamily="34" charset="-120"/>
                <a:ea typeface="微軟正黑體" panose="020B0604030504040204" pitchFamily="34" charset="-120"/>
              </a:rPr>
              <a:t> </a:t>
            </a:r>
            <a:r>
              <a:rPr lang="en-US" altLang="zh-HK" sz="2800" b="1" dirty="0">
                <a:solidFill>
                  <a:schemeClr val="bg1"/>
                </a:solidFill>
                <a:latin typeface="微軟正黑體" panose="020B0604030504040204" pitchFamily="34" charset="-120"/>
                <a:ea typeface="微軟正黑體" panose="020B0604030504040204" pitchFamily="34" charset="-120"/>
              </a:rPr>
              <a:t>17</a:t>
            </a:r>
            <a:r>
              <a:rPr lang="zh-HK" altLang="en-US" sz="2800" b="1" dirty="0">
                <a:solidFill>
                  <a:schemeClr val="bg1"/>
                </a:solidFill>
                <a:latin typeface="微軟正黑體" panose="020B0604030504040204" pitchFamily="34" charset="-120"/>
                <a:ea typeface="微軟正黑體" panose="020B0604030504040204" pitchFamily="34" charset="-120"/>
              </a:rPr>
              <a:t>：</a:t>
            </a:r>
            <a:r>
              <a:rPr lang="en-US" altLang="zh-HK" sz="2800" b="1" dirty="0">
                <a:solidFill>
                  <a:schemeClr val="bg1"/>
                </a:solidFill>
                <a:latin typeface="微軟正黑體" panose="020B0604030504040204" pitchFamily="34" charset="-120"/>
                <a:ea typeface="微軟正黑體" panose="020B0604030504040204" pitchFamily="34" charset="-120"/>
              </a:rPr>
              <a:t>20-23</a:t>
            </a:r>
            <a:r>
              <a:rPr lang="en-US" altLang="zh-TW" sz="2800" b="1" dirty="0">
                <a:solidFill>
                  <a:schemeClr val="bg1"/>
                </a:solidFill>
                <a:latin typeface="微軟正黑體" panose="020B0604030504040204" pitchFamily="34" charset="-120"/>
                <a:ea typeface="微軟正黑體" panose="020B0604030504040204" pitchFamily="34" charset="-120"/>
              </a:rPr>
              <a:t>】</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indent="0">
              <a:lnSpc>
                <a:spcPts val="3600"/>
              </a:lnSpc>
              <a:buNone/>
            </a:pPr>
            <a:r>
              <a:rPr lang="en-US" altLang="zh-TW" sz="2800" b="1" dirty="0" smtClean="0">
                <a:solidFill>
                  <a:prstClr val="white"/>
                </a:solidFill>
                <a:latin typeface="微軟正黑體" panose="020B0604030504040204" pitchFamily="34" charset="-120"/>
                <a:ea typeface="微軟正黑體" panose="020B0604030504040204" pitchFamily="34" charset="-120"/>
              </a:rPr>
              <a:t>22</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600" b="1" i="1" u="sng"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你</a:t>
            </a:r>
            <a:r>
              <a:rPr lang="zh-TW" altLang="en-US" sz="3600" b="1" i="1" u="sng"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所賜給我的</a:t>
            </a:r>
            <a:r>
              <a:rPr lang="zh-TW" altLang="en-US" sz="3600" b="1" i="1" u="sng" dirty="0">
                <a:solidFill>
                  <a:srgbClr val="FF99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榮耀</a:t>
            </a:r>
            <a:r>
              <a:rPr lang="zh-TW" altLang="en-US" sz="3600" b="1" i="1" u="sng"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，我已賜給他們</a:t>
            </a: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600"/>
              </a:lnSpc>
              <a:buNone/>
            </a:pP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使他們</a:t>
            </a:r>
            <a:r>
              <a:rPr lang="zh-TW" altLang="en-US" sz="3600" b="1" i="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合而為一，像我們合而為一。</a:t>
            </a:r>
            <a:endParaRPr lang="en-US" altLang="zh-TW"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600"/>
              </a:lnSpc>
              <a:buNone/>
            </a:pPr>
            <a:r>
              <a:rPr lang="en-US" altLang="zh-TW" sz="2800" b="1" dirty="0" smtClean="0">
                <a:solidFill>
                  <a:prstClr val="white"/>
                </a:solidFill>
                <a:latin typeface="微軟正黑體" panose="020B0604030504040204" pitchFamily="34" charset="-120"/>
                <a:ea typeface="微軟正黑體" panose="020B0604030504040204" pitchFamily="34" charset="-120"/>
              </a:rPr>
              <a:t>23</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我</a:t>
            </a:r>
            <a:r>
              <a:rPr lang="zh-TW" altLang="en-US" sz="3600" b="1" i="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在他們裡面</a:t>
            </a: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，祢在</a:t>
            </a:r>
            <a:r>
              <a:rPr lang="zh-TW" altLang="en-US" sz="3600" b="1" i="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我裡面，使</a:t>
            </a: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他們</a:t>
            </a:r>
            <a:endParaRPr lang="en-US" altLang="zh-TW"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600"/>
              </a:lnSpc>
              <a:buNone/>
            </a:pP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完完全全</a:t>
            </a:r>
            <a:r>
              <a:rPr lang="zh-TW" altLang="en-US" sz="3600" b="1" i="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的合而為一，</a:t>
            </a:r>
            <a:r>
              <a:rPr lang="zh-TW" altLang="en-US" sz="3600" b="1" dirty="0">
                <a:solidFill>
                  <a:prstClr val="white"/>
                </a:solidFill>
                <a:latin typeface="微軟正黑體" panose="020B0604030504040204" pitchFamily="34" charset="-120"/>
                <a:ea typeface="微軟正黑體" panose="020B0604030504040204" pitchFamily="34" charset="-120"/>
              </a:rPr>
              <a:t>叫世人</a:t>
            </a:r>
            <a:r>
              <a:rPr lang="zh-TW" altLang="en-US" sz="3600" b="1" dirty="0" smtClean="0">
                <a:solidFill>
                  <a:prstClr val="white"/>
                </a:solidFill>
                <a:latin typeface="微軟正黑體" panose="020B0604030504040204" pitchFamily="34" charset="-120"/>
                <a:ea typeface="微軟正黑體" panose="020B0604030504040204" pitchFamily="34" charset="-120"/>
              </a:rPr>
              <a:t>知道祢差</a:t>
            </a:r>
            <a:endParaRPr lang="en-US" altLang="zh-TW" sz="3600" b="1" dirty="0" smtClean="0">
              <a:solidFill>
                <a:prstClr val="white"/>
              </a:solidFill>
              <a:latin typeface="微軟正黑體" panose="020B0604030504040204" pitchFamily="34" charset="-120"/>
              <a:ea typeface="微軟正黑體" panose="020B0604030504040204" pitchFamily="34" charset="-120"/>
            </a:endParaRPr>
          </a:p>
          <a:p>
            <a:pPr marL="0" indent="0">
              <a:lnSpc>
                <a:spcPts val="3600"/>
              </a:lnSpc>
              <a:buNone/>
            </a:pPr>
            <a:r>
              <a:rPr lang="en-US" altLang="zh-TW" sz="3600" b="1" dirty="0">
                <a:solidFill>
                  <a:prstClr val="white"/>
                </a:solidFill>
                <a:latin typeface="微軟正黑體" panose="020B0604030504040204" pitchFamily="34" charset="-120"/>
                <a:ea typeface="微軟正黑體" panose="020B0604030504040204" pitchFamily="34" charset="-120"/>
              </a:rPr>
              <a:t> </a:t>
            </a:r>
            <a:r>
              <a:rPr lang="en-US" altLang="zh-TW" sz="3600" b="1" dirty="0" smtClean="0">
                <a:solidFill>
                  <a:prstClr val="white"/>
                </a:solidFill>
                <a:latin typeface="微軟正黑體" panose="020B0604030504040204" pitchFamily="34" charset="-120"/>
                <a:ea typeface="微軟正黑體" panose="020B0604030504040204" pitchFamily="34" charset="-120"/>
              </a:rPr>
              <a:t>     </a:t>
            </a:r>
            <a:r>
              <a:rPr lang="zh-TW" altLang="en-US" sz="3600" b="1" dirty="0" smtClean="0">
                <a:solidFill>
                  <a:prstClr val="white"/>
                </a:solidFill>
                <a:latin typeface="微軟正黑體" panose="020B0604030504040204" pitchFamily="34" charset="-120"/>
                <a:ea typeface="微軟正黑體" panose="020B0604030504040204" pitchFamily="34" charset="-120"/>
              </a:rPr>
              <a:t>了我來，</a:t>
            </a: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也知道祢愛</a:t>
            </a:r>
            <a:r>
              <a:rPr lang="zh-TW" altLang="en-US" sz="3600" b="1" i="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他們如同愛我一樣。</a:t>
            </a:r>
            <a:endParaRPr lang="en-US" altLang="zh-TW"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9140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a:t>
            </a:r>
            <a:r>
              <a:rPr lang="zh-HK" altLang="en-US" sz="2800" b="1" dirty="0">
                <a:solidFill>
                  <a:srgbClr val="FFFF00"/>
                </a:solidFill>
                <a:latin typeface="微軟正黑體" panose="020B0604030504040204" pitchFamily="34" charset="-120"/>
                <a:ea typeface="微軟正黑體" panose="020B0604030504040204" pitchFamily="34" charset="-120"/>
              </a:rPr>
              <a:t>合而為一</a:t>
            </a:r>
            <a:r>
              <a:rPr lang="zh-HK" altLang="en-US" sz="2800" b="1" dirty="0" smtClean="0">
                <a:solidFill>
                  <a:srgbClr val="FFFF00"/>
                </a:solidFill>
                <a:latin typeface="微軟正黑體" panose="020B0604030504040204" pitchFamily="34" charset="-120"/>
                <a:ea typeface="微軟正黑體" panose="020B0604030504040204" pitchFamily="34" charset="-120"/>
              </a:rPr>
              <a:t>：</a:t>
            </a:r>
            <a:r>
              <a:rPr lang="zh-HK" altLang="en-US" sz="2800" b="1" dirty="0">
                <a:solidFill>
                  <a:srgbClr val="CCFF99"/>
                </a:solidFill>
                <a:latin typeface="微軟正黑體" panose="020B0604030504040204" pitchFamily="34" charset="-120"/>
                <a:ea typeface="微軟正黑體" panose="020B0604030504040204" pitchFamily="34" charset="-120"/>
              </a:rPr>
              <a:t>生命結連，跟主腳</a:t>
            </a:r>
            <a:r>
              <a:rPr lang="zh-HK" altLang="en-US" sz="2800" b="1" dirty="0" smtClean="0">
                <a:solidFill>
                  <a:srgbClr val="CCFF99"/>
                </a:solidFill>
                <a:latin typeface="微軟正黑體" panose="020B0604030504040204" pitchFamily="34" charset="-120"/>
                <a:ea typeface="微軟正黑體" panose="020B0604030504040204" pitchFamily="34" charset="-120"/>
              </a:rPr>
              <a:t>蹤</a:t>
            </a:r>
            <a:r>
              <a:rPr lang="en-US" altLang="zh-HK" sz="2800" b="1" dirty="0" smtClean="0">
                <a:solidFill>
                  <a:srgbClr val="CCFF99"/>
                </a:solidFill>
                <a:latin typeface="微軟正黑體" panose="020B0604030504040204" pitchFamily="34" charset="-120"/>
                <a:ea typeface="微軟正黑體" panose="020B0604030504040204" pitchFamily="34" charset="-120"/>
              </a:rPr>
              <a:t>		  </a:t>
            </a:r>
            <a:r>
              <a:rPr lang="en-US" altLang="zh-TW" sz="2800" b="1" dirty="0" smtClean="0">
                <a:solidFill>
                  <a:schemeClr val="bg1"/>
                </a:solidFill>
                <a:latin typeface="微軟正黑體" panose="020B0604030504040204" pitchFamily="34" charset="-120"/>
                <a:ea typeface="微軟正黑體" panose="020B0604030504040204" pitchFamily="34" charset="-120"/>
              </a:rPr>
              <a:t>【</a:t>
            </a:r>
            <a:r>
              <a:rPr lang="zh-HK" altLang="en-US" sz="2800" b="1" dirty="0">
                <a:solidFill>
                  <a:schemeClr val="bg1"/>
                </a:solidFill>
                <a:latin typeface="微軟正黑體" panose="020B0604030504040204" pitchFamily="34" charset="-120"/>
                <a:ea typeface="微軟正黑體" panose="020B0604030504040204" pitchFamily="34" charset="-120"/>
              </a:rPr>
              <a:t>約</a:t>
            </a:r>
            <a:r>
              <a:rPr lang="zh-TW" altLang="en-US" sz="2800" b="1" dirty="0">
                <a:solidFill>
                  <a:schemeClr val="bg1"/>
                </a:solidFill>
                <a:latin typeface="微軟正黑體" panose="020B0604030504040204" pitchFamily="34" charset="-120"/>
                <a:ea typeface="微軟正黑體" panose="020B0604030504040204" pitchFamily="34" charset="-120"/>
              </a:rPr>
              <a:t> </a:t>
            </a:r>
            <a:r>
              <a:rPr lang="en-US" altLang="zh-HK" sz="2800" b="1" dirty="0">
                <a:solidFill>
                  <a:schemeClr val="bg1"/>
                </a:solidFill>
                <a:latin typeface="微軟正黑體" panose="020B0604030504040204" pitchFamily="34" charset="-120"/>
                <a:ea typeface="微軟正黑體" panose="020B0604030504040204" pitchFamily="34" charset="-120"/>
              </a:rPr>
              <a:t>17</a:t>
            </a:r>
            <a:r>
              <a:rPr lang="zh-HK" altLang="en-US" sz="2800" b="1" dirty="0">
                <a:solidFill>
                  <a:schemeClr val="bg1"/>
                </a:solidFill>
                <a:latin typeface="微軟正黑體" panose="020B0604030504040204" pitchFamily="34" charset="-120"/>
                <a:ea typeface="微軟正黑體" panose="020B0604030504040204" pitchFamily="34" charset="-120"/>
              </a:rPr>
              <a:t>：</a:t>
            </a:r>
            <a:r>
              <a:rPr lang="en-US" altLang="zh-HK" sz="2800" b="1" dirty="0">
                <a:solidFill>
                  <a:schemeClr val="bg1"/>
                </a:solidFill>
                <a:latin typeface="微軟正黑體" panose="020B0604030504040204" pitchFamily="34" charset="-120"/>
                <a:ea typeface="微軟正黑體" panose="020B0604030504040204" pitchFamily="34" charset="-120"/>
              </a:rPr>
              <a:t>24</a:t>
            </a:r>
            <a:r>
              <a:rPr lang="en-US" altLang="zh-TW" sz="2800" b="1" dirty="0">
                <a:solidFill>
                  <a:schemeClr val="bg1"/>
                </a:solidFill>
                <a:latin typeface="微軟正黑體" panose="020B0604030504040204" pitchFamily="34" charset="-120"/>
                <a:ea typeface="微軟正黑體" panose="020B0604030504040204" pitchFamily="34" charset="-120"/>
              </a:rPr>
              <a:t>】</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indent="0">
              <a:lnSpc>
                <a:spcPts val="3600"/>
              </a:lnSpc>
              <a:buNone/>
            </a:pP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600"/>
              </a:lnSpc>
              <a:buNone/>
            </a:pP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我父</a:t>
            </a:r>
            <a:r>
              <a:rPr lang="zh-TW" altLang="en-US" sz="3600" b="1" i="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阿，我在那</a:t>
            </a: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裏，</a:t>
            </a:r>
            <a:r>
              <a:rPr lang="zh-TW" altLang="en-US" sz="3600" b="1" i="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願你所賜給我的人</a:t>
            </a: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600"/>
              </a:lnSpc>
              <a:buNone/>
            </a:pP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也</a:t>
            </a:r>
            <a:r>
              <a:rPr lang="zh-TW" altLang="en-US" sz="3600" b="1" i="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同我在那裏，</a:t>
            </a:r>
            <a:r>
              <a:rPr lang="zh-TW" altLang="en-US" sz="3600" b="1" u="sng" dirty="0">
                <a:solidFill>
                  <a:schemeClr val="bg1"/>
                </a:solidFill>
                <a:latin typeface="微軟正黑體" panose="020B0604030504040204" pitchFamily="34" charset="-120"/>
                <a:ea typeface="微軟正黑體" panose="020B0604030504040204" pitchFamily="34" charset="-120"/>
              </a:rPr>
              <a:t>叫他們看見你所賜給我</a:t>
            </a:r>
            <a:r>
              <a:rPr lang="zh-TW" altLang="en-US" sz="3600" b="1" u="sng" dirty="0" smtClean="0">
                <a:solidFill>
                  <a:schemeClr val="bg1"/>
                </a:solidFill>
                <a:latin typeface="微軟正黑體" panose="020B0604030504040204" pitchFamily="34" charset="-120"/>
                <a:ea typeface="微軟正黑體" panose="020B0604030504040204" pitchFamily="34" charset="-120"/>
              </a:rPr>
              <a:t>的</a:t>
            </a:r>
            <a:endParaRPr lang="en-US" altLang="zh-TW" sz="3600" b="1" u="sng" dirty="0" smtClean="0">
              <a:solidFill>
                <a:schemeClr val="bg1"/>
              </a:solidFill>
              <a:latin typeface="微軟正黑體" panose="020B0604030504040204" pitchFamily="34" charset="-120"/>
              <a:ea typeface="微軟正黑體" panose="020B0604030504040204" pitchFamily="34" charset="-120"/>
            </a:endParaRPr>
          </a:p>
          <a:p>
            <a:pPr marL="0" indent="0">
              <a:lnSpc>
                <a:spcPts val="3600"/>
              </a:lnSpc>
              <a:buNone/>
            </a:pPr>
            <a:r>
              <a:rPr lang="en-US" altLang="zh-TW" sz="3600" b="1" dirty="0">
                <a:solidFill>
                  <a:schemeClr val="bg1"/>
                </a:solidFill>
                <a:latin typeface="微軟正黑體" panose="020B0604030504040204" pitchFamily="34" charset="-120"/>
                <a:ea typeface="微軟正黑體" panose="020B0604030504040204" pitchFamily="34" charset="-120"/>
              </a:rPr>
              <a:t> </a:t>
            </a:r>
            <a:r>
              <a:rPr lang="zh-TW" altLang="en-US" sz="3600" b="1" u="sng" dirty="0" smtClean="0">
                <a:solidFill>
                  <a:srgbClr val="FF99CC"/>
                </a:solidFill>
                <a:latin typeface="微軟正黑體" panose="020B0604030504040204" pitchFamily="34" charset="-120"/>
                <a:ea typeface="微軟正黑體" panose="020B0604030504040204" pitchFamily="34" charset="-120"/>
              </a:rPr>
              <a:t>榮耀</a:t>
            </a:r>
            <a:r>
              <a:rPr lang="zh-TW" altLang="en-US" dirty="0">
                <a:solidFill>
                  <a:schemeClr val="bg1"/>
                </a:solidFill>
                <a:latin typeface="微軟正黑體" panose="020B0604030504040204" pitchFamily="34" charset="-120"/>
                <a:ea typeface="微軟正黑體" panose="020B0604030504040204" pitchFamily="34" charset="-120"/>
              </a:rPr>
              <a:t>；因為創立世界以前，你已經愛我了。</a:t>
            </a:r>
            <a:endParaRPr lang="en-US" altLang="zh-TW"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516214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909736"/>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怎麼</a:t>
            </a:r>
            <a:r>
              <a:rPr lang="zh-HK" altLang="en-US" sz="2800" b="1" dirty="0">
                <a:solidFill>
                  <a:srgbClr val="FFFF00"/>
                </a:solidFill>
                <a:latin typeface="微軟正黑體" panose="020B0604030504040204" pitchFamily="34" charset="-120"/>
                <a:ea typeface="微軟正黑體" panose="020B0604030504040204" pitchFamily="34" charset="-120"/>
              </a:rPr>
              <a:t>能夠「合而為一」 ？ </a:t>
            </a:r>
            <a:r>
              <a:rPr lang="en-US" altLang="zh-HK" sz="2800" b="1" dirty="0" smtClean="0">
                <a:solidFill>
                  <a:srgbClr val="FFFF00"/>
                </a:solidFill>
                <a:latin typeface="微軟正黑體" panose="020B0604030504040204" pitchFamily="34" charset="-120"/>
                <a:ea typeface="微軟正黑體" panose="020B0604030504040204" pitchFamily="34" charset="-120"/>
              </a:rPr>
              <a:t>						</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lvl="0" indent="0">
              <a:lnSpc>
                <a:spcPts val="3600"/>
              </a:lnSpc>
              <a:buNone/>
            </a:pPr>
            <a:r>
              <a:rPr lang="en-US" altLang="zh-TW" sz="2800" b="1" dirty="0">
                <a:solidFill>
                  <a:prstClr val="white"/>
                </a:solidFill>
                <a:latin typeface="微軟正黑體" panose="020B0604030504040204" pitchFamily="34" charset="-120"/>
                <a:ea typeface="微軟正黑體" panose="020B0604030504040204" pitchFamily="34" charset="-120"/>
              </a:rPr>
              <a:t> </a:t>
            </a:r>
            <a:endParaRPr lang="en-US" altLang="zh-TW" sz="2800" b="1"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4000" b="1" dirty="0">
                <a:solidFill>
                  <a:prstClr val="white"/>
                </a:solidFill>
                <a:latin typeface="微軟正黑體" panose="020B0604030504040204" pitchFamily="34" charset="-120"/>
                <a:ea typeface="微軟正黑體" panose="020B0604030504040204" pitchFamily="34" charset="-120"/>
              </a:rPr>
              <a:t> </a:t>
            </a:r>
            <a:r>
              <a:rPr lang="en-US" altLang="zh-TW" sz="4000" b="1" dirty="0" smtClean="0">
                <a:solidFill>
                  <a:prstClr val="white"/>
                </a:solidFill>
                <a:latin typeface="微軟正黑體" panose="020B0604030504040204" pitchFamily="34" charset="-120"/>
                <a:ea typeface="微軟正黑體" panose="020B0604030504040204" pitchFamily="34" charset="-120"/>
              </a:rPr>
              <a:t> </a:t>
            </a:r>
            <a:r>
              <a:rPr lang="en-US" altLang="zh-TW" sz="4000" b="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  </a:t>
            </a:r>
            <a:r>
              <a:rPr lang="zh-HK" altLang="en-US" sz="4000" b="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生命連結</a:t>
            </a:r>
            <a:r>
              <a:rPr lang="zh-HK"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（神的作為）</a:t>
            </a:r>
            <a:endParaRPr lang="en-US" altLang="zh-HK" sz="40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0" indent="0">
              <a:lnSpc>
                <a:spcPts val="3600"/>
              </a:lnSpc>
              <a:buNone/>
            </a:pPr>
            <a:r>
              <a:rPr lang="en-US" altLang="zh-HK" sz="40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  2.  </a:t>
            </a:r>
            <a:r>
              <a:rPr lang="zh-HK" altLang="en-US" sz="4000" b="1" dirty="0">
                <a:solidFill>
                  <a:schemeClr val="accent6">
                    <a:lumMod val="60000"/>
                    <a:lumOff val="40000"/>
                  </a:schemeClr>
                </a:solidFill>
                <a:latin typeface="微軟正黑體" panose="020B0604030504040204" pitchFamily="34" charset="-120"/>
                <a:ea typeface="微軟正黑體" panose="020B0604030504040204" pitchFamily="34" charset="-120"/>
              </a:rPr>
              <a:t>共享真理</a:t>
            </a:r>
            <a:r>
              <a:rPr lang="zh-HK" altLang="en-US" sz="4000" b="1" dirty="0" smtClean="0">
                <a:solidFill>
                  <a:schemeClr val="bg1"/>
                </a:solidFill>
                <a:latin typeface="微軟正黑體" panose="020B0604030504040204" pitchFamily="34" charset="-120"/>
                <a:ea typeface="微軟正黑體" panose="020B0604030504040204" pitchFamily="34" charset="-120"/>
              </a:rPr>
              <a:t>（神的作為）</a:t>
            </a:r>
            <a:endParaRPr lang="en-US" altLang="zh-TW" sz="40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0" indent="0">
              <a:lnSpc>
                <a:spcPts val="3600"/>
              </a:lnSpc>
              <a:buNone/>
            </a:pPr>
            <a:r>
              <a:rPr lang="zh-HK" altLang="en-US" sz="3600" b="1" dirty="0" smtClean="0">
                <a:solidFill>
                  <a:prstClr val="white"/>
                </a:solidFill>
                <a:latin typeface="微軟正黑體" panose="020B0604030504040204" pitchFamily="34" charset="-120"/>
                <a:ea typeface="微軟正黑體" panose="020B0604030504040204" pitchFamily="34" charset="-120"/>
              </a:rPr>
              <a:t> </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2241039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a:t>
            </a:r>
            <a:r>
              <a:rPr lang="zh-HK" altLang="en-US" sz="2800" b="1" dirty="0">
                <a:solidFill>
                  <a:srgbClr val="FFFF00"/>
                </a:solidFill>
                <a:latin typeface="微軟正黑體" panose="020B0604030504040204" pitchFamily="34" charset="-120"/>
                <a:ea typeface="微軟正黑體" panose="020B0604030504040204" pitchFamily="34" charset="-120"/>
              </a:rPr>
              <a:t>合而為一</a:t>
            </a:r>
            <a:r>
              <a:rPr lang="zh-HK" altLang="en-US" sz="2800" b="1" dirty="0" smtClean="0">
                <a:solidFill>
                  <a:srgbClr val="FFFF00"/>
                </a:solidFill>
                <a:latin typeface="微軟正黑體" panose="020B0604030504040204" pitchFamily="34" charset="-120"/>
                <a:ea typeface="微軟正黑體" panose="020B0604030504040204" pitchFamily="34" charset="-120"/>
              </a:rPr>
              <a:t>：</a:t>
            </a:r>
            <a:r>
              <a:rPr lang="zh-HK" altLang="en-US" sz="2800" b="1" dirty="0">
                <a:solidFill>
                  <a:schemeClr val="accent6">
                    <a:lumMod val="60000"/>
                    <a:lumOff val="40000"/>
                  </a:schemeClr>
                </a:solidFill>
                <a:latin typeface="微軟正黑體" panose="020B0604030504040204" pitchFamily="34" charset="-120"/>
                <a:ea typeface="微軟正黑體" panose="020B0604030504040204" pitchFamily="34" charset="-120"/>
              </a:rPr>
              <a:t>共享真理</a:t>
            </a:r>
            <a:r>
              <a:rPr lang="en-US" altLang="zh-HK" sz="2800" b="1" dirty="0" smtClean="0">
                <a:solidFill>
                  <a:srgbClr val="CCFF99"/>
                </a:solidFill>
                <a:latin typeface="微軟正黑體" panose="020B0604030504040204" pitchFamily="34" charset="-120"/>
                <a:ea typeface="微軟正黑體" panose="020B0604030504040204" pitchFamily="34" charset="-120"/>
              </a:rPr>
              <a:t>		  		</a:t>
            </a:r>
            <a:r>
              <a:rPr lang="en-US" altLang="zh-TW" sz="2800" b="1" dirty="0" smtClean="0">
                <a:solidFill>
                  <a:schemeClr val="bg1"/>
                </a:solidFill>
                <a:latin typeface="微軟正黑體" panose="020B0604030504040204" pitchFamily="34" charset="-120"/>
                <a:ea typeface="微軟正黑體" panose="020B0604030504040204" pitchFamily="34" charset="-120"/>
              </a:rPr>
              <a:t>【</a:t>
            </a:r>
            <a:r>
              <a:rPr lang="zh-HK" altLang="en-US" sz="2800" b="1" dirty="0">
                <a:solidFill>
                  <a:schemeClr val="bg1"/>
                </a:solidFill>
                <a:latin typeface="微軟正黑體" panose="020B0604030504040204" pitchFamily="34" charset="-120"/>
                <a:ea typeface="微軟正黑體" panose="020B0604030504040204" pitchFamily="34" charset="-120"/>
              </a:rPr>
              <a:t>約</a:t>
            </a:r>
            <a:r>
              <a:rPr lang="zh-TW" altLang="en-US" sz="2800" b="1" dirty="0">
                <a:solidFill>
                  <a:schemeClr val="bg1"/>
                </a:solidFill>
                <a:latin typeface="微軟正黑體" panose="020B0604030504040204" pitchFamily="34" charset="-120"/>
                <a:ea typeface="微軟正黑體" panose="020B0604030504040204" pitchFamily="34" charset="-120"/>
              </a:rPr>
              <a:t> </a:t>
            </a:r>
            <a:r>
              <a:rPr lang="en-US" altLang="zh-HK" sz="2800" b="1" dirty="0">
                <a:solidFill>
                  <a:schemeClr val="bg1"/>
                </a:solidFill>
                <a:latin typeface="微軟正黑體" panose="020B0604030504040204" pitchFamily="34" charset="-120"/>
                <a:ea typeface="微軟正黑體" panose="020B0604030504040204" pitchFamily="34" charset="-120"/>
              </a:rPr>
              <a:t>17</a:t>
            </a:r>
            <a:r>
              <a:rPr lang="zh-HK" altLang="en-US" sz="2800" b="1" dirty="0" smtClean="0">
                <a:solidFill>
                  <a:schemeClr val="bg1"/>
                </a:solidFill>
                <a:latin typeface="微軟正黑體" panose="020B0604030504040204" pitchFamily="34" charset="-120"/>
                <a:ea typeface="微軟正黑體" panose="020B0604030504040204" pitchFamily="34" charset="-120"/>
              </a:rPr>
              <a:t>：</a:t>
            </a:r>
            <a:r>
              <a:rPr lang="en-US" altLang="zh-HK" sz="2800" b="1" dirty="0">
                <a:solidFill>
                  <a:schemeClr val="bg1"/>
                </a:solidFill>
                <a:latin typeface="微軟正黑體" panose="020B0604030504040204" pitchFamily="34" charset="-120"/>
                <a:ea typeface="微軟正黑體" panose="020B0604030504040204" pitchFamily="34" charset="-120"/>
              </a:rPr>
              <a:t>6</a:t>
            </a:r>
            <a:r>
              <a:rPr lang="en-US" altLang="zh-TW" sz="2800" b="1" dirty="0" smtClean="0">
                <a:solidFill>
                  <a:schemeClr val="bg1"/>
                </a:solidFill>
                <a:latin typeface="微軟正黑體" panose="020B0604030504040204" pitchFamily="34" charset="-120"/>
                <a:ea typeface="微軟正黑體" panose="020B0604030504040204" pitchFamily="34" charset="-120"/>
              </a:rPr>
              <a:t>】</a:t>
            </a:r>
            <a:endParaRPr lang="zh-HK" altLang="en-US" sz="2800" dirty="0">
              <a:solidFill>
                <a:schemeClr val="bg1"/>
              </a:solidFill>
            </a:endParaRPr>
          </a:p>
        </p:txBody>
      </p:sp>
      <p:sp>
        <p:nvSpPr>
          <p:cNvPr id="7" name="Content Placeholder 1"/>
          <p:cNvSpPr>
            <a:spLocks noGrp="1"/>
          </p:cNvSpPr>
          <p:nvPr>
            <p:ph idx="1"/>
          </p:nvPr>
        </p:nvSpPr>
        <p:spPr>
          <a:xfrm>
            <a:off x="0" y="627534"/>
            <a:ext cx="9144000" cy="4320480"/>
          </a:xfrm>
          <a:solidFill>
            <a:schemeClr val="bg1">
              <a:lumMod val="95000"/>
              <a:alpha val="0"/>
            </a:schemeClr>
          </a:solidFill>
        </p:spPr>
        <p:txBody>
          <a:bodyPr>
            <a:normAutofit/>
          </a:bodyPr>
          <a:lstStyle/>
          <a:p>
            <a:pPr marL="0" indent="0">
              <a:lnSpc>
                <a:spcPts val="3600"/>
              </a:lnSpc>
              <a:buNone/>
            </a:pP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600"/>
              </a:lnSpc>
              <a:buNone/>
            </a:pPr>
            <a:r>
              <a:rPr lang="zh-TW" altLang="en-US" sz="3600" b="1" dirty="0" smtClean="0">
                <a:solidFill>
                  <a:schemeClr val="bg1"/>
                </a:solidFill>
                <a:latin typeface="微軟正黑體" panose="020B0604030504040204" pitchFamily="34" charset="-120"/>
                <a:ea typeface="微軟正黑體" panose="020B0604030504040204" pitchFamily="34" charset="-120"/>
              </a:rPr>
              <a:t> </a:t>
            </a:r>
            <a:r>
              <a:rPr lang="zh-TW" altLang="en-US" dirty="0" smtClean="0">
                <a:solidFill>
                  <a:schemeClr val="bg1"/>
                </a:solidFill>
                <a:latin typeface="微軟正黑體" panose="020B0604030504040204" pitchFamily="34" charset="-120"/>
                <a:ea typeface="微軟正黑體" panose="020B0604030504040204" pitchFamily="34" charset="-120"/>
              </a:rPr>
              <a:t>你</a:t>
            </a:r>
            <a:r>
              <a:rPr lang="zh-TW" altLang="en-US" dirty="0">
                <a:solidFill>
                  <a:schemeClr val="bg1"/>
                </a:solidFill>
                <a:latin typeface="微軟正黑體" panose="020B0604030504040204" pitchFamily="34" charset="-120"/>
                <a:ea typeface="微軟正黑體" panose="020B0604030504040204" pitchFamily="34" charset="-120"/>
              </a:rPr>
              <a:t>從世上賜給我的人，我已將你的名</a:t>
            </a:r>
            <a:r>
              <a:rPr lang="zh-TW" altLang="en-US" dirty="0" smtClean="0">
                <a:solidFill>
                  <a:schemeClr val="bg1"/>
                </a:solidFill>
                <a:latin typeface="微軟正黑體" panose="020B0604030504040204" pitchFamily="34" charset="-120"/>
                <a:ea typeface="微軟正黑體" panose="020B0604030504040204" pitchFamily="34" charset="-120"/>
              </a:rPr>
              <a:t>顯明</a:t>
            </a:r>
            <a:endParaRPr lang="en-US" altLang="zh-TW" dirty="0" smtClean="0">
              <a:solidFill>
                <a:schemeClr val="bg1"/>
              </a:solidFill>
              <a:latin typeface="微軟正黑體" panose="020B0604030504040204" pitchFamily="34" charset="-120"/>
              <a:ea typeface="微軟正黑體" panose="020B0604030504040204" pitchFamily="34" charset="-120"/>
            </a:endParaRPr>
          </a:p>
          <a:p>
            <a:pPr marL="0" indent="0">
              <a:lnSpc>
                <a:spcPts val="3600"/>
              </a:lnSpc>
              <a:buNone/>
            </a:pPr>
            <a:r>
              <a:rPr lang="en-US" altLang="zh-TW" dirty="0">
                <a:solidFill>
                  <a:schemeClr val="bg1"/>
                </a:solidFill>
                <a:latin typeface="微軟正黑體" panose="020B0604030504040204" pitchFamily="34" charset="-120"/>
                <a:ea typeface="微軟正黑體" panose="020B0604030504040204" pitchFamily="34" charset="-120"/>
              </a:rPr>
              <a:t> </a:t>
            </a:r>
            <a:r>
              <a:rPr lang="zh-TW" altLang="en-US" dirty="0">
                <a:solidFill>
                  <a:schemeClr val="bg1"/>
                </a:solidFill>
                <a:latin typeface="微軟正黑體" panose="020B0604030504040204" pitchFamily="34" charset="-120"/>
                <a:ea typeface="微軟正黑體" panose="020B0604030504040204" pitchFamily="34" charset="-120"/>
              </a:rPr>
              <a:t>與他們。</a:t>
            </a:r>
            <a:r>
              <a:rPr lang="zh-TW" altLang="en-US" sz="3600" b="1" dirty="0">
                <a:solidFill>
                  <a:schemeClr val="bg1"/>
                </a:solidFill>
                <a:latin typeface="微軟正黑體" panose="020B0604030504040204" pitchFamily="34" charset="-120"/>
                <a:ea typeface="微軟正黑體" panose="020B0604030504040204" pitchFamily="34" charset="-120"/>
              </a:rPr>
              <a:t>他們本是你的，你將他們賜給我</a:t>
            </a:r>
            <a:r>
              <a:rPr lang="zh-TW" altLang="en-US" sz="3600" b="1" dirty="0" smtClean="0">
                <a:solidFill>
                  <a:schemeClr val="bg1"/>
                </a:solidFill>
                <a:latin typeface="微軟正黑體" panose="020B0604030504040204" pitchFamily="34" charset="-120"/>
                <a:ea typeface="微軟正黑體" panose="020B0604030504040204" pitchFamily="34" charset="-120"/>
              </a:rPr>
              <a:t>，</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a:p>
            <a:pPr marL="0" indent="0">
              <a:lnSpc>
                <a:spcPts val="3600"/>
              </a:lnSpc>
              <a:buNone/>
            </a:pPr>
            <a:r>
              <a:rPr lang="en-US" altLang="zh-TW" sz="36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zh-TW" altLang="en-US" sz="3600" b="1" u="sng" dirty="0" smtClean="0">
                <a:solidFill>
                  <a:schemeClr val="accent6">
                    <a:lumMod val="60000"/>
                    <a:lumOff val="40000"/>
                  </a:schemeClr>
                </a:solidFill>
                <a:latin typeface="微軟正黑體" panose="020B0604030504040204" pitchFamily="34" charset="-120"/>
                <a:ea typeface="微軟正黑體" panose="020B0604030504040204" pitchFamily="34" charset="-120"/>
              </a:rPr>
              <a:t>他們</a:t>
            </a:r>
            <a:r>
              <a:rPr lang="zh-TW" altLang="en-US" sz="3600" b="1" u="sng" dirty="0">
                <a:solidFill>
                  <a:schemeClr val="accent6">
                    <a:lumMod val="60000"/>
                    <a:lumOff val="40000"/>
                  </a:schemeClr>
                </a:solidFill>
                <a:latin typeface="微軟正黑體" panose="020B0604030504040204" pitchFamily="34" charset="-120"/>
                <a:ea typeface="微軟正黑體" panose="020B0604030504040204" pitchFamily="34" charset="-120"/>
              </a:rPr>
              <a:t>也遵守了你的</a:t>
            </a:r>
            <a:r>
              <a:rPr lang="zh-TW" altLang="en-US" sz="3600" b="1" u="sng" dirty="0" smtClean="0">
                <a:solidFill>
                  <a:schemeClr val="accent6">
                    <a:lumMod val="60000"/>
                    <a:lumOff val="40000"/>
                  </a:schemeClr>
                </a:solidFill>
                <a:latin typeface="微軟正黑體" panose="020B0604030504040204" pitchFamily="34" charset="-120"/>
                <a:ea typeface="微軟正黑體" panose="020B0604030504040204" pitchFamily="34" charset="-120"/>
              </a:rPr>
              <a:t>道</a:t>
            </a:r>
            <a:r>
              <a:rPr lang="zh-TW" altLang="en-US" sz="36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a:t>
            </a:r>
            <a:endParaRPr lang="en-US" altLang="zh-TW" sz="3600" b="1" dirty="0" smtClean="0">
              <a:solidFill>
                <a:schemeClr val="accent6">
                  <a:lumMod val="60000"/>
                  <a:lumOff val="4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075916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a:t>
            </a:r>
            <a:r>
              <a:rPr lang="zh-HK" altLang="en-US" sz="2800" b="1" dirty="0">
                <a:solidFill>
                  <a:srgbClr val="FFFF00"/>
                </a:solidFill>
                <a:latin typeface="微軟正黑體" panose="020B0604030504040204" pitchFamily="34" charset="-120"/>
                <a:ea typeface="微軟正黑體" panose="020B0604030504040204" pitchFamily="34" charset="-120"/>
              </a:rPr>
              <a:t>合而為一</a:t>
            </a:r>
            <a:r>
              <a:rPr lang="zh-HK" altLang="en-US" sz="2800" b="1" dirty="0" smtClean="0">
                <a:solidFill>
                  <a:srgbClr val="FFFF00"/>
                </a:solidFill>
                <a:latin typeface="微軟正黑體" panose="020B0604030504040204" pitchFamily="34" charset="-120"/>
                <a:ea typeface="微軟正黑體" panose="020B0604030504040204" pitchFamily="34" charset="-120"/>
              </a:rPr>
              <a:t>：</a:t>
            </a:r>
            <a:r>
              <a:rPr lang="zh-HK" altLang="en-US" sz="2800" b="1" dirty="0">
                <a:solidFill>
                  <a:schemeClr val="accent6">
                    <a:lumMod val="60000"/>
                    <a:lumOff val="40000"/>
                  </a:schemeClr>
                </a:solidFill>
                <a:latin typeface="微軟正黑體" panose="020B0604030504040204" pitchFamily="34" charset="-120"/>
                <a:ea typeface="微軟正黑體" panose="020B0604030504040204" pitchFamily="34" charset="-120"/>
              </a:rPr>
              <a:t>共享真理</a:t>
            </a:r>
            <a:r>
              <a:rPr lang="en-US" altLang="zh-HK" sz="2800" b="1" dirty="0" smtClean="0">
                <a:solidFill>
                  <a:srgbClr val="CCFF99"/>
                </a:solidFill>
                <a:latin typeface="微軟正黑體" panose="020B0604030504040204" pitchFamily="34" charset="-120"/>
                <a:ea typeface="微軟正黑體" panose="020B0604030504040204" pitchFamily="34" charset="-120"/>
              </a:rPr>
              <a:t>		  		</a:t>
            </a:r>
            <a:r>
              <a:rPr lang="en-US" altLang="zh-TW" sz="2800" b="1" dirty="0" smtClean="0">
                <a:solidFill>
                  <a:schemeClr val="bg1"/>
                </a:solidFill>
                <a:latin typeface="微軟正黑體" panose="020B0604030504040204" pitchFamily="34" charset="-120"/>
                <a:ea typeface="微軟正黑體" panose="020B0604030504040204" pitchFamily="34" charset="-120"/>
              </a:rPr>
              <a:t>【</a:t>
            </a:r>
            <a:r>
              <a:rPr lang="zh-HK" altLang="en-US" sz="2800" b="1" dirty="0">
                <a:solidFill>
                  <a:schemeClr val="bg1"/>
                </a:solidFill>
                <a:latin typeface="微軟正黑體" panose="020B0604030504040204" pitchFamily="34" charset="-120"/>
                <a:ea typeface="微軟正黑體" panose="020B0604030504040204" pitchFamily="34" charset="-120"/>
              </a:rPr>
              <a:t>約</a:t>
            </a:r>
            <a:r>
              <a:rPr lang="zh-TW" altLang="en-US" sz="2800" b="1" dirty="0">
                <a:solidFill>
                  <a:schemeClr val="bg1"/>
                </a:solidFill>
                <a:latin typeface="微軟正黑體" panose="020B0604030504040204" pitchFamily="34" charset="-120"/>
                <a:ea typeface="微軟正黑體" panose="020B0604030504040204" pitchFamily="34" charset="-120"/>
              </a:rPr>
              <a:t> </a:t>
            </a:r>
            <a:r>
              <a:rPr lang="en-US" altLang="zh-HK" sz="2800" b="1" dirty="0">
                <a:solidFill>
                  <a:schemeClr val="bg1"/>
                </a:solidFill>
                <a:latin typeface="微軟正黑體" panose="020B0604030504040204" pitchFamily="34" charset="-120"/>
                <a:ea typeface="微軟正黑體" panose="020B0604030504040204" pitchFamily="34" charset="-120"/>
              </a:rPr>
              <a:t>17</a:t>
            </a:r>
            <a:r>
              <a:rPr lang="zh-HK" altLang="en-US" sz="2800" b="1" dirty="0" smtClean="0">
                <a:solidFill>
                  <a:schemeClr val="bg1"/>
                </a:solidFill>
                <a:latin typeface="微軟正黑體" panose="020B0604030504040204" pitchFamily="34" charset="-120"/>
                <a:ea typeface="微軟正黑體" panose="020B0604030504040204" pitchFamily="34" charset="-120"/>
              </a:rPr>
              <a:t>：</a:t>
            </a:r>
            <a:r>
              <a:rPr lang="en-US" altLang="zh-HK" sz="2800" b="1" dirty="0" smtClean="0">
                <a:solidFill>
                  <a:schemeClr val="bg1"/>
                </a:solidFill>
                <a:latin typeface="微軟正黑體" panose="020B0604030504040204" pitchFamily="34" charset="-120"/>
                <a:ea typeface="微軟正黑體" panose="020B0604030504040204" pitchFamily="34" charset="-120"/>
              </a:rPr>
              <a:t>8</a:t>
            </a:r>
            <a:r>
              <a:rPr lang="en-US" altLang="zh-TW" sz="2800" b="1" dirty="0" smtClean="0">
                <a:solidFill>
                  <a:schemeClr val="bg1"/>
                </a:solidFill>
                <a:latin typeface="微軟正黑體" panose="020B0604030504040204" pitchFamily="34" charset="-120"/>
                <a:ea typeface="微軟正黑體" panose="020B0604030504040204" pitchFamily="34" charset="-120"/>
              </a:rPr>
              <a:t>】</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indent="0">
              <a:lnSpc>
                <a:spcPts val="3600"/>
              </a:lnSpc>
              <a:buNone/>
            </a:pP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a:p>
            <a:pPr marL="0" indent="0">
              <a:lnSpc>
                <a:spcPts val="3600"/>
              </a:lnSpc>
              <a:buNone/>
            </a:pPr>
            <a:r>
              <a:rPr lang="zh-TW" altLang="en-US" sz="36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zh-TW" altLang="en-US" sz="3600" b="1" dirty="0" smtClean="0">
                <a:solidFill>
                  <a:schemeClr val="bg1"/>
                </a:solidFill>
                <a:latin typeface="微軟正黑體" panose="020B0604030504040204" pitchFamily="34" charset="-120"/>
                <a:ea typeface="微軟正黑體" panose="020B0604030504040204" pitchFamily="34" charset="-120"/>
              </a:rPr>
              <a:t>因為</a:t>
            </a:r>
            <a:r>
              <a:rPr lang="zh-TW" altLang="en-US" sz="3600" b="1" u="sng" dirty="0">
                <a:solidFill>
                  <a:schemeClr val="accent6">
                    <a:lumMod val="60000"/>
                    <a:lumOff val="40000"/>
                  </a:schemeClr>
                </a:solidFill>
                <a:latin typeface="微軟正黑體" panose="020B0604030504040204" pitchFamily="34" charset="-120"/>
                <a:ea typeface="微軟正黑體" panose="020B0604030504040204" pitchFamily="34" charset="-120"/>
              </a:rPr>
              <a:t>你所賜給我的道，我已經賜給他們</a:t>
            </a:r>
            <a:r>
              <a:rPr lang="zh-TW" altLang="en-US" sz="36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a:t>
            </a:r>
            <a:endParaRPr lang="en-US" altLang="zh-TW" sz="3600" b="1" dirty="0" smtClean="0">
              <a:solidFill>
                <a:schemeClr val="accent6">
                  <a:lumMod val="60000"/>
                  <a:lumOff val="40000"/>
                </a:schemeClr>
              </a:solidFill>
              <a:latin typeface="微軟正黑體" panose="020B0604030504040204" pitchFamily="34" charset="-120"/>
              <a:ea typeface="微軟正黑體" panose="020B0604030504040204" pitchFamily="34" charset="-120"/>
            </a:endParaRPr>
          </a:p>
          <a:p>
            <a:pPr marL="0" indent="0">
              <a:lnSpc>
                <a:spcPts val="3600"/>
              </a:lnSpc>
              <a:buNone/>
            </a:pPr>
            <a:r>
              <a:rPr lang="en-US" altLang="zh-TW" sz="36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zh-TW" altLang="en-US" sz="3600" b="1" dirty="0" smtClean="0">
                <a:solidFill>
                  <a:schemeClr val="bg1"/>
                </a:solidFill>
                <a:latin typeface="微軟正黑體" panose="020B0604030504040204" pitchFamily="34" charset="-120"/>
                <a:ea typeface="微軟正黑體" panose="020B0604030504040204" pitchFamily="34" charset="-120"/>
              </a:rPr>
              <a:t>他們</a:t>
            </a:r>
            <a:r>
              <a:rPr lang="zh-TW" altLang="en-US" sz="3600" b="1" dirty="0">
                <a:solidFill>
                  <a:schemeClr val="bg1"/>
                </a:solidFill>
                <a:latin typeface="微軟正黑體" panose="020B0604030504040204" pitchFamily="34" charset="-120"/>
                <a:ea typeface="微軟正黑體" panose="020B0604030504040204" pitchFamily="34" charset="-120"/>
              </a:rPr>
              <a:t>也領受了，又確實</a:t>
            </a:r>
            <a:r>
              <a:rPr lang="zh-TW" altLang="en-US" sz="3600" b="1" dirty="0" smtClean="0">
                <a:solidFill>
                  <a:schemeClr val="bg1"/>
                </a:solidFill>
                <a:latin typeface="微軟正黑體" panose="020B0604030504040204" pitchFamily="34" charset="-120"/>
                <a:ea typeface="微軟正黑體" panose="020B0604030504040204" pitchFamily="34" charset="-120"/>
              </a:rPr>
              <a:t>知道，</a:t>
            </a:r>
            <a:r>
              <a:rPr lang="zh-TW" altLang="en-US" sz="3600" b="1" dirty="0">
                <a:solidFill>
                  <a:schemeClr val="bg1"/>
                </a:solidFill>
                <a:latin typeface="微軟正黑體" panose="020B0604030504040204" pitchFamily="34" charset="-120"/>
                <a:ea typeface="微軟正黑體" panose="020B0604030504040204" pitchFamily="34" charset="-120"/>
              </a:rPr>
              <a:t>我是從</a:t>
            </a:r>
            <a:r>
              <a:rPr lang="zh-TW" altLang="en-US" sz="3600" b="1" dirty="0" smtClean="0">
                <a:solidFill>
                  <a:schemeClr val="bg1"/>
                </a:solidFill>
                <a:latin typeface="微軟正黑體" panose="020B0604030504040204" pitchFamily="34" charset="-120"/>
                <a:ea typeface="微軟正黑體" panose="020B0604030504040204" pitchFamily="34" charset="-120"/>
              </a:rPr>
              <a:t>你</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a:p>
            <a:pPr marL="0" indent="0">
              <a:lnSpc>
                <a:spcPts val="3600"/>
              </a:lnSpc>
              <a:buNone/>
            </a:pPr>
            <a:r>
              <a:rPr lang="en-US" altLang="zh-TW" sz="3600" b="1" dirty="0">
                <a:solidFill>
                  <a:schemeClr val="bg1"/>
                </a:solidFill>
                <a:latin typeface="微軟正黑體" panose="020B0604030504040204" pitchFamily="34" charset="-120"/>
                <a:ea typeface="微軟正黑體" panose="020B0604030504040204" pitchFamily="34" charset="-120"/>
              </a:rPr>
              <a:t> </a:t>
            </a:r>
            <a:r>
              <a:rPr lang="zh-TW" altLang="en-US" sz="3600" b="1" dirty="0" smtClean="0">
                <a:solidFill>
                  <a:schemeClr val="bg1"/>
                </a:solidFill>
                <a:latin typeface="微軟正黑體" panose="020B0604030504040204" pitchFamily="34" charset="-120"/>
                <a:ea typeface="微軟正黑體" panose="020B0604030504040204" pitchFamily="34" charset="-120"/>
              </a:rPr>
              <a:t>出來</a:t>
            </a:r>
            <a:r>
              <a:rPr lang="zh-TW" altLang="en-US" sz="3600" b="1" dirty="0">
                <a:solidFill>
                  <a:schemeClr val="bg1"/>
                </a:solidFill>
                <a:latin typeface="微軟正黑體" panose="020B0604030504040204" pitchFamily="34" charset="-120"/>
                <a:ea typeface="微軟正黑體" panose="020B0604030504040204" pitchFamily="34" charset="-120"/>
              </a:rPr>
              <a:t>的，並且信你差了我來。</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893071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合而為一</a:t>
            </a:r>
            <a:r>
              <a:rPr lang="zh-HK" altLang="en-US" sz="2800" b="1" dirty="0">
                <a:solidFill>
                  <a:srgbClr val="FFFF00"/>
                </a:solidFill>
                <a:latin typeface="微軟正黑體" panose="020B0604030504040204" pitchFamily="34" charset="-120"/>
                <a:ea typeface="微軟正黑體" panose="020B0604030504040204" pitchFamily="34" charset="-120"/>
              </a:rPr>
              <a:t>：</a:t>
            </a:r>
            <a:r>
              <a:rPr lang="zh-HK" altLang="en-US" sz="2800" b="1" dirty="0">
                <a:solidFill>
                  <a:schemeClr val="accent6">
                    <a:lumMod val="60000"/>
                    <a:lumOff val="40000"/>
                  </a:schemeClr>
                </a:solidFill>
                <a:latin typeface="微軟正黑體" panose="020B0604030504040204" pitchFamily="34" charset="-120"/>
                <a:ea typeface="微軟正黑體" panose="020B0604030504040204" pitchFamily="34" charset="-120"/>
              </a:rPr>
              <a:t>共享</a:t>
            </a:r>
            <a:r>
              <a:rPr lang="zh-HK" altLang="en-US" sz="28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真理</a:t>
            </a:r>
            <a:r>
              <a:rPr lang="en-US" altLang="zh-HK" sz="28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en-US" altLang="zh-TW" sz="2800" b="1" dirty="0" smtClean="0">
                <a:solidFill>
                  <a:schemeClr val="bg1"/>
                </a:solidFill>
                <a:latin typeface="微軟正黑體" panose="020B0604030504040204" pitchFamily="34" charset="-120"/>
                <a:ea typeface="微軟正黑體" panose="020B0604030504040204" pitchFamily="34" charset="-120"/>
              </a:rPr>
              <a:t>【</a:t>
            </a:r>
            <a:r>
              <a:rPr lang="zh-HK" altLang="en-US" sz="2800" b="1" dirty="0" smtClean="0">
                <a:solidFill>
                  <a:schemeClr val="bg1"/>
                </a:solidFill>
                <a:latin typeface="微軟正黑體" panose="020B0604030504040204" pitchFamily="34" charset="-120"/>
                <a:ea typeface="微軟正黑體" panose="020B0604030504040204" pitchFamily="34" charset="-120"/>
              </a:rPr>
              <a:t>約</a:t>
            </a:r>
            <a:r>
              <a:rPr lang="zh-TW" altLang="en-US" sz="2800" b="1" dirty="0">
                <a:solidFill>
                  <a:schemeClr val="bg1"/>
                </a:solidFill>
                <a:latin typeface="微軟正黑體" panose="020B0604030504040204" pitchFamily="34" charset="-120"/>
                <a:ea typeface="微軟正黑體" panose="020B0604030504040204" pitchFamily="34" charset="-120"/>
              </a:rPr>
              <a:t> </a:t>
            </a:r>
            <a:r>
              <a:rPr lang="en-US" altLang="zh-HK" sz="2800" b="1" dirty="0" smtClean="0">
                <a:solidFill>
                  <a:schemeClr val="bg1"/>
                </a:solidFill>
                <a:latin typeface="微軟正黑體" panose="020B0604030504040204" pitchFamily="34" charset="-120"/>
                <a:ea typeface="微軟正黑體" panose="020B0604030504040204" pitchFamily="34" charset="-120"/>
              </a:rPr>
              <a:t>17</a:t>
            </a:r>
            <a:r>
              <a:rPr lang="zh-HK" altLang="en-US" sz="2800" b="1" dirty="0" smtClean="0">
                <a:solidFill>
                  <a:schemeClr val="bg1"/>
                </a:solidFill>
                <a:latin typeface="微軟正黑體" panose="020B0604030504040204" pitchFamily="34" charset="-120"/>
                <a:ea typeface="微軟正黑體" panose="020B0604030504040204" pitchFamily="34" charset="-120"/>
              </a:rPr>
              <a:t>：</a:t>
            </a:r>
            <a:r>
              <a:rPr lang="en-US" altLang="zh-HK" sz="2800" b="1" dirty="0" smtClean="0">
                <a:solidFill>
                  <a:schemeClr val="bg1"/>
                </a:solidFill>
                <a:latin typeface="微軟正黑體" panose="020B0604030504040204" pitchFamily="34" charset="-120"/>
                <a:ea typeface="微軟正黑體" panose="020B0604030504040204" pitchFamily="34" charset="-120"/>
              </a:rPr>
              <a:t>14-19</a:t>
            </a:r>
            <a:r>
              <a:rPr lang="en-US" altLang="zh-TW" sz="2800" b="1" dirty="0" smtClean="0">
                <a:solidFill>
                  <a:schemeClr val="bg1"/>
                </a:solidFill>
                <a:latin typeface="微軟正黑體" panose="020B0604030504040204" pitchFamily="34" charset="-120"/>
                <a:ea typeface="微軟正黑體" panose="020B0604030504040204" pitchFamily="34" charset="-120"/>
              </a:rPr>
              <a:t>】</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lvl="0" indent="0">
              <a:lnSpc>
                <a:spcPts val="3600"/>
              </a:lnSpc>
              <a:buNone/>
            </a:pPr>
            <a:r>
              <a:rPr lang="en-US" altLang="zh-TW" sz="2400" b="1" dirty="0" smtClean="0">
                <a:solidFill>
                  <a:prstClr val="white"/>
                </a:solidFill>
                <a:latin typeface="微軟正黑體" panose="020B0604030504040204" pitchFamily="34" charset="-120"/>
                <a:ea typeface="微軟正黑體" panose="020B0604030504040204" pitchFamily="34" charset="-120"/>
              </a:rPr>
              <a:t>14</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400" b="1" u="sng" dirty="0" smtClean="0">
                <a:solidFill>
                  <a:schemeClr val="accent6">
                    <a:lumMod val="60000"/>
                    <a:lumOff val="40000"/>
                  </a:schemeClr>
                </a:solidFill>
                <a:latin typeface="微軟正黑體" panose="020B0604030504040204" pitchFamily="34" charset="-120"/>
                <a:ea typeface="微軟正黑體" panose="020B0604030504040204" pitchFamily="34" charset="-120"/>
              </a:rPr>
              <a:t>我</a:t>
            </a:r>
            <a:r>
              <a:rPr lang="zh-TW" altLang="en-US" sz="3400" b="1" u="sng" dirty="0">
                <a:solidFill>
                  <a:schemeClr val="accent6">
                    <a:lumMod val="60000"/>
                    <a:lumOff val="40000"/>
                  </a:schemeClr>
                </a:solidFill>
                <a:latin typeface="微軟正黑體" panose="020B0604030504040204" pitchFamily="34" charset="-120"/>
                <a:ea typeface="微軟正黑體" panose="020B0604030504040204" pitchFamily="34" charset="-120"/>
              </a:rPr>
              <a:t>已</a:t>
            </a:r>
            <a:r>
              <a:rPr lang="zh-TW" altLang="en-US" sz="3400" b="1" u="sng" dirty="0" smtClean="0">
                <a:solidFill>
                  <a:schemeClr val="accent6">
                    <a:lumMod val="60000"/>
                    <a:lumOff val="40000"/>
                  </a:schemeClr>
                </a:solidFill>
                <a:latin typeface="微軟正黑體" panose="020B0604030504040204" pitchFamily="34" charset="-120"/>
                <a:ea typeface="微軟正黑體" panose="020B0604030504040204" pitchFamily="34" charset="-120"/>
              </a:rPr>
              <a:t>將祢的</a:t>
            </a:r>
            <a:r>
              <a:rPr lang="zh-TW" altLang="en-US" sz="3400" b="1" u="sng" dirty="0">
                <a:solidFill>
                  <a:schemeClr val="accent6">
                    <a:lumMod val="60000"/>
                    <a:lumOff val="40000"/>
                  </a:schemeClr>
                </a:solidFill>
                <a:latin typeface="微軟正黑體" panose="020B0604030504040204" pitchFamily="34" charset="-120"/>
                <a:ea typeface="微軟正黑體" panose="020B0604030504040204" pitchFamily="34" charset="-120"/>
              </a:rPr>
              <a:t>道賜給他們</a:t>
            </a:r>
            <a:r>
              <a:rPr lang="zh-TW" altLang="en-US" sz="3400" b="1" dirty="0">
                <a:solidFill>
                  <a:schemeClr val="accent6">
                    <a:lumMod val="60000"/>
                    <a:lumOff val="40000"/>
                  </a:schemeClr>
                </a:solidFill>
                <a:latin typeface="微軟正黑體" panose="020B0604030504040204" pitchFamily="34" charset="-120"/>
                <a:ea typeface="微軟正黑體" panose="020B0604030504040204" pitchFamily="34" charset="-120"/>
              </a:rPr>
              <a:t>。</a:t>
            </a:r>
            <a:r>
              <a:rPr lang="zh-TW" altLang="en-US" sz="3400" b="1" dirty="0">
                <a:solidFill>
                  <a:prstClr val="white"/>
                </a:solidFill>
                <a:latin typeface="微軟正黑體" panose="020B0604030504040204" pitchFamily="34" charset="-120"/>
                <a:ea typeface="微軟正黑體" panose="020B0604030504040204" pitchFamily="34" charset="-120"/>
              </a:rPr>
              <a:t>世界又恨他們</a:t>
            </a:r>
            <a:r>
              <a:rPr lang="zh-TW" altLang="en-US" sz="3400" b="1" dirty="0" smtClean="0">
                <a:solidFill>
                  <a:prstClr val="white"/>
                </a:solidFill>
                <a:latin typeface="微軟正黑體" panose="020B0604030504040204" pitchFamily="34" charset="-120"/>
                <a:ea typeface="微軟正黑體" panose="020B0604030504040204" pitchFamily="34" charset="-120"/>
              </a:rPr>
              <a:t>；</a:t>
            </a:r>
            <a:endParaRPr lang="en-US" altLang="zh-TW" sz="3400" b="1"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zh-TW" altLang="en-US" sz="3400" b="1" dirty="0" smtClean="0">
                <a:solidFill>
                  <a:prstClr val="white"/>
                </a:solidFill>
                <a:latin typeface="微軟正黑體" panose="020B0604030504040204" pitchFamily="34" charset="-120"/>
                <a:ea typeface="微軟正黑體" panose="020B0604030504040204" pitchFamily="34" charset="-120"/>
              </a:rPr>
              <a:t>      因為</a:t>
            </a:r>
            <a:r>
              <a:rPr lang="zh-TW" altLang="en-US" sz="3400" b="1" dirty="0">
                <a:solidFill>
                  <a:prstClr val="white"/>
                </a:solidFill>
                <a:latin typeface="微軟正黑體" panose="020B0604030504040204" pitchFamily="34" charset="-120"/>
                <a:ea typeface="微軟正黑體" panose="020B0604030504040204" pitchFamily="34" charset="-120"/>
              </a:rPr>
              <a:t>他們不屬世界，正如我不屬世界</a:t>
            </a:r>
            <a:r>
              <a:rPr lang="zh-TW" altLang="en-US" sz="3400" b="1" dirty="0" smtClean="0">
                <a:solidFill>
                  <a:prstClr val="white"/>
                </a:solidFill>
                <a:latin typeface="微軟正黑體" panose="020B0604030504040204" pitchFamily="34" charset="-120"/>
                <a:ea typeface="微軟正黑體" panose="020B0604030504040204" pitchFamily="34" charset="-120"/>
              </a:rPr>
              <a:t>一樣。</a:t>
            </a:r>
            <a:endParaRPr lang="en-US" altLang="zh-TW" sz="3400" b="1"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2400" b="1" dirty="0" smtClean="0">
                <a:solidFill>
                  <a:prstClr val="white"/>
                </a:solidFill>
                <a:latin typeface="微軟正黑體" panose="020B0604030504040204" pitchFamily="34" charset="-120"/>
                <a:ea typeface="微軟正黑體" panose="020B0604030504040204" pitchFamily="34" charset="-120"/>
              </a:rPr>
              <a:t>15</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400" b="1" dirty="0" smtClean="0">
                <a:solidFill>
                  <a:prstClr val="white"/>
                </a:solidFill>
                <a:latin typeface="微軟正黑體" panose="020B0604030504040204" pitchFamily="34" charset="-120"/>
                <a:ea typeface="微軟正黑體" panose="020B0604030504040204" pitchFamily="34" charset="-120"/>
              </a:rPr>
              <a:t>我</a:t>
            </a:r>
            <a:r>
              <a:rPr lang="zh-TW" altLang="en-US" sz="3400" b="1" dirty="0">
                <a:solidFill>
                  <a:prstClr val="white"/>
                </a:solidFill>
                <a:latin typeface="微軟正黑體" panose="020B0604030504040204" pitchFamily="34" charset="-120"/>
                <a:ea typeface="微軟正黑體" panose="020B0604030504040204" pitchFamily="34" charset="-120"/>
              </a:rPr>
              <a:t>不</a:t>
            </a:r>
            <a:r>
              <a:rPr lang="zh-TW" altLang="en-US" sz="3400" b="1" dirty="0" smtClean="0">
                <a:solidFill>
                  <a:prstClr val="white"/>
                </a:solidFill>
                <a:latin typeface="微軟正黑體" panose="020B0604030504040204" pitchFamily="34" charset="-120"/>
                <a:ea typeface="微軟正黑體" panose="020B0604030504040204" pitchFamily="34" charset="-120"/>
              </a:rPr>
              <a:t>求祢叫</a:t>
            </a:r>
            <a:r>
              <a:rPr lang="zh-TW" altLang="en-US" sz="3400" b="1" dirty="0">
                <a:solidFill>
                  <a:prstClr val="white"/>
                </a:solidFill>
                <a:latin typeface="微軟正黑體" panose="020B0604030504040204" pitchFamily="34" charset="-120"/>
                <a:ea typeface="微軟正黑體" panose="020B0604030504040204" pitchFamily="34" charset="-120"/>
              </a:rPr>
              <a:t>他們離開世界，只</a:t>
            </a:r>
            <a:r>
              <a:rPr lang="zh-TW" altLang="en-US" sz="3400" b="1" dirty="0" smtClean="0">
                <a:solidFill>
                  <a:prstClr val="white"/>
                </a:solidFill>
                <a:latin typeface="微軟正黑體" panose="020B0604030504040204" pitchFamily="34" charset="-120"/>
                <a:ea typeface="微軟正黑體" panose="020B0604030504040204" pitchFamily="34" charset="-120"/>
              </a:rPr>
              <a:t>求祢保守他們</a:t>
            </a:r>
            <a:endParaRPr lang="en-US" altLang="zh-TW" sz="3400" b="1"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zh-TW" altLang="en-US" sz="3400" b="1" dirty="0" smtClean="0">
                <a:solidFill>
                  <a:prstClr val="white"/>
                </a:solidFill>
                <a:latin typeface="微軟正黑體" panose="020B0604030504040204" pitchFamily="34" charset="-120"/>
                <a:ea typeface="微軟正黑體" panose="020B0604030504040204" pitchFamily="34" charset="-120"/>
              </a:rPr>
              <a:t>      脫離</a:t>
            </a:r>
            <a:r>
              <a:rPr lang="zh-TW" altLang="en-US" sz="3400" b="1" dirty="0">
                <a:solidFill>
                  <a:prstClr val="white"/>
                </a:solidFill>
                <a:latin typeface="微軟正黑體" panose="020B0604030504040204" pitchFamily="34" charset="-120"/>
                <a:ea typeface="微軟正黑體" panose="020B0604030504040204" pitchFamily="34" charset="-120"/>
              </a:rPr>
              <a:t>那惡</a:t>
            </a:r>
            <a:r>
              <a:rPr lang="zh-TW" altLang="en-US" sz="3400" b="1" dirty="0" smtClean="0">
                <a:solidFill>
                  <a:prstClr val="white"/>
                </a:solidFill>
                <a:latin typeface="微軟正黑體" panose="020B0604030504040204" pitchFamily="34" charset="-120"/>
                <a:ea typeface="微軟正黑體" panose="020B0604030504040204" pitchFamily="34" charset="-120"/>
              </a:rPr>
              <a:t>者。</a:t>
            </a:r>
            <a:endParaRPr lang="en-US" altLang="zh-TW" sz="3400" b="1" dirty="0" smtClean="0">
              <a:solidFill>
                <a:prstClr val="white"/>
              </a:solidFill>
              <a:latin typeface="微軟正黑體" panose="020B0604030504040204" pitchFamily="34" charset="-120"/>
              <a:ea typeface="微軟正黑體" panose="020B0604030504040204" pitchFamily="34" charset="-120"/>
            </a:endParaRPr>
          </a:p>
          <a:p>
            <a:pPr marL="0" indent="0">
              <a:lnSpc>
                <a:spcPts val="3600"/>
              </a:lnSpc>
              <a:buNone/>
            </a:pPr>
            <a:r>
              <a:rPr lang="en-US" altLang="zh-TW" sz="2400" b="1" dirty="0" smtClean="0">
                <a:solidFill>
                  <a:prstClr val="white"/>
                </a:solidFill>
                <a:latin typeface="微軟正黑體" panose="020B0604030504040204" pitchFamily="34" charset="-120"/>
                <a:ea typeface="微軟正黑體" panose="020B0604030504040204" pitchFamily="34" charset="-120"/>
              </a:rPr>
              <a:t>16</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400" b="1" dirty="0" smtClean="0">
                <a:solidFill>
                  <a:prstClr val="white"/>
                </a:solidFill>
                <a:latin typeface="微軟正黑體" panose="020B0604030504040204" pitchFamily="34" charset="-120"/>
                <a:ea typeface="微軟正黑體" panose="020B0604030504040204" pitchFamily="34" charset="-120"/>
              </a:rPr>
              <a:t>他們</a:t>
            </a:r>
            <a:r>
              <a:rPr lang="zh-TW" altLang="en-US" sz="3400" b="1" dirty="0">
                <a:solidFill>
                  <a:prstClr val="white"/>
                </a:solidFill>
                <a:latin typeface="微軟正黑體" panose="020B0604030504040204" pitchFamily="34" charset="-120"/>
                <a:ea typeface="微軟正黑體" panose="020B0604030504040204" pitchFamily="34" charset="-120"/>
              </a:rPr>
              <a:t>不屬世界，正如我不屬世界一樣</a:t>
            </a:r>
            <a:r>
              <a:rPr lang="zh-TW" altLang="en-US" sz="3400" b="1" dirty="0" smtClean="0">
                <a:solidFill>
                  <a:prstClr val="white"/>
                </a:solidFill>
                <a:latin typeface="微軟正黑體" panose="020B0604030504040204" pitchFamily="34" charset="-120"/>
                <a:ea typeface="微軟正黑體" panose="020B0604030504040204" pitchFamily="34" charset="-120"/>
              </a:rPr>
              <a:t>。</a:t>
            </a:r>
            <a:endParaRPr lang="en-US" altLang="zh-TW" sz="3400" b="1" dirty="0" smtClean="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753224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合而為一</a:t>
            </a:r>
            <a:r>
              <a:rPr lang="zh-HK" altLang="en-US" sz="2800" b="1" dirty="0">
                <a:solidFill>
                  <a:srgbClr val="FFFF00"/>
                </a:solidFill>
                <a:latin typeface="微軟正黑體" panose="020B0604030504040204" pitchFamily="34" charset="-120"/>
                <a:ea typeface="微軟正黑體" panose="020B0604030504040204" pitchFamily="34" charset="-120"/>
              </a:rPr>
              <a:t>：</a:t>
            </a:r>
            <a:r>
              <a:rPr lang="zh-HK" altLang="en-US" sz="2800" b="1" dirty="0">
                <a:solidFill>
                  <a:schemeClr val="accent6">
                    <a:lumMod val="60000"/>
                    <a:lumOff val="40000"/>
                  </a:schemeClr>
                </a:solidFill>
                <a:latin typeface="微軟正黑體" panose="020B0604030504040204" pitchFamily="34" charset="-120"/>
                <a:ea typeface="微軟正黑體" panose="020B0604030504040204" pitchFamily="34" charset="-120"/>
              </a:rPr>
              <a:t>共享真理</a:t>
            </a:r>
            <a:r>
              <a:rPr lang="en-US" altLang="zh-HK" sz="28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en-US" altLang="zh-TW" sz="2800" b="1" dirty="0">
                <a:solidFill>
                  <a:schemeClr val="bg1"/>
                </a:solidFill>
                <a:latin typeface="微軟正黑體" panose="020B0604030504040204" pitchFamily="34" charset="-120"/>
                <a:ea typeface="微軟正黑體" panose="020B0604030504040204" pitchFamily="34" charset="-120"/>
              </a:rPr>
              <a:t>【</a:t>
            </a:r>
            <a:r>
              <a:rPr lang="zh-HK" altLang="en-US" sz="2800" b="1" dirty="0">
                <a:solidFill>
                  <a:schemeClr val="bg1"/>
                </a:solidFill>
                <a:latin typeface="微軟正黑體" panose="020B0604030504040204" pitchFamily="34" charset="-120"/>
                <a:ea typeface="微軟正黑體" panose="020B0604030504040204" pitchFamily="34" charset="-120"/>
              </a:rPr>
              <a:t>約</a:t>
            </a:r>
            <a:r>
              <a:rPr lang="zh-TW" altLang="en-US" sz="2800" b="1" dirty="0">
                <a:solidFill>
                  <a:schemeClr val="bg1"/>
                </a:solidFill>
                <a:latin typeface="微軟正黑體" panose="020B0604030504040204" pitchFamily="34" charset="-120"/>
                <a:ea typeface="微軟正黑體" panose="020B0604030504040204" pitchFamily="34" charset="-120"/>
              </a:rPr>
              <a:t> </a:t>
            </a:r>
            <a:r>
              <a:rPr lang="en-US" altLang="zh-HK" sz="2800" b="1" dirty="0">
                <a:solidFill>
                  <a:schemeClr val="bg1"/>
                </a:solidFill>
                <a:latin typeface="微軟正黑體" panose="020B0604030504040204" pitchFamily="34" charset="-120"/>
                <a:ea typeface="微軟正黑體" panose="020B0604030504040204" pitchFamily="34" charset="-120"/>
              </a:rPr>
              <a:t>17</a:t>
            </a:r>
            <a:r>
              <a:rPr lang="zh-HK" altLang="en-US" sz="2800" b="1" dirty="0">
                <a:solidFill>
                  <a:schemeClr val="bg1"/>
                </a:solidFill>
                <a:latin typeface="微軟正黑體" panose="020B0604030504040204" pitchFamily="34" charset="-120"/>
                <a:ea typeface="微軟正黑體" panose="020B0604030504040204" pitchFamily="34" charset="-120"/>
              </a:rPr>
              <a:t>：</a:t>
            </a:r>
            <a:r>
              <a:rPr lang="en-US" altLang="zh-HK" sz="2800" b="1" dirty="0">
                <a:solidFill>
                  <a:schemeClr val="bg1"/>
                </a:solidFill>
                <a:latin typeface="微軟正黑體" panose="020B0604030504040204" pitchFamily="34" charset="-120"/>
                <a:ea typeface="微軟正黑體" panose="020B0604030504040204" pitchFamily="34" charset="-120"/>
              </a:rPr>
              <a:t>14-19</a:t>
            </a:r>
            <a:r>
              <a:rPr lang="en-US" altLang="zh-TW" sz="2800" b="1" dirty="0">
                <a:solidFill>
                  <a:schemeClr val="bg1"/>
                </a:solidFill>
                <a:latin typeface="微軟正黑體" panose="020B0604030504040204" pitchFamily="34" charset="-120"/>
                <a:ea typeface="微軟正黑體" panose="020B0604030504040204" pitchFamily="34" charset="-120"/>
              </a:rPr>
              <a:t>】</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lvl="0" indent="0">
              <a:lnSpc>
                <a:spcPts val="3600"/>
              </a:lnSpc>
              <a:buNone/>
            </a:pPr>
            <a:r>
              <a:rPr lang="en-US" altLang="zh-TW" sz="2400" b="1" dirty="0" smtClean="0">
                <a:solidFill>
                  <a:prstClr val="white"/>
                </a:solidFill>
                <a:latin typeface="微軟正黑體" panose="020B0604030504040204" pitchFamily="34" charset="-120"/>
                <a:ea typeface="微軟正黑體" panose="020B0604030504040204" pitchFamily="34" charset="-120"/>
              </a:rPr>
              <a:t>17</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400" b="1" u="sng" dirty="0" smtClean="0">
                <a:solidFill>
                  <a:schemeClr val="accent6">
                    <a:lumMod val="60000"/>
                    <a:lumOff val="40000"/>
                  </a:schemeClr>
                </a:solidFill>
                <a:latin typeface="微軟正黑體" panose="020B0604030504040204" pitchFamily="34" charset="-120"/>
                <a:ea typeface="微軟正黑體" panose="020B0604030504040204" pitchFamily="34" charset="-120"/>
              </a:rPr>
              <a:t>求祢用</a:t>
            </a:r>
            <a:r>
              <a:rPr lang="zh-TW" altLang="en-US" sz="3400" b="1" u="sng" dirty="0">
                <a:solidFill>
                  <a:schemeClr val="accent6">
                    <a:lumMod val="60000"/>
                    <a:lumOff val="40000"/>
                  </a:schemeClr>
                </a:solidFill>
                <a:latin typeface="微軟正黑體" panose="020B0604030504040204" pitchFamily="34" charset="-120"/>
                <a:ea typeface="微軟正黑體" panose="020B0604030504040204" pitchFamily="34" charset="-120"/>
              </a:rPr>
              <a:t>真理使他們成聖</a:t>
            </a:r>
            <a:r>
              <a:rPr lang="zh-TW" altLang="en-US" sz="3400" b="1" u="sng" dirty="0" smtClean="0">
                <a:solidFill>
                  <a:schemeClr val="accent6">
                    <a:lumMod val="60000"/>
                    <a:lumOff val="40000"/>
                  </a:schemeClr>
                </a:solidFill>
                <a:latin typeface="微軟正黑體" panose="020B0604030504040204" pitchFamily="34" charset="-120"/>
                <a:ea typeface="微軟正黑體" panose="020B0604030504040204" pitchFamily="34" charset="-120"/>
              </a:rPr>
              <a:t>；祢的</a:t>
            </a:r>
            <a:r>
              <a:rPr lang="zh-TW" altLang="en-US" sz="3400" b="1" u="sng" dirty="0">
                <a:solidFill>
                  <a:schemeClr val="accent6">
                    <a:lumMod val="60000"/>
                    <a:lumOff val="40000"/>
                  </a:schemeClr>
                </a:solidFill>
                <a:latin typeface="微軟正黑體" panose="020B0604030504040204" pitchFamily="34" charset="-120"/>
                <a:ea typeface="微軟正黑體" panose="020B0604030504040204" pitchFamily="34" charset="-120"/>
              </a:rPr>
              <a:t>道就是</a:t>
            </a:r>
            <a:r>
              <a:rPr lang="zh-TW" altLang="en-US" sz="3400" b="1" u="sng" dirty="0" smtClean="0">
                <a:solidFill>
                  <a:schemeClr val="accent6">
                    <a:lumMod val="60000"/>
                    <a:lumOff val="40000"/>
                  </a:schemeClr>
                </a:solidFill>
                <a:latin typeface="微軟正黑體" panose="020B0604030504040204" pitchFamily="34" charset="-120"/>
                <a:ea typeface="微軟正黑體" panose="020B0604030504040204" pitchFamily="34" charset="-120"/>
              </a:rPr>
              <a:t>真理</a:t>
            </a:r>
            <a:r>
              <a:rPr lang="zh-TW" altLang="en-US" sz="34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a:t>
            </a:r>
            <a:endParaRPr lang="en-US" altLang="zh-TW" sz="3400" b="1" dirty="0" smtClean="0">
              <a:solidFill>
                <a:schemeClr val="accent6">
                  <a:lumMod val="60000"/>
                  <a:lumOff val="40000"/>
                </a:schemeClr>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2400" b="1" dirty="0" smtClean="0">
                <a:solidFill>
                  <a:prstClr val="white"/>
                </a:solidFill>
                <a:latin typeface="微軟正黑體" panose="020B0604030504040204" pitchFamily="34" charset="-120"/>
                <a:ea typeface="微軟正黑體" panose="020B0604030504040204" pitchFamily="34" charset="-120"/>
              </a:rPr>
              <a:t>18</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400" b="1" dirty="0" smtClean="0">
                <a:solidFill>
                  <a:prstClr val="white"/>
                </a:solidFill>
                <a:latin typeface="微軟正黑體" panose="020B0604030504040204" pitchFamily="34" charset="-120"/>
                <a:ea typeface="微軟正黑體" panose="020B0604030504040204" pitchFamily="34" charset="-120"/>
              </a:rPr>
              <a:t>祢怎樣</a:t>
            </a:r>
            <a:r>
              <a:rPr lang="zh-TW" altLang="en-US" sz="3400" b="1" dirty="0">
                <a:solidFill>
                  <a:prstClr val="white"/>
                </a:solidFill>
                <a:latin typeface="微軟正黑體" panose="020B0604030504040204" pitchFamily="34" charset="-120"/>
                <a:ea typeface="微軟正黑體" panose="020B0604030504040204" pitchFamily="34" charset="-120"/>
              </a:rPr>
              <a:t>差我到世上，我也照樣差他們到</a:t>
            </a:r>
            <a:r>
              <a:rPr lang="zh-TW" altLang="en-US" sz="3400" b="1" dirty="0" smtClean="0">
                <a:solidFill>
                  <a:prstClr val="white"/>
                </a:solidFill>
                <a:latin typeface="微軟正黑體" panose="020B0604030504040204" pitchFamily="34" charset="-120"/>
                <a:ea typeface="微軟正黑體" panose="020B0604030504040204" pitchFamily="34" charset="-120"/>
              </a:rPr>
              <a:t>世上</a:t>
            </a:r>
            <a:r>
              <a:rPr lang="zh-TW" altLang="en-US" sz="3400" b="1" dirty="0">
                <a:solidFill>
                  <a:prstClr val="white"/>
                </a:solidFill>
                <a:latin typeface="微軟正黑體" panose="020B0604030504040204" pitchFamily="34" charset="-120"/>
                <a:ea typeface="微軟正黑體" panose="020B0604030504040204" pitchFamily="34" charset="-120"/>
              </a:rPr>
              <a:t>。</a:t>
            </a:r>
            <a:endParaRPr lang="en-US" altLang="zh-TW" sz="3400" b="1"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2400" b="1" dirty="0" smtClean="0">
                <a:solidFill>
                  <a:prstClr val="white"/>
                </a:solidFill>
                <a:latin typeface="微軟正黑體" panose="020B0604030504040204" pitchFamily="34" charset="-120"/>
                <a:ea typeface="微軟正黑體" panose="020B0604030504040204" pitchFamily="34" charset="-120"/>
              </a:rPr>
              <a:t>19</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400" b="1" dirty="0" smtClean="0">
                <a:solidFill>
                  <a:prstClr val="white"/>
                </a:solidFill>
                <a:latin typeface="微軟正黑體" panose="020B0604030504040204" pitchFamily="34" charset="-120"/>
                <a:ea typeface="微軟正黑體" panose="020B0604030504040204" pitchFamily="34" charset="-120"/>
              </a:rPr>
              <a:t>我</a:t>
            </a:r>
            <a:r>
              <a:rPr lang="zh-TW" altLang="en-US" sz="3400" b="1" dirty="0">
                <a:solidFill>
                  <a:prstClr val="white"/>
                </a:solidFill>
                <a:latin typeface="微軟正黑體" panose="020B0604030504040204" pitchFamily="34" charset="-120"/>
                <a:ea typeface="微軟正黑體" panose="020B0604030504040204" pitchFamily="34" charset="-120"/>
              </a:rPr>
              <a:t>為他們的緣故，自己分別為聖，叫</a:t>
            </a:r>
            <a:r>
              <a:rPr lang="zh-TW" altLang="en-US" sz="3400" b="1" dirty="0" smtClean="0">
                <a:solidFill>
                  <a:prstClr val="white"/>
                </a:solidFill>
                <a:latin typeface="微軟正黑體" panose="020B0604030504040204" pitchFamily="34" charset="-120"/>
                <a:ea typeface="微軟正黑體" panose="020B0604030504040204" pitchFamily="34" charset="-120"/>
              </a:rPr>
              <a:t>他們</a:t>
            </a:r>
            <a:endParaRPr lang="en-US" altLang="zh-TW" sz="3400" b="1"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zh-TW" altLang="en-US" sz="3400" b="1" dirty="0" smtClean="0">
                <a:solidFill>
                  <a:prstClr val="white"/>
                </a:solidFill>
                <a:latin typeface="微軟正黑體" panose="020B0604030504040204" pitchFamily="34" charset="-120"/>
                <a:ea typeface="微軟正黑體" panose="020B0604030504040204" pitchFamily="34" charset="-120"/>
              </a:rPr>
              <a:t>     也</a:t>
            </a:r>
            <a:r>
              <a:rPr lang="zh-TW" altLang="en-US" sz="3400" b="1" dirty="0">
                <a:solidFill>
                  <a:prstClr val="white"/>
                </a:solidFill>
                <a:latin typeface="微軟正黑體" panose="020B0604030504040204" pitchFamily="34" charset="-120"/>
                <a:ea typeface="微軟正黑體" panose="020B0604030504040204" pitchFamily="34" charset="-120"/>
              </a:rPr>
              <a:t>因真理成聖</a:t>
            </a:r>
            <a:r>
              <a:rPr lang="zh-TW" altLang="en-US" sz="3400" b="1" dirty="0" smtClean="0">
                <a:solidFill>
                  <a:prstClr val="white"/>
                </a:solidFill>
                <a:latin typeface="微軟正黑體" panose="020B0604030504040204" pitchFamily="34" charset="-120"/>
                <a:ea typeface="微軟正黑體" panose="020B0604030504040204" pitchFamily="34" charset="-120"/>
              </a:rPr>
              <a:t>。</a:t>
            </a:r>
            <a:endParaRPr lang="en-US" altLang="zh-TW" sz="3400" b="1" dirty="0" smtClean="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1719226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a:t>
            </a:r>
            <a:r>
              <a:rPr lang="zh-HK" altLang="en-US" sz="2800" b="1" dirty="0">
                <a:solidFill>
                  <a:srgbClr val="FFFF00"/>
                </a:solidFill>
                <a:latin typeface="微軟正黑體" panose="020B0604030504040204" pitchFamily="34" charset="-120"/>
                <a:ea typeface="微軟正黑體" panose="020B0604030504040204" pitchFamily="34" charset="-120"/>
              </a:rPr>
              <a:t>合而為一</a:t>
            </a:r>
            <a:r>
              <a:rPr lang="zh-HK" altLang="en-US" sz="2800" b="1" dirty="0" smtClean="0">
                <a:solidFill>
                  <a:srgbClr val="FFFF00"/>
                </a:solidFill>
                <a:latin typeface="微軟正黑體" panose="020B0604030504040204" pitchFamily="34" charset="-120"/>
                <a:ea typeface="微軟正黑體" panose="020B0604030504040204" pitchFamily="34" charset="-120"/>
              </a:rPr>
              <a:t>：</a:t>
            </a:r>
            <a:r>
              <a:rPr lang="zh-HK" altLang="en-US" sz="2800" b="1" dirty="0">
                <a:solidFill>
                  <a:schemeClr val="accent6">
                    <a:lumMod val="60000"/>
                    <a:lumOff val="40000"/>
                  </a:schemeClr>
                </a:solidFill>
                <a:latin typeface="微軟正黑體" panose="020B0604030504040204" pitchFamily="34" charset="-120"/>
                <a:ea typeface="微軟正黑體" panose="020B0604030504040204" pitchFamily="34" charset="-120"/>
              </a:rPr>
              <a:t>共享真理</a:t>
            </a:r>
            <a:r>
              <a:rPr lang="en-US" altLang="zh-HK" sz="2800" b="1" dirty="0" smtClean="0">
                <a:solidFill>
                  <a:srgbClr val="CCFF99"/>
                </a:solidFill>
                <a:latin typeface="微軟正黑體" panose="020B0604030504040204" pitchFamily="34" charset="-120"/>
                <a:ea typeface="微軟正黑體" panose="020B0604030504040204" pitchFamily="34" charset="-120"/>
              </a:rPr>
              <a:t>		  		</a:t>
            </a:r>
            <a:r>
              <a:rPr lang="en-US" altLang="zh-TW" sz="2800" b="1" dirty="0" smtClean="0">
                <a:solidFill>
                  <a:schemeClr val="bg1"/>
                </a:solidFill>
                <a:latin typeface="微軟正黑體" panose="020B0604030504040204" pitchFamily="34" charset="-120"/>
                <a:ea typeface="微軟正黑體" panose="020B0604030504040204" pitchFamily="34" charset="-120"/>
              </a:rPr>
              <a:t>【</a:t>
            </a:r>
            <a:r>
              <a:rPr lang="zh-HK" altLang="en-US" sz="2800" b="1" dirty="0">
                <a:solidFill>
                  <a:schemeClr val="bg1"/>
                </a:solidFill>
                <a:latin typeface="微軟正黑體" panose="020B0604030504040204" pitchFamily="34" charset="-120"/>
                <a:ea typeface="微軟正黑體" panose="020B0604030504040204" pitchFamily="34" charset="-120"/>
              </a:rPr>
              <a:t>約</a:t>
            </a:r>
            <a:r>
              <a:rPr lang="zh-TW" altLang="en-US" sz="2800" b="1" dirty="0">
                <a:solidFill>
                  <a:schemeClr val="bg1"/>
                </a:solidFill>
                <a:latin typeface="微軟正黑體" panose="020B0604030504040204" pitchFamily="34" charset="-120"/>
                <a:ea typeface="微軟正黑體" panose="020B0604030504040204" pitchFamily="34" charset="-120"/>
              </a:rPr>
              <a:t> </a:t>
            </a:r>
            <a:r>
              <a:rPr lang="en-US" altLang="zh-HK" sz="2800" b="1" dirty="0">
                <a:solidFill>
                  <a:schemeClr val="bg1"/>
                </a:solidFill>
                <a:latin typeface="微軟正黑體" panose="020B0604030504040204" pitchFamily="34" charset="-120"/>
                <a:ea typeface="微軟正黑體" panose="020B0604030504040204" pitchFamily="34" charset="-120"/>
              </a:rPr>
              <a:t>17</a:t>
            </a:r>
            <a:r>
              <a:rPr lang="zh-HK" altLang="en-US" sz="2800" b="1" dirty="0" smtClean="0">
                <a:solidFill>
                  <a:schemeClr val="bg1"/>
                </a:solidFill>
                <a:latin typeface="微軟正黑體" panose="020B0604030504040204" pitchFamily="34" charset="-120"/>
                <a:ea typeface="微軟正黑體" panose="020B0604030504040204" pitchFamily="34" charset="-120"/>
              </a:rPr>
              <a:t>：</a:t>
            </a:r>
            <a:r>
              <a:rPr lang="en-US" altLang="zh-HK" sz="2800" b="1" dirty="0" smtClean="0">
                <a:solidFill>
                  <a:schemeClr val="bg1"/>
                </a:solidFill>
                <a:latin typeface="微軟正黑體" panose="020B0604030504040204" pitchFamily="34" charset="-120"/>
                <a:ea typeface="微軟正黑體" panose="020B0604030504040204" pitchFamily="34" charset="-120"/>
              </a:rPr>
              <a:t>17</a:t>
            </a:r>
            <a:r>
              <a:rPr lang="en-US" altLang="zh-TW" sz="2800" b="1" dirty="0" smtClean="0">
                <a:solidFill>
                  <a:schemeClr val="bg1"/>
                </a:solidFill>
                <a:latin typeface="微軟正黑體" panose="020B0604030504040204" pitchFamily="34" charset="-120"/>
                <a:ea typeface="微軟正黑體" panose="020B0604030504040204" pitchFamily="34" charset="-120"/>
              </a:rPr>
              <a:t>】</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indent="0">
              <a:lnSpc>
                <a:spcPts val="3600"/>
              </a:lnSpc>
              <a:buNone/>
            </a:pPr>
            <a:r>
              <a:rPr lang="zh-TW" altLang="en-US"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3600" b="1" i="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a:lnSpc>
                <a:spcPts val="5000"/>
              </a:lnSpc>
              <a:buNone/>
            </a:pPr>
            <a:r>
              <a:rPr lang="zh-TW" altLang="en-US" sz="4400" b="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求</a:t>
            </a:r>
            <a:r>
              <a:rPr lang="zh-TW" altLang="en-US" sz="4400" b="1" dirty="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你</a:t>
            </a:r>
            <a:r>
              <a:rPr lang="zh-TW" altLang="en-US" sz="4400" b="1" i="1" dirty="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用真理</a:t>
            </a:r>
            <a:r>
              <a:rPr lang="zh-TW" altLang="en-US" sz="4400" b="1" i="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使他們 </a:t>
            </a:r>
            <a:r>
              <a:rPr lang="zh-TW" altLang="en-US" sz="6000" b="1" i="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成聖</a:t>
            </a:r>
            <a:r>
              <a:rPr lang="zh-TW" altLang="en-US" sz="4400" b="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4400" b="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a:lnSpc>
                <a:spcPts val="5000"/>
              </a:lnSpc>
              <a:buNone/>
            </a:pPr>
            <a:r>
              <a:rPr lang="zh-TW" altLang="en-US" sz="4400" b="1" u="sng"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你的道就是真理</a:t>
            </a:r>
            <a:r>
              <a:rPr lang="zh-TW" altLang="en-US" sz="4400" b="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4400" b="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1149620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合而為一</a:t>
            </a:r>
            <a:r>
              <a:rPr lang="en-US" altLang="zh-HK" sz="2800" b="1" dirty="0" smtClean="0">
                <a:solidFill>
                  <a:srgbClr val="FFFF00"/>
                </a:solidFill>
                <a:latin typeface="微軟正黑體" panose="020B0604030504040204" pitchFamily="34" charset="-120"/>
                <a:ea typeface="微軟正黑體" panose="020B0604030504040204" pitchFamily="34" charset="-120"/>
              </a:rPr>
              <a:t>						</a:t>
            </a:r>
            <a:r>
              <a:rPr lang="en-US" altLang="zh-TW" sz="2800" b="1" dirty="0" smtClean="0">
                <a:solidFill>
                  <a:schemeClr val="bg1"/>
                </a:solidFill>
                <a:latin typeface="微軟正黑體" panose="020B0604030504040204" pitchFamily="34" charset="-120"/>
                <a:ea typeface="微軟正黑體" panose="020B0604030504040204" pitchFamily="34" charset="-120"/>
              </a:rPr>
              <a:t>【</a:t>
            </a:r>
            <a:r>
              <a:rPr lang="zh-HK" altLang="en-US" sz="2800" b="1" dirty="0" smtClean="0">
                <a:solidFill>
                  <a:schemeClr val="bg1"/>
                </a:solidFill>
                <a:latin typeface="微軟正黑體" panose="020B0604030504040204" pitchFamily="34" charset="-120"/>
                <a:ea typeface="微軟正黑體" panose="020B0604030504040204" pitchFamily="34" charset="-120"/>
              </a:rPr>
              <a:t>約</a:t>
            </a:r>
            <a:r>
              <a:rPr lang="zh-TW" altLang="en-US" sz="2800" b="1" dirty="0">
                <a:solidFill>
                  <a:schemeClr val="bg1"/>
                </a:solidFill>
                <a:latin typeface="微軟正黑體" panose="020B0604030504040204" pitchFamily="34" charset="-120"/>
                <a:ea typeface="微軟正黑體" panose="020B0604030504040204" pitchFamily="34" charset="-120"/>
              </a:rPr>
              <a:t> </a:t>
            </a:r>
            <a:r>
              <a:rPr lang="en-US" altLang="zh-HK" sz="2800" b="1" dirty="0" smtClean="0">
                <a:solidFill>
                  <a:schemeClr val="bg1"/>
                </a:solidFill>
                <a:latin typeface="微軟正黑體" panose="020B0604030504040204" pitchFamily="34" charset="-120"/>
                <a:ea typeface="微軟正黑體" panose="020B0604030504040204" pitchFamily="34" charset="-120"/>
              </a:rPr>
              <a:t>17</a:t>
            </a:r>
            <a:r>
              <a:rPr lang="zh-HK" altLang="en-US" sz="2800" b="1" dirty="0">
                <a:solidFill>
                  <a:schemeClr val="bg1"/>
                </a:solidFill>
                <a:latin typeface="微軟正黑體" panose="020B0604030504040204" pitchFamily="34" charset="-120"/>
                <a:ea typeface="微軟正黑體" panose="020B0604030504040204" pitchFamily="34" charset="-120"/>
              </a:rPr>
              <a:t>：</a:t>
            </a:r>
            <a:r>
              <a:rPr lang="en-US" altLang="zh-HK" sz="2800" b="1" dirty="0" smtClean="0">
                <a:solidFill>
                  <a:schemeClr val="bg1"/>
                </a:solidFill>
                <a:latin typeface="微軟正黑體" panose="020B0604030504040204" pitchFamily="34" charset="-120"/>
                <a:ea typeface="微軟正黑體" panose="020B0604030504040204" pitchFamily="34" charset="-120"/>
              </a:rPr>
              <a:t>9-11</a:t>
            </a:r>
            <a:r>
              <a:rPr lang="en-US" altLang="zh-TW" sz="2800" b="1" dirty="0" smtClean="0">
                <a:solidFill>
                  <a:schemeClr val="bg1"/>
                </a:solidFill>
                <a:latin typeface="微軟正黑體" panose="020B0604030504040204" pitchFamily="34" charset="-120"/>
                <a:ea typeface="微軟正黑體" panose="020B0604030504040204" pitchFamily="34" charset="-120"/>
              </a:rPr>
              <a:t>】</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indent="0">
              <a:lnSpc>
                <a:spcPts val="3600"/>
              </a:lnSpc>
              <a:buNone/>
            </a:pPr>
            <a:r>
              <a:rPr lang="en-US" altLang="zh-TW" sz="2800" b="1" dirty="0" smtClean="0">
                <a:solidFill>
                  <a:schemeClr val="bg1"/>
                </a:solidFill>
                <a:latin typeface="微軟正黑體" panose="020B0604030504040204" pitchFamily="34" charset="-120"/>
                <a:ea typeface="微軟正黑體" panose="020B0604030504040204" pitchFamily="34" charset="-120"/>
              </a:rPr>
              <a:t>9</a:t>
            </a:r>
            <a:r>
              <a:rPr lang="zh-TW" altLang="en-US" sz="2800" b="1" dirty="0" smtClean="0">
                <a:solidFill>
                  <a:schemeClr val="bg1"/>
                </a:solidFill>
                <a:latin typeface="微軟正黑體" panose="020B0604030504040204" pitchFamily="34" charset="-120"/>
                <a:ea typeface="微軟正黑體" panose="020B0604030504040204" pitchFamily="34" charset="-120"/>
              </a:rPr>
              <a:t>     </a:t>
            </a:r>
            <a:r>
              <a:rPr lang="zh-TW" altLang="en-US" sz="3600" b="1" u="sng" dirty="0" smtClean="0">
                <a:solidFill>
                  <a:schemeClr val="bg1"/>
                </a:solidFill>
                <a:latin typeface="微軟正黑體" panose="020B0604030504040204" pitchFamily="34" charset="-120"/>
                <a:ea typeface="微軟正黑體" panose="020B0604030504040204" pitchFamily="34" charset="-120"/>
              </a:rPr>
              <a:t>我</a:t>
            </a:r>
            <a:r>
              <a:rPr lang="zh-TW" altLang="en-US" sz="3600" b="1" u="sng" dirty="0">
                <a:solidFill>
                  <a:schemeClr val="bg1"/>
                </a:solidFill>
                <a:latin typeface="微軟正黑體" panose="020B0604030504040204" pitchFamily="34" charset="-120"/>
                <a:ea typeface="微軟正黑體" panose="020B0604030504040204" pitchFamily="34" charset="-120"/>
              </a:rPr>
              <a:t>為他們祈求，不為世人祈求</a:t>
            </a:r>
            <a:r>
              <a:rPr lang="zh-TW" altLang="en-US" sz="3600" b="1" dirty="0">
                <a:solidFill>
                  <a:schemeClr val="bg1"/>
                </a:solidFill>
                <a:latin typeface="微軟正黑體" panose="020B0604030504040204" pitchFamily="34" charset="-120"/>
                <a:ea typeface="微軟正黑體" panose="020B0604030504040204" pitchFamily="34" charset="-120"/>
              </a:rPr>
              <a:t>，卻</a:t>
            </a:r>
            <a:r>
              <a:rPr lang="zh-TW" altLang="en-US" sz="3600" b="1" u="sng" dirty="0" smtClean="0">
                <a:solidFill>
                  <a:schemeClr val="bg1"/>
                </a:solidFill>
                <a:latin typeface="微軟正黑體" panose="020B0604030504040204" pitchFamily="34" charset="-120"/>
                <a:ea typeface="微軟正黑體" panose="020B0604030504040204" pitchFamily="34" charset="-120"/>
              </a:rPr>
              <a:t>為祢所</a:t>
            </a:r>
            <a:endParaRPr lang="en-US" altLang="zh-TW" sz="3600" b="1" u="sng" dirty="0" smtClean="0">
              <a:solidFill>
                <a:schemeClr val="bg1"/>
              </a:solidFill>
              <a:latin typeface="微軟正黑體" panose="020B0604030504040204" pitchFamily="34" charset="-120"/>
              <a:ea typeface="微軟正黑體" panose="020B0604030504040204" pitchFamily="34" charset="-120"/>
            </a:endParaRPr>
          </a:p>
          <a:p>
            <a:pPr marL="0" indent="0">
              <a:lnSpc>
                <a:spcPts val="3600"/>
              </a:lnSpc>
              <a:buNone/>
            </a:pPr>
            <a:r>
              <a:rPr lang="zh-TW" altLang="en-US" sz="1600" b="1" dirty="0" smtClean="0">
                <a:solidFill>
                  <a:schemeClr val="bg1"/>
                </a:solidFill>
                <a:latin typeface="微軟正黑體" panose="020B0604030504040204" pitchFamily="34" charset="-120"/>
                <a:ea typeface="微軟正黑體" panose="020B0604030504040204" pitchFamily="34" charset="-120"/>
              </a:rPr>
              <a:t>             </a:t>
            </a:r>
            <a:r>
              <a:rPr lang="zh-TW" altLang="en-US" sz="3600" b="1" u="sng" dirty="0" smtClean="0">
                <a:solidFill>
                  <a:schemeClr val="bg1"/>
                </a:solidFill>
                <a:latin typeface="微軟正黑體" panose="020B0604030504040204" pitchFamily="34" charset="-120"/>
                <a:ea typeface="微軟正黑體" panose="020B0604030504040204" pitchFamily="34" charset="-120"/>
              </a:rPr>
              <a:t>賜</a:t>
            </a:r>
            <a:r>
              <a:rPr lang="zh-TW" altLang="en-US" sz="3600" b="1" u="sng" dirty="0">
                <a:solidFill>
                  <a:schemeClr val="bg1"/>
                </a:solidFill>
                <a:latin typeface="微軟正黑體" panose="020B0604030504040204" pitchFamily="34" charset="-120"/>
                <a:ea typeface="微軟正黑體" panose="020B0604030504040204" pitchFamily="34" charset="-120"/>
              </a:rPr>
              <a:t>給我的人祈求</a:t>
            </a:r>
            <a:r>
              <a:rPr lang="zh-TW" altLang="en-US" sz="3600" b="1" dirty="0">
                <a:solidFill>
                  <a:schemeClr val="bg1"/>
                </a:solidFill>
                <a:latin typeface="微軟正黑體" panose="020B0604030504040204" pitchFamily="34" charset="-120"/>
                <a:ea typeface="微軟正黑體" panose="020B0604030504040204" pitchFamily="34" charset="-120"/>
              </a:rPr>
              <a:t>，因他們本</a:t>
            </a:r>
            <a:r>
              <a:rPr lang="zh-TW" altLang="en-US" sz="3600" b="1" dirty="0" smtClean="0">
                <a:solidFill>
                  <a:schemeClr val="bg1"/>
                </a:solidFill>
                <a:latin typeface="微軟正黑體" panose="020B0604030504040204" pitchFamily="34" charset="-120"/>
                <a:ea typeface="微軟正黑體" panose="020B0604030504040204" pitchFamily="34" charset="-120"/>
              </a:rPr>
              <a:t>是祢的。</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2800" b="1" dirty="0" smtClean="0">
                <a:solidFill>
                  <a:schemeClr val="bg1"/>
                </a:solidFill>
                <a:latin typeface="微軟正黑體" panose="020B0604030504040204" pitchFamily="34" charset="-120"/>
                <a:ea typeface="微軟正黑體" panose="020B0604030504040204" pitchFamily="34" charset="-120"/>
              </a:rPr>
              <a:t>10</a:t>
            </a:r>
            <a:r>
              <a:rPr lang="zh-TW" altLang="en-US" sz="2800" b="1" dirty="0" smtClean="0">
                <a:solidFill>
                  <a:schemeClr val="bg1"/>
                </a:solidFill>
                <a:latin typeface="微軟正黑體" panose="020B0604030504040204" pitchFamily="34" charset="-120"/>
                <a:ea typeface="微軟正黑體" panose="020B0604030504040204" pitchFamily="34" charset="-120"/>
              </a:rPr>
              <a:t>   </a:t>
            </a:r>
            <a:r>
              <a:rPr lang="zh-TW" altLang="en-US" sz="3600" b="1" dirty="0" smtClean="0">
                <a:solidFill>
                  <a:schemeClr val="bg1"/>
                </a:solidFill>
                <a:latin typeface="微軟正黑體" panose="020B0604030504040204" pitchFamily="34" charset="-120"/>
                <a:ea typeface="微軟正黑體" panose="020B0604030504040204" pitchFamily="34" charset="-120"/>
              </a:rPr>
              <a:t>凡是我的，都是祢的；祢的也是我的，並</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a:p>
            <a:pPr marL="0" lvl="0" indent="0">
              <a:lnSpc>
                <a:spcPts val="3600"/>
              </a:lnSpc>
              <a:buNone/>
            </a:pPr>
            <a:r>
              <a:rPr lang="zh-TW" altLang="en-US" sz="1600" b="1" dirty="0" smtClean="0">
                <a:solidFill>
                  <a:schemeClr val="bg1"/>
                </a:solidFill>
                <a:latin typeface="微軟正黑體" panose="020B0604030504040204" pitchFamily="34" charset="-120"/>
                <a:ea typeface="微軟正黑體" panose="020B0604030504040204" pitchFamily="34" charset="-120"/>
              </a:rPr>
              <a:t>              </a:t>
            </a:r>
            <a:r>
              <a:rPr lang="zh-TW" altLang="en-US" sz="3600" b="1" dirty="0" smtClean="0">
                <a:solidFill>
                  <a:schemeClr val="bg1"/>
                </a:solidFill>
                <a:latin typeface="微軟正黑體" panose="020B0604030504040204" pitchFamily="34" charset="-120"/>
                <a:ea typeface="微軟正黑體" panose="020B0604030504040204" pitchFamily="34" charset="-120"/>
              </a:rPr>
              <a:t>且</a:t>
            </a:r>
            <a:r>
              <a:rPr lang="zh-TW" altLang="en-US" sz="3600" b="1" dirty="0">
                <a:solidFill>
                  <a:schemeClr val="bg1"/>
                </a:solidFill>
                <a:latin typeface="微軟正黑體" panose="020B0604030504040204" pitchFamily="34" charset="-120"/>
                <a:ea typeface="微軟正黑體" panose="020B0604030504040204" pitchFamily="34" charset="-120"/>
              </a:rPr>
              <a:t>我因他們得了榮耀</a:t>
            </a:r>
            <a:r>
              <a:rPr lang="zh-TW" altLang="en-US" sz="3600" b="1" dirty="0" smtClean="0">
                <a:solidFill>
                  <a:schemeClr val="bg1"/>
                </a:solidFill>
                <a:latin typeface="微軟正黑體" panose="020B0604030504040204" pitchFamily="34" charset="-120"/>
                <a:ea typeface="微軟正黑體" panose="020B0604030504040204" pitchFamily="34" charset="-120"/>
              </a:rPr>
              <a:t>。</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837198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909736"/>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怎麼</a:t>
            </a:r>
            <a:r>
              <a:rPr lang="zh-HK" altLang="en-US" sz="2800" b="1" dirty="0">
                <a:solidFill>
                  <a:srgbClr val="FFFF00"/>
                </a:solidFill>
                <a:latin typeface="微軟正黑體" panose="020B0604030504040204" pitchFamily="34" charset="-120"/>
                <a:ea typeface="微軟正黑體" panose="020B0604030504040204" pitchFamily="34" charset="-120"/>
              </a:rPr>
              <a:t>能夠「合而為一」 ？ </a:t>
            </a:r>
            <a:r>
              <a:rPr lang="en-US" altLang="zh-HK" sz="2800" b="1" dirty="0" smtClean="0">
                <a:solidFill>
                  <a:srgbClr val="FFFF00"/>
                </a:solidFill>
                <a:latin typeface="微軟正黑體" panose="020B0604030504040204" pitchFamily="34" charset="-120"/>
                <a:ea typeface="微軟正黑體" panose="020B0604030504040204" pitchFamily="34" charset="-120"/>
              </a:rPr>
              <a:t>						</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lvl="0" indent="0">
              <a:lnSpc>
                <a:spcPts val="3600"/>
              </a:lnSpc>
              <a:buNone/>
            </a:pPr>
            <a:r>
              <a:rPr lang="en-US" altLang="zh-TW" sz="2800" b="1" dirty="0">
                <a:solidFill>
                  <a:prstClr val="white"/>
                </a:solidFill>
                <a:latin typeface="微軟正黑體" panose="020B0604030504040204" pitchFamily="34" charset="-120"/>
                <a:ea typeface="微軟正黑體" panose="020B0604030504040204" pitchFamily="34" charset="-120"/>
              </a:rPr>
              <a:t> </a:t>
            </a:r>
            <a:endParaRPr lang="en-US" altLang="zh-TW" sz="2800" b="1" dirty="0" smtClean="0">
              <a:solidFill>
                <a:prstClr val="white"/>
              </a:solidFill>
              <a:latin typeface="微軟正黑體" panose="020B0604030504040204" pitchFamily="34" charset="-120"/>
              <a:ea typeface="微軟正黑體" panose="020B0604030504040204" pitchFamily="34" charset="-120"/>
            </a:endParaRPr>
          </a:p>
          <a:p>
            <a:pPr marL="0" indent="0">
              <a:lnSpc>
                <a:spcPts val="3600"/>
              </a:lnSpc>
              <a:buNone/>
            </a:pPr>
            <a:r>
              <a:rPr lang="en-US" altLang="zh-TW" sz="4000" b="1" dirty="0">
                <a:solidFill>
                  <a:prstClr val="white"/>
                </a:solidFill>
                <a:latin typeface="微軟正黑體" panose="020B0604030504040204" pitchFamily="34" charset="-120"/>
                <a:ea typeface="微軟正黑體" panose="020B0604030504040204" pitchFamily="34" charset="-120"/>
              </a:rPr>
              <a:t> </a:t>
            </a:r>
            <a:r>
              <a:rPr lang="en-US" altLang="zh-TW" sz="4000" b="1" dirty="0" smtClean="0">
                <a:solidFill>
                  <a:prstClr val="white"/>
                </a:solidFill>
                <a:latin typeface="微軟正黑體" panose="020B0604030504040204" pitchFamily="34" charset="-120"/>
                <a:ea typeface="微軟正黑體" panose="020B0604030504040204" pitchFamily="34" charset="-120"/>
              </a:rPr>
              <a:t> </a:t>
            </a:r>
            <a:r>
              <a:rPr lang="en-US" altLang="zh-TW" sz="4000" b="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  </a:t>
            </a:r>
            <a:r>
              <a:rPr lang="zh-HK" altLang="en-US" sz="4000" b="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生命連結</a:t>
            </a:r>
            <a:r>
              <a:rPr lang="zh-HK"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（神的作為</a:t>
            </a:r>
            <a:r>
              <a:rPr lang="zh-HK" altLang="en-US" sz="40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HK" sz="40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600"/>
              </a:lnSpc>
              <a:buNone/>
            </a:pPr>
            <a:r>
              <a:rPr lang="en-US" altLang="zh-HK" sz="40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  2.  </a:t>
            </a:r>
            <a:r>
              <a:rPr lang="zh-HK" altLang="en-US" sz="4000" b="1" dirty="0">
                <a:solidFill>
                  <a:schemeClr val="accent6">
                    <a:lumMod val="60000"/>
                    <a:lumOff val="40000"/>
                  </a:schemeClr>
                </a:solidFill>
                <a:latin typeface="微軟正黑體" panose="020B0604030504040204" pitchFamily="34" charset="-120"/>
                <a:ea typeface="微軟正黑體" panose="020B0604030504040204" pitchFamily="34" charset="-120"/>
              </a:rPr>
              <a:t>共享</a:t>
            </a:r>
            <a:r>
              <a:rPr lang="zh-HK" altLang="en-US" sz="40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真理</a:t>
            </a:r>
            <a:r>
              <a:rPr lang="zh-HK" altLang="en-US" sz="4000" b="1" dirty="0" smtClean="0">
                <a:solidFill>
                  <a:schemeClr val="bg1"/>
                </a:solidFill>
                <a:latin typeface="微軟正黑體" panose="020B0604030504040204" pitchFamily="34" charset="-120"/>
                <a:ea typeface="微軟正黑體" panose="020B0604030504040204" pitchFamily="34" charset="-120"/>
              </a:rPr>
              <a:t>（神的作為）</a:t>
            </a:r>
            <a:endParaRPr lang="en-US" altLang="zh-HK" sz="4000" b="1" dirty="0" smtClean="0">
              <a:solidFill>
                <a:schemeClr val="bg1"/>
              </a:solidFill>
              <a:latin typeface="微軟正黑體" panose="020B0604030504040204" pitchFamily="34" charset="-120"/>
              <a:ea typeface="微軟正黑體" panose="020B0604030504040204" pitchFamily="34" charset="-120"/>
            </a:endParaRPr>
          </a:p>
          <a:p>
            <a:pPr marL="0" indent="0">
              <a:lnSpc>
                <a:spcPts val="3600"/>
              </a:lnSpc>
              <a:buNone/>
            </a:pPr>
            <a:r>
              <a:rPr lang="en-US" altLang="zh-HK" sz="40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en-US" altLang="zh-HK" sz="4000" b="1" dirty="0" smtClean="0">
                <a:solidFill>
                  <a:srgbClr val="66FFFF"/>
                </a:solidFill>
                <a:latin typeface="微軟正黑體" panose="020B0604030504040204" pitchFamily="34" charset="-120"/>
                <a:ea typeface="微軟正黑體" panose="020B0604030504040204" pitchFamily="34" charset="-120"/>
              </a:rPr>
              <a:t>3.</a:t>
            </a:r>
            <a:r>
              <a:rPr lang="en-US" altLang="zh-HK" sz="40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zh-HK" altLang="en-US" sz="40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真理</a:t>
            </a:r>
            <a:r>
              <a:rPr lang="zh-HK" altLang="en-US" sz="4000" b="1" dirty="0" smtClean="0">
                <a:solidFill>
                  <a:schemeClr val="bg1"/>
                </a:solidFill>
                <a:latin typeface="微軟正黑體" panose="020B0604030504040204" pitchFamily="34" charset="-120"/>
                <a:ea typeface="微軟正黑體" panose="020B0604030504040204" pitchFamily="34" charset="-120"/>
              </a:rPr>
              <a:t>與</a:t>
            </a:r>
            <a:r>
              <a:rPr lang="zh-HK" altLang="en-US" sz="4000" b="1" dirty="0" smtClean="0">
                <a:solidFill>
                  <a:srgbClr val="66FFFF"/>
                </a:solidFill>
                <a:latin typeface="微軟正黑體" panose="020B0604030504040204" pitchFamily="34" charset="-120"/>
                <a:ea typeface="微軟正黑體" panose="020B0604030504040204" pitchFamily="34" charset="-120"/>
              </a:rPr>
              <a:t>愛</a:t>
            </a:r>
            <a:r>
              <a:rPr lang="zh-HK" altLang="en-US" sz="4000" b="1" dirty="0" smtClean="0">
                <a:solidFill>
                  <a:schemeClr val="bg1"/>
                </a:solidFill>
                <a:latin typeface="微軟正黑體" panose="020B0604030504040204" pitchFamily="34" charset="-120"/>
                <a:ea typeface="微軟正黑體" panose="020B0604030504040204" pitchFamily="34" charset="-120"/>
              </a:rPr>
              <a:t>（</a:t>
            </a:r>
            <a:r>
              <a:rPr lang="zh-HK" altLang="en-US" sz="40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神的作為 與 </a:t>
            </a:r>
            <a:r>
              <a:rPr lang="zh-HK" altLang="en-US" sz="4000" b="1" dirty="0" smtClean="0">
                <a:solidFill>
                  <a:srgbClr val="FF99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人的竭力</a:t>
            </a:r>
            <a:r>
              <a:rPr lang="zh-HK" altLang="en-US" sz="4000" b="1" dirty="0" smtClean="0">
                <a:solidFill>
                  <a:schemeClr val="bg1"/>
                </a:solidFill>
                <a:latin typeface="微軟正黑體" panose="020B0604030504040204" pitchFamily="34" charset="-120"/>
                <a:ea typeface="微軟正黑體" panose="020B0604030504040204" pitchFamily="34" charset="-120"/>
              </a:rPr>
              <a:t>）</a:t>
            </a:r>
            <a:endParaRPr lang="en-US" altLang="zh-HK" sz="4000" b="1" dirty="0" smtClean="0">
              <a:solidFill>
                <a:schemeClr val="bg1"/>
              </a:solidFill>
              <a:latin typeface="微軟正黑體" panose="020B0604030504040204" pitchFamily="34" charset="-120"/>
              <a:ea typeface="微軟正黑體" panose="020B0604030504040204" pitchFamily="34" charset="-120"/>
            </a:endParaRPr>
          </a:p>
          <a:p>
            <a:pPr marL="0" lvl="0" indent="0">
              <a:lnSpc>
                <a:spcPts val="3600"/>
              </a:lnSpc>
              <a:buNone/>
            </a:pPr>
            <a:endParaRPr lang="en-US" altLang="zh-TW" sz="3600" b="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0" indent="0">
              <a:lnSpc>
                <a:spcPts val="3600"/>
              </a:lnSpc>
              <a:buNone/>
            </a:pPr>
            <a:r>
              <a:rPr lang="zh-HK" altLang="en-US" sz="3600" b="1" dirty="0" smtClean="0">
                <a:solidFill>
                  <a:prstClr val="white"/>
                </a:solidFill>
                <a:latin typeface="微軟正黑體" panose="020B0604030504040204" pitchFamily="34" charset="-120"/>
                <a:ea typeface="微軟正黑體" panose="020B0604030504040204" pitchFamily="34" charset="-120"/>
              </a:rPr>
              <a:t> </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2678825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怎麼</a:t>
            </a:r>
            <a:r>
              <a:rPr lang="zh-HK" altLang="en-US" sz="2800" b="1" dirty="0">
                <a:solidFill>
                  <a:srgbClr val="FFFF00"/>
                </a:solidFill>
                <a:latin typeface="微軟正黑體" panose="020B0604030504040204" pitchFamily="34" charset="-120"/>
                <a:ea typeface="微軟正黑體" panose="020B0604030504040204" pitchFamily="34" charset="-120"/>
              </a:rPr>
              <a:t>能夠「合而為一」</a:t>
            </a:r>
            <a:r>
              <a:rPr lang="zh-HK" altLang="en-US" sz="2800" b="1" dirty="0" smtClean="0">
                <a:solidFill>
                  <a:srgbClr val="FFFF00"/>
                </a:solidFill>
                <a:latin typeface="微軟正黑體" panose="020B0604030504040204" pitchFamily="34" charset="-120"/>
                <a:ea typeface="微軟正黑體" panose="020B0604030504040204" pitchFamily="34" charset="-120"/>
              </a:rPr>
              <a:t>？  </a:t>
            </a:r>
            <a:r>
              <a:rPr lang="zh-HK" altLang="en-US" sz="2800" b="1" i="1" dirty="0" smtClean="0">
                <a:solidFill>
                  <a:srgbClr val="FF99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a:t>
            </a:r>
            <a:r>
              <a:rPr lang="zh-HK" altLang="en-US" sz="2800" b="1" i="1" dirty="0">
                <a:solidFill>
                  <a:srgbClr val="FF99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HK" altLang="en-US" sz="2800" b="1" i="1" dirty="0" smtClean="0">
                <a:solidFill>
                  <a:srgbClr val="FF99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竭力          </a:t>
            </a:r>
            <a:r>
              <a:rPr lang="en-US" altLang="zh-TW" sz="2800" b="1" dirty="0" smtClean="0">
                <a:solidFill>
                  <a:schemeClr val="bg1"/>
                </a:solidFill>
                <a:latin typeface="微軟正黑體" panose="020B0604030504040204" pitchFamily="34" charset="-120"/>
                <a:ea typeface="微軟正黑體" panose="020B0604030504040204" pitchFamily="34" charset="-120"/>
              </a:rPr>
              <a:t>【</a:t>
            </a:r>
            <a:r>
              <a:rPr lang="zh-TW" altLang="en-US" sz="2800" b="1" dirty="0" smtClean="0">
                <a:solidFill>
                  <a:schemeClr val="bg1"/>
                </a:solidFill>
                <a:latin typeface="微軟正黑體" panose="020B0604030504040204" pitchFamily="34" charset="-120"/>
                <a:ea typeface="微軟正黑體" panose="020B0604030504040204" pitchFamily="34" charset="-120"/>
              </a:rPr>
              <a:t>弗 </a:t>
            </a:r>
            <a:r>
              <a:rPr lang="en-US" altLang="zh-TW" sz="2800" b="1" dirty="0">
                <a:solidFill>
                  <a:schemeClr val="bg1"/>
                </a:solidFill>
                <a:latin typeface="微軟正黑體" panose="020B0604030504040204" pitchFamily="34" charset="-120"/>
                <a:ea typeface="微軟正黑體" panose="020B0604030504040204" pitchFamily="34" charset="-120"/>
              </a:rPr>
              <a:t>4</a:t>
            </a:r>
            <a:r>
              <a:rPr lang="zh-HK" altLang="en-US" sz="2800" b="1" dirty="0" smtClean="0">
                <a:solidFill>
                  <a:schemeClr val="bg1"/>
                </a:solidFill>
                <a:latin typeface="微軟正黑體" panose="020B0604030504040204" pitchFamily="34" charset="-120"/>
                <a:ea typeface="微軟正黑體" panose="020B0604030504040204" pitchFamily="34" charset="-120"/>
              </a:rPr>
              <a:t>：</a:t>
            </a:r>
            <a:r>
              <a:rPr lang="en-US" altLang="zh-HK" sz="2800" b="1" dirty="0" smtClean="0">
                <a:solidFill>
                  <a:schemeClr val="bg1"/>
                </a:solidFill>
                <a:latin typeface="微軟正黑體" panose="020B0604030504040204" pitchFamily="34" charset="-120"/>
                <a:ea typeface="微軟正黑體" panose="020B0604030504040204" pitchFamily="34" charset="-120"/>
              </a:rPr>
              <a:t>2-3</a:t>
            </a:r>
            <a:r>
              <a:rPr lang="en-US" altLang="zh-TW" sz="2800" b="1" dirty="0" smtClean="0">
                <a:solidFill>
                  <a:schemeClr val="bg1"/>
                </a:solidFill>
                <a:latin typeface="微軟正黑體" panose="020B0604030504040204" pitchFamily="34" charset="-120"/>
                <a:ea typeface="微軟正黑體" panose="020B0604030504040204" pitchFamily="34" charset="-120"/>
              </a:rPr>
              <a:t>】</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indent="0">
              <a:lnSpc>
                <a:spcPts val="3600"/>
              </a:lnSpc>
              <a:buNone/>
            </a:pPr>
            <a:r>
              <a:rPr lang="en-US" altLang="zh-TW" sz="2800" b="1" dirty="0">
                <a:solidFill>
                  <a:schemeClr val="bg1"/>
                </a:solidFill>
                <a:latin typeface="微軟正黑體" panose="020B0604030504040204" pitchFamily="34" charset="-120"/>
                <a:ea typeface="微軟正黑體" panose="020B0604030504040204" pitchFamily="34" charset="-120"/>
              </a:rPr>
              <a:t> </a:t>
            </a:r>
            <a:r>
              <a:rPr lang="en-US" altLang="zh-TW" sz="2800" b="1" dirty="0" smtClean="0">
                <a:solidFill>
                  <a:schemeClr val="bg1"/>
                </a:solidFill>
                <a:latin typeface="微軟正黑體" panose="020B0604030504040204" pitchFamily="34" charset="-120"/>
                <a:ea typeface="微軟正黑體" panose="020B0604030504040204" pitchFamily="34" charset="-120"/>
              </a:rPr>
              <a:t>  </a:t>
            </a:r>
          </a:p>
          <a:p>
            <a:pPr marL="0" indent="0">
              <a:lnSpc>
                <a:spcPts val="3600"/>
              </a:lnSpc>
              <a:buNone/>
            </a:pPr>
            <a:r>
              <a:rPr lang="en-US" altLang="zh-TW" sz="2800" b="1" dirty="0">
                <a:solidFill>
                  <a:schemeClr val="bg1"/>
                </a:solidFill>
                <a:latin typeface="微軟正黑體" panose="020B0604030504040204" pitchFamily="34" charset="-120"/>
                <a:ea typeface="微軟正黑體" panose="020B0604030504040204" pitchFamily="34" charset="-120"/>
              </a:rPr>
              <a:t> </a:t>
            </a:r>
            <a:r>
              <a:rPr lang="en-US" altLang="zh-TW" sz="2800" b="1" dirty="0" smtClean="0">
                <a:solidFill>
                  <a:schemeClr val="bg1"/>
                </a:solidFill>
                <a:latin typeface="微軟正黑體" panose="020B0604030504040204" pitchFamily="34" charset="-120"/>
                <a:ea typeface="微軟正黑體" panose="020B0604030504040204" pitchFamily="34" charset="-120"/>
              </a:rPr>
              <a:t> </a:t>
            </a:r>
            <a:r>
              <a:rPr lang="zh-TW" altLang="en-US" sz="3600" b="1" dirty="0" smtClean="0">
                <a:solidFill>
                  <a:schemeClr val="bg1"/>
                </a:solidFill>
                <a:latin typeface="微軟正黑體" panose="020B0604030504040204" pitchFamily="34" charset="-120"/>
                <a:ea typeface="微軟正黑體" panose="020B0604030504040204" pitchFamily="34" charset="-120"/>
              </a:rPr>
              <a:t>凡事</a:t>
            </a:r>
            <a:r>
              <a:rPr lang="zh-TW" altLang="en-US" sz="3600" b="1" dirty="0">
                <a:solidFill>
                  <a:schemeClr val="bg1"/>
                </a:solidFill>
                <a:latin typeface="微軟正黑體" panose="020B0604030504040204" pitchFamily="34" charset="-120"/>
                <a:ea typeface="微軟正黑體" panose="020B0604030504040204" pitchFamily="34" charset="-120"/>
              </a:rPr>
              <a:t>謙虛、溫柔、忍耐，用</a:t>
            </a:r>
            <a:r>
              <a:rPr lang="zh-TW" altLang="en-US" sz="3600" b="1" dirty="0" smtClean="0">
                <a:solidFill>
                  <a:schemeClr val="bg1"/>
                </a:solidFill>
                <a:latin typeface="微軟正黑體" panose="020B0604030504040204" pitchFamily="34" charset="-120"/>
                <a:ea typeface="微軟正黑體" panose="020B0604030504040204" pitchFamily="34" charset="-120"/>
              </a:rPr>
              <a:t>愛心相</a:t>
            </a:r>
            <a:r>
              <a:rPr lang="zh-TW" altLang="en-US" sz="3600" b="1" dirty="0">
                <a:solidFill>
                  <a:schemeClr val="bg1"/>
                </a:solidFill>
                <a:latin typeface="微軟正黑體" panose="020B0604030504040204" pitchFamily="34" charset="-120"/>
                <a:ea typeface="微軟正黑體" panose="020B0604030504040204" pitchFamily="34" charset="-120"/>
              </a:rPr>
              <a:t>寬容，</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a:p>
            <a:pPr marL="0" lvl="0" indent="0">
              <a:lnSpc>
                <a:spcPts val="3600"/>
              </a:lnSpc>
              <a:buNone/>
            </a:pPr>
            <a:r>
              <a:rPr lang="zh-TW" altLang="en-US" sz="3600" b="1" dirty="0" smtClean="0">
                <a:solidFill>
                  <a:schemeClr val="bg1"/>
                </a:solidFill>
                <a:latin typeface="微軟正黑體" panose="020B0604030504040204" pitchFamily="34" charset="-120"/>
                <a:ea typeface="微軟正黑體" panose="020B0604030504040204" pitchFamily="34" charset="-120"/>
              </a:rPr>
              <a:t>  凡事</a:t>
            </a:r>
            <a:r>
              <a:rPr lang="zh-TW" altLang="en-US" sz="3600" b="1" dirty="0">
                <a:solidFill>
                  <a:schemeClr val="bg1"/>
                </a:solidFill>
                <a:latin typeface="微軟正黑體" panose="020B0604030504040204" pitchFamily="34" charset="-120"/>
                <a:ea typeface="微軟正黑體" panose="020B0604030504040204" pitchFamily="34" charset="-120"/>
              </a:rPr>
              <a:t>謙虛、溫柔、忍耐，</a:t>
            </a:r>
            <a:r>
              <a:rPr lang="zh-TW" altLang="en-US" sz="3600" b="1" dirty="0" smtClean="0">
                <a:solidFill>
                  <a:prstClr val="white"/>
                </a:solidFill>
                <a:latin typeface="微軟正黑體" panose="020B0604030504040204" pitchFamily="34" charset="-120"/>
                <a:ea typeface="微軟正黑體" panose="020B0604030504040204" pitchFamily="34" charset="-120"/>
              </a:rPr>
              <a:t>用和平彼此聯絡，</a:t>
            </a:r>
            <a:endParaRPr lang="en-US" altLang="zh-TW" sz="3600" b="1"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3600" b="1" dirty="0">
                <a:solidFill>
                  <a:prstClr val="white"/>
                </a:solidFill>
                <a:latin typeface="微軟正黑體" panose="020B0604030504040204" pitchFamily="34" charset="-120"/>
                <a:ea typeface="微軟正黑體" panose="020B0604030504040204" pitchFamily="34" charset="-120"/>
              </a:rPr>
              <a:t> </a:t>
            </a:r>
            <a:r>
              <a:rPr lang="en-US" altLang="zh-TW" sz="3600" b="1" dirty="0" smtClean="0">
                <a:solidFill>
                  <a:prstClr val="white"/>
                </a:solidFill>
                <a:latin typeface="微軟正黑體" panose="020B0604030504040204" pitchFamily="34" charset="-120"/>
                <a:ea typeface="微軟正黑體" panose="020B0604030504040204" pitchFamily="34" charset="-120"/>
              </a:rPr>
              <a:t> </a:t>
            </a:r>
            <a:r>
              <a:rPr lang="zh-TW" altLang="en-US" sz="3600" b="1" dirty="0" smtClean="0">
                <a:solidFill>
                  <a:srgbClr val="FF9900"/>
                </a:solidFill>
                <a:latin typeface="微軟正黑體" panose="020B0604030504040204" pitchFamily="34" charset="-120"/>
                <a:ea typeface="微軟正黑體" panose="020B0604030504040204" pitchFamily="34" charset="-120"/>
              </a:rPr>
              <a:t>竭力保守聖靈所賜 合而為一</a:t>
            </a:r>
            <a:r>
              <a:rPr lang="zh-TW" altLang="en-US" sz="3600" b="1" dirty="0">
                <a:solidFill>
                  <a:srgbClr val="FF9900"/>
                </a:solidFill>
                <a:latin typeface="微軟正黑體" panose="020B0604030504040204" pitchFamily="34" charset="-120"/>
                <a:ea typeface="微軟正黑體" panose="020B0604030504040204" pitchFamily="34" charset="-120"/>
              </a:rPr>
              <a:t>的心，</a:t>
            </a:r>
            <a:endParaRPr lang="en-US" altLang="zh-TW" sz="3600" b="1" dirty="0" smtClean="0">
              <a:solidFill>
                <a:srgbClr val="FF9900"/>
              </a:solidFill>
              <a:latin typeface="微軟正黑體" panose="020B0604030504040204" pitchFamily="34" charset="-120"/>
              <a:ea typeface="微軟正黑體" panose="020B0604030504040204" pitchFamily="34" charset="-120"/>
            </a:endParaRPr>
          </a:p>
          <a:p>
            <a:pPr marL="0" indent="0">
              <a:lnSpc>
                <a:spcPts val="3600"/>
              </a:lnSpc>
              <a:buNone/>
            </a:pPr>
            <a:r>
              <a:rPr lang="zh-TW" altLang="en-US" sz="3600" b="1" dirty="0" smtClean="0">
                <a:solidFill>
                  <a:srgbClr val="FF9900"/>
                </a:solidFill>
                <a:latin typeface="微軟正黑體" panose="020B0604030504040204" pitchFamily="34" charset="-120"/>
                <a:ea typeface="微軟正黑體" panose="020B0604030504040204" pitchFamily="34" charset="-120"/>
              </a:rPr>
              <a:t>  竭力</a:t>
            </a:r>
            <a:r>
              <a:rPr lang="zh-TW" altLang="en-US" sz="3600" b="1" dirty="0">
                <a:solidFill>
                  <a:srgbClr val="FF9900"/>
                </a:solidFill>
                <a:latin typeface="微軟正黑體" panose="020B0604030504040204" pitchFamily="34" charset="-120"/>
                <a:ea typeface="微軟正黑體" panose="020B0604030504040204" pitchFamily="34" charset="-120"/>
              </a:rPr>
              <a:t>保守聖靈所賜 合而為一的心。</a:t>
            </a:r>
            <a:endParaRPr lang="en-US" altLang="zh-TW" sz="3600" b="1" dirty="0">
              <a:solidFill>
                <a:srgbClr val="FF9900"/>
              </a:solidFill>
              <a:latin typeface="微軟正黑體" panose="020B0604030504040204" pitchFamily="34" charset="-120"/>
              <a:ea typeface="微軟正黑體" panose="020B0604030504040204" pitchFamily="34" charset="-120"/>
            </a:endParaRPr>
          </a:p>
          <a:p>
            <a:pPr marL="0" lvl="0" indent="0">
              <a:lnSpc>
                <a:spcPts val="3600"/>
              </a:lnSpc>
              <a:buNone/>
            </a:pPr>
            <a:endParaRPr lang="en-US" altLang="zh-TW" sz="3600" b="1" dirty="0" smtClean="0">
              <a:solidFill>
                <a:srgbClr val="FF996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4202377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a:t>
            </a:r>
            <a:r>
              <a:rPr lang="zh-HK" altLang="en-US" sz="2800" b="1" dirty="0">
                <a:solidFill>
                  <a:srgbClr val="FFFF00"/>
                </a:solidFill>
                <a:latin typeface="微軟正黑體" panose="020B0604030504040204" pitchFamily="34" charset="-120"/>
                <a:ea typeface="微軟正黑體" panose="020B0604030504040204" pitchFamily="34" charset="-120"/>
              </a:rPr>
              <a:t>合而為一</a:t>
            </a:r>
            <a:r>
              <a:rPr lang="zh-HK" altLang="en-US" sz="2800" b="1" dirty="0" smtClean="0">
                <a:solidFill>
                  <a:srgbClr val="FFFF00"/>
                </a:solidFill>
                <a:latin typeface="微軟正黑體" panose="020B0604030504040204" pitchFamily="34" charset="-120"/>
                <a:ea typeface="微軟正黑體" panose="020B0604030504040204" pitchFamily="34" charset="-120"/>
              </a:rPr>
              <a:t>：</a:t>
            </a:r>
            <a:r>
              <a:rPr lang="zh-HK" altLang="en-US" sz="28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真理 </a:t>
            </a:r>
            <a:r>
              <a:rPr lang="zh-HK" altLang="en-US" sz="2800" b="1" dirty="0" smtClean="0">
                <a:solidFill>
                  <a:schemeClr val="bg1"/>
                </a:solidFill>
                <a:latin typeface="微軟正黑體" panose="020B0604030504040204" pitchFamily="34" charset="-120"/>
                <a:ea typeface="微軟正黑體" panose="020B0604030504040204" pitchFamily="34" charset="-120"/>
              </a:rPr>
              <a:t>與 </a:t>
            </a:r>
            <a:r>
              <a:rPr lang="zh-HK" altLang="en-US" sz="2800" b="1" dirty="0" smtClean="0">
                <a:solidFill>
                  <a:srgbClr val="66FFFF"/>
                </a:solidFill>
                <a:latin typeface="微軟正黑體" panose="020B0604030504040204" pitchFamily="34" charset="-120"/>
                <a:ea typeface="微軟正黑體" panose="020B0604030504040204" pitchFamily="34" charset="-120"/>
              </a:rPr>
              <a:t>愛</a:t>
            </a:r>
            <a:r>
              <a:rPr lang="en-US" altLang="zh-HK" sz="2800" b="1" dirty="0" smtClean="0">
                <a:solidFill>
                  <a:srgbClr val="CCFF99"/>
                </a:solidFill>
                <a:latin typeface="微軟正黑體" panose="020B0604030504040204" pitchFamily="34" charset="-120"/>
                <a:ea typeface="微軟正黑體" panose="020B0604030504040204" pitchFamily="34" charset="-120"/>
              </a:rPr>
              <a:t>		  		</a:t>
            </a:r>
            <a:endParaRPr lang="zh-HK" altLang="en-US" sz="2800" dirty="0">
              <a:solidFill>
                <a:schemeClr val="bg1"/>
              </a:solidFill>
            </a:endParaRPr>
          </a:p>
        </p:txBody>
      </p:sp>
      <p:sp>
        <p:nvSpPr>
          <p:cNvPr id="7" name="Content Placeholder 1"/>
          <p:cNvSpPr>
            <a:spLocks noGrp="1"/>
          </p:cNvSpPr>
          <p:nvPr>
            <p:ph idx="1"/>
          </p:nvPr>
        </p:nvSpPr>
        <p:spPr>
          <a:xfrm>
            <a:off x="0" y="555526"/>
            <a:ext cx="9144000" cy="4320480"/>
          </a:xfrm>
          <a:solidFill>
            <a:schemeClr val="bg1">
              <a:lumMod val="95000"/>
              <a:alpha val="0"/>
            </a:schemeClr>
          </a:solidFill>
        </p:spPr>
        <p:txBody>
          <a:bodyPr>
            <a:normAutofit/>
          </a:bodyPr>
          <a:lstStyle/>
          <a:p>
            <a:pPr marL="0" indent="0" algn="ctr">
              <a:lnSpc>
                <a:spcPts val="3800"/>
              </a:lnSpc>
              <a:buNone/>
            </a:pPr>
            <a:r>
              <a:rPr lang="zh-TW" altLang="en-US" sz="3000" b="1" u="sng" dirty="0" smtClean="0">
                <a:solidFill>
                  <a:schemeClr val="bg1"/>
                </a:solidFill>
                <a:latin typeface="微軟正黑體" panose="020B0604030504040204" pitchFamily="34" charset="-120"/>
                <a:ea typeface="微軟正黑體" panose="020B0604030504040204" pitchFamily="34" charset="-120"/>
              </a:rPr>
              <a:t>今天</a:t>
            </a:r>
            <a:r>
              <a:rPr lang="zh-TW" altLang="en-US" sz="3000" b="1" u="sng" dirty="0">
                <a:solidFill>
                  <a:schemeClr val="bg1"/>
                </a:solidFill>
                <a:latin typeface="微軟正黑體" panose="020B0604030504040204" pitchFamily="34" charset="-120"/>
                <a:ea typeface="微軟正黑體" panose="020B0604030504040204" pitchFamily="34" charset="-120"/>
              </a:rPr>
              <a:t>講題</a:t>
            </a:r>
            <a:r>
              <a:rPr lang="zh-TW" altLang="en-US" sz="3000" b="1" u="sng" dirty="0" smtClean="0">
                <a:solidFill>
                  <a:schemeClr val="bg1"/>
                </a:solidFill>
                <a:latin typeface="微軟正黑體" panose="020B0604030504040204" pitchFamily="34" charset="-120"/>
                <a:ea typeface="微軟正黑體" panose="020B0604030504040204" pitchFamily="34" charset="-120"/>
              </a:rPr>
              <a:t>～ </a:t>
            </a:r>
            <a:r>
              <a:rPr lang="zh-TW" altLang="en-US" sz="3000" b="1" u="sng" dirty="0" smtClean="0">
                <a:solidFill>
                  <a:srgbClr val="FFFF00"/>
                </a:solidFill>
                <a:latin typeface="微軟正黑體" panose="020B0604030504040204" pitchFamily="34" charset="-120"/>
                <a:ea typeface="微軟正黑體" panose="020B0604030504040204" pitchFamily="34" charset="-120"/>
              </a:rPr>
              <a:t>合一</a:t>
            </a:r>
            <a:r>
              <a:rPr lang="zh-TW" altLang="en-US" sz="3000" b="1" u="sng" dirty="0">
                <a:solidFill>
                  <a:srgbClr val="FFFF00"/>
                </a:solidFill>
                <a:latin typeface="微軟正黑體" panose="020B0604030504040204" pitchFamily="34" charset="-120"/>
                <a:ea typeface="微軟正黑體" panose="020B0604030504040204" pitchFamily="34" charset="-120"/>
              </a:rPr>
              <a:t>：</a:t>
            </a:r>
            <a:r>
              <a:rPr lang="zh-TW" altLang="en-US" sz="3000" b="1" u="sng" dirty="0" smtClean="0">
                <a:solidFill>
                  <a:schemeClr val="accent6">
                    <a:lumMod val="60000"/>
                    <a:lumOff val="40000"/>
                  </a:schemeClr>
                </a:solidFill>
                <a:latin typeface="微軟正黑體" panose="020B0604030504040204" pitchFamily="34" charset="-120"/>
                <a:ea typeface="微軟正黑體" panose="020B0604030504040204" pitchFamily="34" charset="-120"/>
              </a:rPr>
              <a:t>真理</a:t>
            </a:r>
            <a:r>
              <a:rPr lang="zh-TW" altLang="en-US" sz="3000" b="1" u="sng" dirty="0" smtClean="0">
                <a:solidFill>
                  <a:schemeClr val="bg1"/>
                </a:solidFill>
                <a:latin typeface="微軟正黑體" panose="020B0604030504040204" pitchFamily="34" charset="-120"/>
                <a:ea typeface="微軟正黑體" panose="020B0604030504040204" pitchFamily="34" charset="-120"/>
              </a:rPr>
              <a:t>與</a:t>
            </a:r>
            <a:r>
              <a:rPr lang="zh-TW" altLang="en-US" sz="3000" b="1" u="sng" dirty="0" smtClean="0">
                <a:solidFill>
                  <a:srgbClr val="66FFFF"/>
                </a:solidFill>
                <a:latin typeface="微軟正黑體" panose="020B0604030504040204" pitchFamily="34" charset="-120"/>
                <a:ea typeface="微軟正黑體" panose="020B0604030504040204" pitchFamily="34" charset="-120"/>
              </a:rPr>
              <a:t>愛</a:t>
            </a:r>
            <a:endParaRPr lang="en-US" altLang="zh-TW" sz="3000" b="1" u="sng" dirty="0" smtClean="0">
              <a:solidFill>
                <a:srgbClr val="66FFFF"/>
              </a:solidFill>
              <a:latin typeface="微軟正黑體" panose="020B0604030504040204" pitchFamily="34" charset="-120"/>
              <a:ea typeface="微軟正黑體" panose="020B0604030504040204" pitchFamily="34" charset="-120"/>
            </a:endParaRPr>
          </a:p>
          <a:p>
            <a:pPr marL="0" indent="0" algn="ctr">
              <a:lnSpc>
                <a:spcPts val="3800"/>
              </a:lnSpc>
              <a:buNone/>
            </a:pPr>
            <a:r>
              <a:rPr lang="zh-HK" altLang="en-US" sz="3000" b="1" i="1" dirty="0" smtClean="0">
                <a:solidFill>
                  <a:schemeClr val="accent3">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何謂</a:t>
            </a:r>
            <a:r>
              <a:rPr lang="zh-HK" altLang="en-US" sz="3000" b="1" i="1" dirty="0">
                <a:solidFill>
                  <a:schemeClr val="accent3">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「愛神」</a:t>
            </a:r>
            <a:r>
              <a:rPr lang="zh-HK" altLang="en-US" sz="3000" b="1" i="1" dirty="0" smtClean="0">
                <a:solidFill>
                  <a:schemeClr val="accent3">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HK" altLang="en-US" sz="3000" b="1" i="1" dirty="0">
                <a:solidFill>
                  <a:schemeClr val="accent3">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愛神」</a:t>
            </a:r>
            <a:r>
              <a:rPr lang="zh-HK" altLang="en-US" sz="3000" b="1" i="1" dirty="0" smtClean="0">
                <a:solidFill>
                  <a:schemeClr val="accent3">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與</a:t>
            </a:r>
            <a:r>
              <a:rPr lang="zh-HK" altLang="en-US" sz="3000" b="1" i="1" dirty="0">
                <a:solidFill>
                  <a:schemeClr val="accent3">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「行真理」有何關係</a:t>
            </a:r>
            <a:r>
              <a:rPr lang="zh-HK" altLang="en-US" sz="3000" b="1" i="1" dirty="0" smtClean="0">
                <a:solidFill>
                  <a:schemeClr val="accent3">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000" b="1" dirty="0" smtClean="0">
              <a:solidFill>
                <a:schemeClr val="accent3">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a:lnSpc>
                <a:spcPts val="3800"/>
              </a:lnSpc>
              <a:buNone/>
            </a:pPr>
            <a:r>
              <a:rPr lang="zh-HK" altLang="en-US" sz="2800" b="1" u="sng"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約翰</a:t>
            </a:r>
            <a:r>
              <a:rPr lang="zh-HK" altLang="en-US" sz="2800" b="1" u="sng"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福音 第</a:t>
            </a:r>
            <a:r>
              <a:rPr lang="en-US" altLang="zh-HK" sz="2800" b="1" u="sng"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14</a:t>
            </a:r>
            <a:r>
              <a:rPr lang="zh-HK" altLang="en-US" sz="2800" b="1" u="sng"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章</a:t>
            </a:r>
            <a:endParaRPr lang="en-US" altLang="zh-TW" sz="2800" b="1" u="sng"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a:lnSpc>
                <a:spcPts val="3800"/>
              </a:lnSpc>
              <a:buNone/>
            </a:pPr>
            <a:r>
              <a:rPr lang="zh-TW" altLang="en-US" sz="3000" b="1" i="1" dirty="0" smtClean="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你們</a:t>
            </a:r>
            <a:r>
              <a:rPr lang="zh-TW" altLang="en-US" sz="3000" b="1" i="1" dirty="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若愛我，</a:t>
            </a:r>
            <a:r>
              <a:rPr lang="zh-TW" altLang="en-US" sz="3000" b="1" i="1" dirty="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就必遵守我的命令</a:t>
            </a:r>
            <a:r>
              <a:rPr lang="zh-TW" altLang="en-US" sz="3000" b="1" i="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2400" b="1" i="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HK" sz="2400" b="1" i="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v.15</a:t>
            </a:r>
            <a:r>
              <a:rPr lang="en-US" altLang="zh-TW" sz="2400" b="1" i="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0" indent="0" algn="ctr">
              <a:lnSpc>
                <a:spcPts val="3800"/>
              </a:lnSpc>
              <a:buNone/>
            </a:pPr>
            <a:r>
              <a:rPr lang="zh-TW" altLang="en-US" sz="3000" b="1" i="1" dirty="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有了我的命令又遵守的，</a:t>
            </a:r>
            <a:r>
              <a:rPr lang="zh-TW" altLang="en-US" sz="3000" b="1" i="1" dirty="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這人就是愛我的</a:t>
            </a:r>
            <a:r>
              <a:rPr lang="zh-TW" altLang="en-US" sz="3000" b="1" i="1" dirty="0" smtClean="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000" b="1" i="1" dirty="0" smtClean="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a:lnSpc>
                <a:spcPts val="3800"/>
              </a:lnSpc>
              <a:buNone/>
            </a:pPr>
            <a:r>
              <a:rPr lang="zh-TW" altLang="en-US" sz="3000" b="1" i="1" dirty="0" smtClean="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愛</a:t>
            </a:r>
            <a:r>
              <a:rPr lang="zh-TW" altLang="en-US" sz="3000" b="1" i="1" dirty="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我</a:t>
            </a:r>
            <a:r>
              <a:rPr lang="zh-TW" altLang="en-US" sz="3000" b="1" i="1" dirty="0" smtClean="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的必</a:t>
            </a:r>
            <a:r>
              <a:rPr lang="zh-TW" altLang="en-US" sz="3000" b="1" i="1" dirty="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蒙我父愛他，我也要愛他</a:t>
            </a:r>
            <a:r>
              <a:rPr lang="zh-TW" altLang="en-US" sz="3000" b="1" i="1" dirty="0" smtClean="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000" b="1" i="1" dirty="0" smtClean="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a:lnSpc>
                <a:spcPts val="3800"/>
              </a:lnSpc>
              <a:buNone/>
            </a:pPr>
            <a:r>
              <a:rPr lang="zh-TW" altLang="en-US" sz="3000" b="1" i="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並且</a:t>
            </a:r>
            <a:r>
              <a:rPr lang="zh-TW" altLang="en-US" sz="3000" b="1" i="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要向他顯現。</a:t>
            </a:r>
            <a:r>
              <a:rPr lang="en-US" altLang="zh-TW" sz="2400" b="1" i="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HK" sz="2400" b="1" i="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v.21</a:t>
            </a:r>
            <a:r>
              <a:rPr lang="en-US" altLang="zh-HK" sz="2400" b="1" i="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400" b="1" i="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1349868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a:t>
            </a:r>
            <a:r>
              <a:rPr lang="zh-HK" altLang="en-US" sz="2800" b="1" dirty="0">
                <a:solidFill>
                  <a:srgbClr val="FFFF00"/>
                </a:solidFill>
                <a:latin typeface="微軟正黑體" panose="020B0604030504040204" pitchFamily="34" charset="-120"/>
                <a:ea typeface="微軟正黑體" panose="020B0604030504040204" pitchFamily="34" charset="-120"/>
              </a:rPr>
              <a:t>合而為一</a:t>
            </a:r>
            <a:r>
              <a:rPr lang="zh-HK" altLang="en-US" sz="2800" b="1" dirty="0" smtClean="0">
                <a:solidFill>
                  <a:srgbClr val="FFFF00"/>
                </a:solidFill>
                <a:latin typeface="微軟正黑體" panose="020B0604030504040204" pitchFamily="34" charset="-120"/>
                <a:ea typeface="微軟正黑體" panose="020B0604030504040204" pitchFamily="34" charset="-120"/>
              </a:rPr>
              <a:t>：</a:t>
            </a:r>
            <a:r>
              <a:rPr lang="zh-HK" altLang="en-US" sz="28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真理 </a:t>
            </a:r>
            <a:r>
              <a:rPr lang="zh-HK" altLang="en-US" sz="2800" b="1" dirty="0" smtClean="0">
                <a:solidFill>
                  <a:schemeClr val="bg1"/>
                </a:solidFill>
                <a:latin typeface="微軟正黑體" panose="020B0604030504040204" pitchFamily="34" charset="-120"/>
                <a:ea typeface="微軟正黑體" panose="020B0604030504040204" pitchFamily="34" charset="-120"/>
              </a:rPr>
              <a:t>與 </a:t>
            </a:r>
            <a:r>
              <a:rPr lang="zh-HK" altLang="en-US" sz="2800" b="1" dirty="0" smtClean="0">
                <a:solidFill>
                  <a:srgbClr val="66FFFF"/>
                </a:solidFill>
                <a:latin typeface="微軟正黑體" panose="020B0604030504040204" pitchFamily="34" charset="-120"/>
                <a:ea typeface="微軟正黑體" panose="020B0604030504040204" pitchFamily="34" charset="-120"/>
              </a:rPr>
              <a:t>愛</a:t>
            </a:r>
            <a:r>
              <a:rPr lang="en-US" altLang="zh-HK" sz="2800" b="1" dirty="0" smtClean="0">
                <a:solidFill>
                  <a:srgbClr val="CCFF99"/>
                </a:solidFill>
                <a:latin typeface="微軟正黑體" panose="020B0604030504040204" pitchFamily="34" charset="-120"/>
                <a:ea typeface="微軟正黑體" panose="020B0604030504040204" pitchFamily="34" charset="-120"/>
              </a:rPr>
              <a:t>		  		</a:t>
            </a:r>
            <a:endParaRPr lang="zh-HK" altLang="en-US" sz="2800" dirty="0">
              <a:solidFill>
                <a:schemeClr val="bg1"/>
              </a:solidFill>
            </a:endParaRPr>
          </a:p>
        </p:txBody>
      </p:sp>
      <p:sp>
        <p:nvSpPr>
          <p:cNvPr id="7" name="Content Placeholder 1"/>
          <p:cNvSpPr>
            <a:spLocks noGrp="1"/>
          </p:cNvSpPr>
          <p:nvPr>
            <p:ph idx="1"/>
          </p:nvPr>
        </p:nvSpPr>
        <p:spPr>
          <a:xfrm>
            <a:off x="0" y="555526"/>
            <a:ext cx="9144000" cy="4320480"/>
          </a:xfrm>
          <a:solidFill>
            <a:schemeClr val="bg1">
              <a:lumMod val="95000"/>
              <a:alpha val="0"/>
            </a:schemeClr>
          </a:solidFill>
        </p:spPr>
        <p:txBody>
          <a:bodyPr>
            <a:normAutofit/>
          </a:bodyPr>
          <a:lstStyle/>
          <a:p>
            <a:pPr marL="0" indent="0" algn="ctr">
              <a:lnSpc>
                <a:spcPts val="3800"/>
              </a:lnSpc>
              <a:buNone/>
            </a:pPr>
            <a:r>
              <a:rPr lang="zh-TW" altLang="en-US" sz="3000" b="1" u="sng" dirty="0" smtClean="0">
                <a:solidFill>
                  <a:schemeClr val="bg1"/>
                </a:solidFill>
                <a:latin typeface="微軟正黑體" panose="020B0604030504040204" pitchFamily="34" charset="-120"/>
                <a:ea typeface="微軟正黑體" panose="020B0604030504040204" pitchFamily="34" charset="-120"/>
              </a:rPr>
              <a:t>今天</a:t>
            </a:r>
            <a:r>
              <a:rPr lang="zh-TW" altLang="en-US" sz="3000" b="1" u="sng" dirty="0">
                <a:solidFill>
                  <a:schemeClr val="bg1"/>
                </a:solidFill>
                <a:latin typeface="微軟正黑體" panose="020B0604030504040204" pitchFamily="34" charset="-120"/>
                <a:ea typeface="微軟正黑體" panose="020B0604030504040204" pitchFamily="34" charset="-120"/>
              </a:rPr>
              <a:t>講題</a:t>
            </a:r>
            <a:r>
              <a:rPr lang="zh-TW" altLang="en-US" sz="3000" b="1" u="sng" dirty="0" smtClean="0">
                <a:solidFill>
                  <a:schemeClr val="bg1"/>
                </a:solidFill>
                <a:latin typeface="微軟正黑體" panose="020B0604030504040204" pitchFamily="34" charset="-120"/>
                <a:ea typeface="微軟正黑體" panose="020B0604030504040204" pitchFamily="34" charset="-120"/>
              </a:rPr>
              <a:t>～ </a:t>
            </a:r>
            <a:r>
              <a:rPr lang="zh-TW" altLang="en-US" sz="3000" b="1" u="sng" dirty="0" smtClean="0">
                <a:solidFill>
                  <a:srgbClr val="FFFF00"/>
                </a:solidFill>
                <a:latin typeface="微軟正黑體" panose="020B0604030504040204" pitchFamily="34" charset="-120"/>
                <a:ea typeface="微軟正黑體" panose="020B0604030504040204" pitchFamily="34" charset="-120"/>
              </a:rPr>
              <a:t>合一</a:t>
            </a:r>
            <a:r>
              <a:rPr lang="zh-TW" altLang="en-US" sz="3000" b="1" u="sng" dirty="0">
                <a:solidFill>
                  <a:srgbClr val="FFFF00"/>
                </a:solidFill>
                <a:latin typeface="微軟正黑體" panose="020B0604030504040204" pitchFamily="34" charset="-120"/>
                <a:ea typeface="微軟正黑體" panose="020B0604030504040204" pitchFamily="34" charset="-120"/>
              </a:rPr>
              <a:t>：</a:t>
            </a:r>
            <a:r>
              <a:rPr lang="zh-TW" altLang="en-US" sz="3000" b="1" u="sng" dirty="0" smtClean="0">
                <a:solidFill>
                  <a:schemeClr val="accent6">
                    <a:lumMod val="60000"/>
                    <a:lumOff val="40000"/>
                  </a:schemeClr>
                </a:solidFill>
                <a:latin typeface="微軟正黑體" panose="020B0604030504040204" pitchFamily="34" charset="-120"/>
                <a:ea typeface="微軟正黑體" panose="020B0604030504040204" pitchFamily="34" charset="-120"/>
              </a:rPr>
              <a:t>真理</a:t>
            </a:r>
            <a:r>
              <a:rPr lang="zh-TW" altLang="en-US" sz="3000" b="1" u="sng" dirty="0" smtClean="0">
                <a:solidFill>
                  <a:schemeClr val="bg1"/>
                </a:solidFill>
                <a:latin typeface="微軟正黑體" panose="020B0604030504040204" pitchFamily="34" charset="-120"/>
                <a:ea typeface="微軟正黑體" panose="020B0604030504040204" pitchFamily="34" charset="-120"/>
              </a:rPr>
              <a:t>與</a:t>
            </a:r>
            <a:r>
              <a:rPr lang="zh-TW" altLang="en-US" sz="3000" b="1" u="sng" dirty="0" smtClean="0">
                <a:solidFill>
                  <a:srgbClr val="66FFFF"/>
                </a:solidFill>
                <a:latin typeface="微軟正黑體" panose="020B0604030504040204" pitchFamily="34" charset="-120"/>
                <a:ea typeface="微軟正黑體" panose="020B0604030504040204" pitchFamily="34" charset="-120"/>
              </a:rPr>
              <a:t>愛</a:t>
            </a:r>
            <a:endParaRPr lang="en-US" altLang="zh-TW" sz="3000" b="1" u="sng" dirty="0" smtClean="0">
              <a:solidFill>
                <a:srgbClr val="66FFFF"/>
              </a:solidFill>
              <a:latin typeface="微軟正黑體" panose="020B0604030504040204" pitchFamily="34" charset="-120"/>
              <a:ea typeface="微軟正黑體" panose="020B0604030504040204" pitchFamily="34" charset="-120"/>
            </a:endParaRPr>
          </a:p>
          <a:p>
            <a:pPr marL="0" indent="0" algn="ctr">
              <a:lnSpc>
                <a:spcPts val="3800"/>
              </a:lnSpc>
              <a:buNone/>
            </a:pPr>
            <a:r>
              <a:rPr lang="zh-HK" altLang="en-US" sz="3000" b="1" i="1" dirty="0">
                <a:solidFill>
                  <a:schemeClr val="accent3">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何謂「愛神」？「愛神」與「行真理」有何關係</a:t>
            </a:r>
            <a:r>
              <a:rPr lang="zh-HK" altLang="en-US" sz="3000" b="1" i="1" dirty="0" smtClean="0">
                <a:solidFill>
                  <a:schemeClr val="accent3">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HK" sz="3000" b="1" i="1" dirty="0" smtClean="0">
              <a:solidFill>
                <a:schemeClr val="accent3">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a:lnSpc>
                <a:spcPts val="3800"/>
              </a:lnSpc>
              <a:buNone/>
            </a:pPr>
            <a:endParaRPr lang="en-US" altLang="zh-TW"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a:lnSpc>
                <a:spcPts val="3800"/>
              </a:lnSpc>
              <a:buNone/>
            </a:pPr>
            <a:r>
              <a:rPr lang="zh-TW" altLang="en-US" sz="30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我</a:t>
            </a:r>
            <a:r>
              <a:rPr lang="zh-TW" altLang="en-US" sz="3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愛你們，正如父愛我一樣；你們要常在我的愛裏。</a:t>
            </a:r>
          </a:p>
          <a:p>
            <a:pPr marL="0" indent="0" algn="ctr">
              <a:lnSpc>
                <a:spcPts val="3800"/>
              </a:lnSpc>
              <a:buNone/>
            </a:pPr>
            <a:r>
              <a:rPr lang="zh-TW" altLang="en-US" sz="3000" b="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你們</a:t>
            </a:r>
            <a:r>
              <a:rPr lang="zh-TW" altLang="en-US" sz="3000" b="1" dirty="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若遵守我的命令，</a:t>
            </a:r>
            <a:r>
              <a:rPr lang="zh-TW" altLang="en-US" sz="3000" b="1" dirty="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就常在我的愛裏，</a:t>
            </a:r>
            <a:r>
              <a:rPr lang="zh-TW" altLang="en-US" sz="30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正如</a:t>
            </a:r>
            <a:endParaRPr lang="en-US" altLang="zh-TW" sz="30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a:lnSpc>
                <a:spcPts val="3800"/>
              </a:lnSpc>
              <a:buNone/>
            </a:pPr>
            <a:r>
              <a:rPr lang="zh-TW" altLang="en-US" sz="3000" b="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我遵守</a:t>
            </a:r>
            <a:r>
              <a:rPr lang="zh-TW" altLang="en-US" sz="3000" b="1" dirty="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了我父的命令，</a:t>
            </a:r>
            <a:r>
              <a:rPr lang="zh-TW" altLang="en-US" sz="3000" b="1" dirty="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常在他的愛裏</a:t>
            </a:r>
            <a:r>
              <a:rPr lang="zh-TW" altLang="en-US" sz="3000" b="1" dirty="0" smtClean="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HK" altLang="en-US" sz="2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約 </a:t>
            </a:r>
            <a:r>
              <a:rPr lang="en-US" altLang="zh-HK" sz="2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15</a:t>
            </a:r>
            <a:r>
              <a:rPr lang="zh-HK" altLang="en-US" sz="2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HK" sz="2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9-10</a:t>
            </a:r>
            <a:r>
              <a:rPr lang="en-US" altLang="zh-TW" sz="2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557570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a:t>
            </a:r>
            <a:r>
              <a:rPr lang="zh-HK" altLang="en-US" sz="2800" b="1" dirty="0">
                <a:solidFill>
                  <a:srgbClr val="FFFF00"/>
                </a:solidFill>
                <a:latin typeface="微軟正黑體" panose="020B0604030504040204" pitchFamily="34" charset="-120"/>
                <a:ea typeface="微軟正黑體" panose="020B0604030504040204" pitchFamily="34" charset="-120"/>
              </a:rPr>
              <a:t>合而為一</a:t>
            </a:r>
            <a:r>
              <a:rPr lang="zh-HK" altLang="en-US" sz="2800" b="1" dirty="0" smtClean="0">
                <a:solidFill>
                  <a:srgbClr val="FFFF00"/>
                </a:solidFill>
                <a:latin typeface="微軟正黑體" panose="020B0604030504040204" pitchFamily="34" charset="-120"/>
                <a:ea typeface="微軟正黑體" panose="020B0604030504040204" pitchFamily="34" charset="-120"/>
              </a:rPr>
              <a:t>：</a:t>
            </a:r>
            <a:r>
              <a:rPr lang="zh-HK" altLang="en-US" sz="28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真理 </a:t>
            </a:r>
            <a:r>
              <a:rPr lang="zh-HK" altLang="en-US" sz="2800" b="1" dirty="0" smtClean="0">
                <a:solidFill>
                  <a:schemeClr val="bg1"/>
                </a:solidFill>
                <a:latin typeface="微軟正黑體" panose="020B0604030504040204" pitchFamily="34" charset="-120"/>
                <a:ea typeface="微軟正黑體" panose="020B0604030504040204" pitchFamily="34" charset="-120"/>
              </a:rPr>
              <a:t>與 </a:t>
            </a:r>
            <a:r>
              <a:rPr lang="zh-HK" altLang="en-US" sz="2800" b="1" dirty="0" smtClean="0">
                <a:solidFill>
                  <a:srgbClr val="66FFFF"/>
                </a:solidFill>
                <a:latin typeface="微軟正黑體" panose="020B0604030504040204" pitchFamily="34" charset="-120"/>
                <a:ea typeface="微軟正黑體" panose="020B0604030504040204" pitchFamily="34" charset="-120"/>
              </a:rPr>
              <a:t>愛</a:t>
            </a:r>
            <a:r>
              <a:rPr lang="en-US" altLang="zh-HK" sz="2800" b="1" dirty="0" smtClean="0">
                <a:solidFill>
                  <a:srgbClr val="CCFF99"/>
                </a:solidFill>
                <a:latin typeface="微軟正黑體" panose="020B0604030504040204" pitchFamily="34" charset="-120"/>
                <a:ea typeface="微軟正黑體" panose="020B0604030504040204" pitchFamily="34" charset="-120"/>
              </a:rPr>
              <a:t>		  		</a:t>
            </a:r>
            <a:endParaRPr lang="zh-HK" altLang="en-US" sz="2800" dirty="0">
              <a:solidFill>
                <a:schemeClr val="bg1"/>
              </a:solidFill>
            </a:endParaRPr>
          </a:p>
        </p:txBody>
      </p:sp>
      <p:sp>
        <p:nvSpPr>
          <p:cNvPr id="7" name="Content Placeholder 1"/>
          <p:cNvSpPr>
            <a:spLocks noGrp="1"/>
          </p:cNvSpPr>
          <p:nvPr>
            <p:ph idx="1"/>
          </p:nvPr>
        </p:nvSpPr>
        <p:spPr>
          <a:xfrm>
            <a:off x="0" y="555526"/>
            <a:ext cx="9144000" cy="4320480"/>
          </a:xfrm>
          <a:solidFill>
            <a:schemeClr val="bg1">
              <a:lumMod val="95000"/>
              <a:alpha val="0"/>
            </a:schemeClr>
          </a:solidFill>
        </p:spPr>
        <p:txBody>
          <a:bodyPr>
            <a:normAutofit/>
          </a:bodyPr>
          <a:lstStyle/>
          <a:p>
            <a:pPr marL="0" indent="0" algn="ctr">
              <a:lnSpc>
                <a:spcPts val="3800"/>
              </a:lnSpc>
              <a:buNone/>
            </a:pPr>
            <a:r>
              <a:rPr lang="zh-TW" altLang="en-US" sz="3000" b="1" u="sng" dirty="0" smtClean="0">
                <a:solidFill>
                  <a:schemeClr val="bg1"/>
                </a:solidFill>
                <a:latin typeface="微軟正黑體" panose="020B0604030504040204" pitchFamily="34" charset="-120"/>
                <a:ea typeface="微軟正黑體" panose="020B0604030504040204" pitchFamily="34" charset="-120"/>
              </a:rPr>
              <a:t>今天</a:t>
            </a:r>
            <a:r>
              <a:rPr lang="zh-TW" altLang="en-US" sz="3000" b="1" u="sng" dirty="0">
                <a:solidFill>
                  <a:schemeClr val="bg1"/>
                </a:solidFill>
                <a:latin typeface="微軟正黑體" panose="020B0604030504040204" pitchFamily="34" charset="-120"/>
                <a:ea typeface="微軟正黑體" panose="020B0604030504040204" pitchFamily="34" charset="-120"/>
              </a:rPr>
              <a:t>講題</a:t>
            </a:r>
            <a:r>
              <a:rPr lang="zh-TW" altLang="en-US" sz="3000" b="1" u="sng" dirty="0" smtClean="0">
                <a:solidFill>
                  <a:schemeClr val="bg1"/>
                </a:solidFill>
                <a:latin typeface="微軟正黑體" panose="020B0604030504040204" pitchFamily="34" charset="-120"/>
                <a:ea typeface="微軟正黑體" panose="020B0604030504040204" pitchFamily="34" charset="-120"/>
              </a:rPr>
              <a:t>～ </a:t>
            </a:r>
            <a:r>
              <a:rPr lang="zh-TW" altLang="en-US" sz="3000" b="1" u="sng" dirty="0" smtClean="0">
                <a:solidFill>
                  <a:srgbClr val="FFFF00"/>
                </a:solidFill>
                <a:latin typeface="微軟正黑體" panose="020B0604030504040204" pitchFamily="34" charset="-120"/>
                <a:ea typeface="微軟正黑體" panose="020B0604030504040204" pitchFamily="34" charset="-120"/>
              </a:rPr>
              <a:t>合一</a:t>
            </a:r>
            <a:r>
              <a:rPr lang="zh-TW" altLang="en-US" sz="3000" b="1" u="sng" dirty="0">
                <a:solidFill>
                  <a:srgbClr val="FFFF00"/>
                </a:solidFill>
                <a:latin typeface="微軟正黑體" panose="020B0604030504040204" pitchFamily="34" charset="-120"/>
                <a:ea typeface="微軟正黑體" panose="020B0604030504040204" pitchFamily="34" charset="-120"/>
              </a:rPr>
              <a:t>：</a:t>
            </a:r>
            <a:r>
              <a:rPr lang="zh-TW" altLang="en-US" sz="3000" b="1" u="sng" dirty="0" smtClean="0">
                <a:solidFill>
                  <a:schemeClr val="accent6">
                    <a:lumMod val="60000"/>
                    <a:lumOff val="40000"/>
                  </a:schemeClr>
                </a:solidFill>
                <a:latin typeface="微軟正黑體" panose="020B0604030504040204" pitchFamily="34" charset="-120"/>
                <a:ea typeface="微軟正黑體" panose="020B0604030504040204" pitchFamily="34" charset="-120"/>
              </a:rPr>
              <a:t>真理</a:t>
            </a:r>
            <a:r>
              <a:rPr lang="zh-TW" altLang="en-US" sz="3000" b="1" u="sng" dirty="0" smtClean="0">
                <a:solidFill>
                  <a:schemeClr val="bg1"/>
                </a:solidFill>
                <a:latin typeface="微軟正黑體" panose="020B0604030504040204" pitchFamily="34" charset="-120"/>
                <a:ea typeface="微軟正黑體" panose="020B0604030504040204" pitchFamily="34" charset="-120"/>
              </a:rPr>
              <a:t>與</a:t>
            </a:r>
            <a:r>
              <a:rPr lang="zh-TW" altLang="en-US" sz="3000" b="1" u="sng" dirty="0" smtClean="0">
                <a:solidFill>
                  <a:srgbClr val="66FFFF"/>
                </a:solidFill>
                <a:latin typeface="微軟正黑體" panose="020B0604030504040204" pitchFamily="34" charset="-120"/>
                <a:ea typeface="微軟正黑體" panose="020B0604030504040204" pitchFamily="34" charset="-120"/>
              </a:rPr>
              <a:t>愛</a:t>
            </a:r>
            <a:endParaRPr lang="en-US" altLang="zh-TW" sz="3000" b="1" u="sng" dirty="0" smtClean="0">
              <a:solidFill>
                <a:srgbClr val="66FFFF"/>
              </a:solidFill>
              <a:latin typeface="微軟正黑體" panose="020B0604030504040204" pitchFamily="34" charset="-120"/>
              <a:ea typeface="微軟正黑體" panose="020B0604030504040204" pitchFamily="34" charset="-120"/>
            </a:endParaRPr>
          </a:p>
          <a:p>
            <a:pPr marL="0" indent="0" algn="ctr">
              <a:lnSpc>
                <a:spcPts val="3800"/>
              </a:lnSpc>
              <a:buNone/>
            </a:pPr>
            <a:r>
              <a:rPr lang="zh-HK" altLang="en-US" sz="3000" b="1" i="1" dirty="0" smtClean="0">
                <a:solidFill>
                  <a:schemeClr val="accent3">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何謂「愛神」？「愛神」與「行真理」有何關係？</a:t>
            </a:r>
            <a:endParaRPr lang="en-US" altLang="zh-HK" sz="3000" b="1" i="1" dirty="0">
              <a:solidFill>
                <a:schemeClr val="accent3">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a:lnSpc>
                <a:spcPts val="3800"/>
              </a:lnSpc>
              <a:buNone/>
            </a:pPr>
            <a:endParaRPr lang="en-US" altLang="zh-TW" sz="2800" b="1" i="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800"/>
              </a:lnSpc>
              <a:buNone/>
            </a:pPr>
            <a:r>
              <a:rPr lang="en-US" altLang="zh-TW" sz="2200" b="1" dirty="0">
                <a:solidFill>
                  <a:prstClr val="white"/>
                </a:solidFill>
                <a:latin typeface="微軟正黑體" panose="020B0604030504040204" pitchFamily="34" charset="-120"/>
                <a:ea typeface="微軟正黑體" panose="020B0604030504040204" pitchFamily="34" charset="-120"/>
              </a:rPr>
              <a:t> </a:t>
            </a:r>
            <a:r>
              <a:rPr lang="en-US" altLang="zh-TW" sz="2200" b="1" dirty="0" smtClean="0">
                <a:solidFill>
                  <a:prstClr val="white"/>
                </a:solidFill>
                <a:latin typeface="微軟正黑體" panose="020B0604030504040204" pitchFamily="34" charset="-120"/>
                <a:ea typeface="微軟正黑體" panose="020B0604030504040204" pitchFamily="34" charset="-120"/>
              </a:rPr>
              <a:t>  </a:t>
            </a:r>
            <a:r>
              <a:rPr lang="zh-TW" altLang="en-US" sz="3600" b="1" u="sng"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a:t>
            </a:r>
            <a:r>
              <a:rPr lang="zh-TW" altLang="en-US" sz="3600" b="1" u="sng" dirty="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義的</a:t>
            </a:r>
            <a:r>
              <a:rPr lang="zh-TW" altLang="en-US" sz="3600" b="1" u="sng"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父</a:t>
            </a:r>
            <a:r>
              <a:rPr lang="zh-TW" altLang="en-US" sz="4000" b="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000" dirty="0" smtClean="0">
                <a:solidFill>
                  <a:prstClr val="white"/>
                </a:solidFill>
                <a:latin typeface="微軟正黑體" panose="020B0604030504040204" pitchFamily="34" charset="-120"/>
                <a:ea typeface="微軟正黑體" panose="020B0604030504040204" pitchFamily="34" charset="-120"/>
              </a:rPr>
              <a:t>啊</a:t>
            </a:r>
            <a:r>
              <a:rPr lang="zh-TW" altLang="en-US" sz="3000" dirty="0">
                <a:solidFill>
                  <a:prstClr val="white"/>
                </a:solidFill>
                <a:latin typeface="微軟正黑體" panose="020B0604030504040204" pitchFamily="34" charset="-120"/>
                <a:ea typeface="微軟正黑體" panose="020B0604030504040204" pitchFamily="34" charset="-120"/>
              </a:rPr>
              <a:t>，世人未曾認識祢，我卻認識祢；</a:t>
            </a:r>
            <a:endParaRPr lang="en-US" altLang="zh-TW" sz="3000" dirty="0">
              <a:solidFill>
                <a:prstClr val="white"/>
              </a:solidFill>
              <a:latin typeface="微軟正黑體" panose="020B0604030504040204" pitchFamily="34" charset="-120"/>
              <a:ea typeface="微軟正黑體" panose="020B0604030504040204" pitchFamily="34" charset="-120"/>
            </a:endParaRPr>
          </a:p>
          <a:p>
            <a:pPr marL="0" indent="0">
              <a:lnSpc>
                <a:spcPts val="3800"/>
              </a:lnSpc>
              <a:buNone/>
            </a:pPr>
            <a:r>
              <a:rPr lang="zh-TW" altLang="en-US" sz="3000" dirty="0" smtClean="0">
                <a:solidFill>
                  <a:prstClr val="white"/>
                </a:solidFill>
                <a:latin typeface="微軟正黑體" panose="020B0604030504040204" pitchFamily="34" charset="-120"/>
                <a:ea typeface="微軟正黑體" panose="020B0604030504040204" pitchFamily="34" charset="-120"/>
              </a:rPr>
              <a:t>   這些</a:t>
            </a:r>
            <a:r>
              <a:rPr lang="zh-TW" altLang="en-US" sz="3000" dirty="0">
                <a:solidFill>
                  <a:prstClr val="white"/>
                </a:solidFill>
                <a:latin typeface="微軟正黑體" panose="020B0604030504040204" pitchFamily="34" charset="-120"/>
                <a:ea typeface="微軟正黑體" panose="020B0604030504040204" pitchFamily="34" charset="-120"/>
              </a:rPr>
              <a:t>人也知道祢差了我來</a:t>
            </a:r>
            <a:r>
              <a:rPr lang="zh-TW" altLang="en-US" sz="3000" dirty="0" smtClean="0">
                <a:solidFill>
                  <a:prstClr val="white"/>
                </a:solidFill>
                <a:latin typeface="微軟正黑體" panose="020B0604030504040204" pitchFamily="34" charset="-120"/>
                <a:ea typeface="微軟正黑體" panose="020B0604030504040204" pitchFamily="34" charset="-120"/>
              </a:rPr>
              <a:t>。我</a:t>
            </a:r>
            <a:r>
              <a:rPr lang="zh-TW" altLang="en-US" sz="3000" dirty="0">
                <a:solidFill>
                  <a:prstClr val="white"/>
                </a:solidFill>
                <a:latin typeface="微軟正黑體" panose="020B0604030504040204" pitchFamily="34" charset="-120"/>
                <a:ea typeface="微軟正黑體" panose="020B0604030504040204" pitchFamily="34" charset="-120"/>
              </a:rPr>
              <a:t>已將祢的名指示他們</a:t>
            </a:r>
            <a:r>
              <a:rPr lang="zh-TW" altLang="en-US" sz="3000" dirty="0" smtClean="0">
                <a:solidFill>
                  <a:prstClr val="white"/>
                </a:solidFill>
                <a:latin typeface="微軟正黑體" panose="020B0604030504040204" pitchFamily="34" charset="-120"/>
                <a:ea typeface="微軟正黑體" panose="020B0604030504040204" pitchFamily="34" charset="-120"/>
              </a:rPr>
              <a:t>，</a:t>
            </a:r>
            <a:endParaRPr lang="en-US" altLang="zh-TW" sz="3000" dirty="0" smtClean="0">
              <a:solidFill>
                <a:prstClr val="white"/>
              </a:solidFill>
              <a:latin typeface="微軟正黑體" panose="020B0604030504040204" pitchFamily="34" charset="-120"/>
              <a:ea typeface="微軟正黑體" panose="020B0604030504040204" pitchFamily="34" charset="-120"/>
            </a:endParaRPr>
          </a:p>
          <a:p>
            <a:pPr marL="0" indent="0">
              <a:lnSpc>
                <a:spcPts val="3800"/>
              </a:lnSpc>
              <a:buNone/>
            </a:pPr>
            <a:r>
              <a:rPr lang="zh-TW" altLang="en-US" sz="3000" dirty="0" smtClean="0">
                <a:solidFill>
                  <a:prstClr val="white"/>
                </a:solidFill>
                <a:latin typeface="微軟正黑體" panose="020B0604030504040204" pitchFamily="34" charset="-120"/>
                <a:ea typeface="微軟正黑體" panose="020B0604030504040204" pitchFamily="34" charset="-120"/>
              </a:rPr>
              <a:t>   還要</a:t>
            </a:r>
            <a:r>
              <a:rPr lang="zh-TW" altLang="en-US" sz="3000" dirty="0">
                <a:solidFill>
                  <a:prstClr val="white"/>
                </a:solidFill>
                <a:latin typeface="微軟正黑體" panose="020B0604030504040204" pitchFamily="34" charset="-120"/>
                <a:ea typeface="微軟正黑體" panose="020B0604030504040204" pitchFamily="34" charset="-120"/>
              </a:rPr>
              <a:t>指示他們</a:t>
            </a:r>
            <a:r>
              <a:rPr lang="zh-TW" altLang="en-US" sz="3000" dirty="0" smtClean="0">
                <a:solidFill>
                  <a:prstClr val="white"/>
                </a:solidFill>
                <a:latin typeface="微軟正黑體" panose="020B0604030504040204" pitchFamily="34" charset="-120"/>
                <a:ea typeface="微軟正黑體" panose="020B0604030504040204" pitchFamily="34" charset="-120"/>
              </a:rPr>
              <a:t>，</a:t>
            </a:r>
            <a:r>
              <a:rPr lang="zh-TW" altLang="en-US" b="1" dirty="0">
                <a:solidFill>
                  <a:srgbClr val="66FFFF"/>
                </a:solidFill>
                <a:latin typeface="微軟正黑體" panose="020B0604030504040204" pitchFamily="34" charset="-120"/>
                <a:ea typeface="微軟正黑體" panose="020B0604030504040204" pitchFamily="34" charset="-120"/>
              </a:rPr>
              <a:t>使</a:t>
            </a:r>
            <a:r>
              <a:rPr lang="zh-TW" altLang="en-US" b="1" dirty="0" smtClean="0">
                <a:solidFill>
                  <a:srgbClr val="66FFFF"/>
                </a:solidFill>
                <a:latin typeface="微軟正黑體" panose="020B0604030504040204" pitchFamily="34" charset="-120"/>
                <a:ea typeface="微軟正黑體" panose="020B0604030504040204" pitchFamily="34" charset="-120"/>
              </a:rPr>
              <a:t>祢所愛</a:t>
            </a:r>
            <a:r>
              <a:rPr lang="zh-TW" altLang="en-US" b="1" dirty="0">
                <a:solidFill>
                  <a:srgbClr val="66FFFF"/>
                </a:solidFill>
                <a:latin typeface="微軟正黑體" panose="020B0604030504040204" pitchFamily="34" charset="-120"/>
                <a:ea typeface="微軟正黑體" panose="020B0604030504040204" pitchFamily="34" charset="-120"/>
              </a:rPr>
              <a:t>我的愛在他們裡面</a:t>
            </a:r>
            <a:r>
              <a:rPr lang="zh-TW" altLang="en-US" b="1" dirty="0" smtClean="0">
                <a:solidFill>
                  <a:srgbClr val="66FFFF"/>
                </a:solidFill>
                <a:latin typeface="微軟正黑體" panose="020B0604030504040204" pitchFamily="34" charset="-120"/>
                <a:ea typeface="微軟正黑體" panose="020B0604030504040204" pitchFamily="34" charset="-120"/>
              </a:rPr>
              <a:t>，</a:t>
            </a:r>
            <a:endParaRPr lang="en-US" altLang="zh-TW" b="1" dirty="0" smtClean="0">
              <a:solidFill>
                <a:srgbClr val="66FFFF"/>
              </a:solidFill>
              <a:latin typeface="微軟正黑體" panose="020B0604030504040204" pitchFamily="34" charset="-120"/>
              <a:ea typeface="微軟正黑體" panose="020B0604030504040204" pitchFamily="34" charset="-120"/>
            </a:endParaRPr>
          </a:p>
          <a:p>
            <a:pPr marL="0" indent="0">
              <a:lnSpc>
                <a:spcPts val="3800"/>
              </a:lnSpc>
              <a:buNone/>
            </a:pPr>
            <a:r>
              <a:rPr lang="zh-TW" altLang="en-US" b="1" dirty="0" smtClean="0">
                <a:solidFill>
                  <a:srgbClr val="66FFFF"/>
                </a:solidFill>
                <a:latin typeface="微軟正黑體" panose="020B0604030504040204" pitchFamily="34" charset="-120"/>
                <a:ea typeface="微軟正黑體" panose="020B0604030504040204" pitchFamily="34" charset="-120"/>
              </a:rPr>
              <a:t>          我</a:t>
            </a:r>
            <a:r>
              <a:rPr lang="zh-TW" altLang="en-US" b="1" dirty="0">
                <a:solidFill>
                  <a:srgbClr val="66FFFF"/>
                </a:solidFill>
                <a:latin typeface="微軟正黑體" panose="020B0604030504040204" pitchFamily="34" charset="-120"/>
                <a:ea typeface="微軟正黑體" panose="020B0604030504040204" pitchFamily="34" charset="-120"/>
              </a:rPr>
              <a:t>也在他們</a:t>
            </a:r>
            <a:r>
              <a:rPr lang="zh-TW" altLang="en-US" b="1" dirty="0" smtClean="0">
                <a:solidFill>
                  <a:srgbClr val="66FFFF"/>
                </a:solidFill>
                <a:latin typeface="微軟正黑體" panose="020B0604030504040204" pitchFamily="34" charset="-120"/>
                <a:ea typeface="微軟正黑體" panose="020B0604030504040204" pitchFamily="34" charset="-120"/>
              </a:rPr>
              <a:t>裡面。</a:t>
            </a:r>
            <a:r>
              <a:rPr lang="zh-HK" altLang="en-US" sz="2800" dirty="0" smtClean="0">
                <a:solidFill>
                  <a:schemeClr val="bg1"/>
                </a:solidFill>
                <a:latin typeface="微軟正黑體" panose="020B0604030504040204" pitchFamily="34" charset="-120"/>
                <a:ea typeface="微軟正黑體" panose="020B0604030504040204" pitchFamily="34" charset="-120"/>
              </a:rPr>
              <a:t>（約</a:t>
            </a:r>
            <a:r>
              <a:rPr lang="zh-TW" altLang="en-US" sz="2800" dirty="0" smtClean="0">
                <a:solidFill>
                  <a:schemeClr val="bg1"/>
                </a:solidFill>
                <a:latin typeface="微軟正黑體" panose="020B0604030504040204" pitchFamily="34" charset="-120"/>
                <a:ea typeface="微軟正黑體" panose="020B0604030504040204" pitchFamily="34" charset="-120"/>
              </a:rPr>
              <a:t> </a:t>
            </a:r>
            <a:r>
              <a:rPr lang="en-US" altLang="zh-HK" sz="2800" dirty="0" smtClean="0">
                <a:solidFill>
                  <a:schemeClr val="bg1"/>
                </a:solidFill>
                <a:latin typeface="微軟正黑體" panose="020B0604030504040204" pitchFamily="34" charset="-120"/>
                <a:ea typeface="微軟正黑體" panose="020B0604030504040204" pitchFamily="34" charset="-120"/>
              </a:rPr>
              <a:t>17</a:t>
            </a:r>
            <a:r>
              <a:rPr lang="zh-HK" altLang="en-US" sz="2800" dirty="0" smtClean="0">
                <a:solidFill>
                  <a:schemeClr val="bg1"/>
                </a:solidFill>
                <a:latin typeface="微軟正黑體" panose="020B0604030504040204" pitchFamily="34" charset="-120"/>
                <a:ea typeface="微軟正黑體" panose="020B0604030504040204" pitchFamily="34" charset="-120"/>
              </a:rPr>
              <a:t>：</a:t>
            </a:r>
            <a:r>
              <a:rPr lang="en-US" altLang="zh-HK" sz="2800" dirty="0" smtClean="0">
                <a:solidFill>
                  <a:schemeClr val="bg1"/>
                </a:solidFill>
                <a:latin typeface="微軟正黑體" panose="020B0604030504040204" pitchFamily="34" charset="-120"/>
                <a:ea typeface="微軟正黑體" panose="020B0604030504040204" pitchFamily="34" charset="-120"/>
              </a:rPr>
              <a:t>25-26</a:t>
            </a:r>
            <a:r>
              <a:rPr lang="zh-HK" altLang="en-US" sz="2800" dirty="0" smtClean="0">
                <a:solidFill>
                  <a:schemeClr val="bg1"/>
                </a:solidFill>
                <a:latin typeface="微軟正黑體" panose="020B0604030504040204" pitchFamily="34" charset="-120"/>
                <a:ea typeface="微軟正黑體" panose="020B0604030504040204" pitchFamily="34" charset="-120"/>
              </a:rPr>
              <a:t>）</a:t>
            </a:r>
            <a:endParaRPr lang="en-US" altLang="zh-TW" sz="2800" dirty="0" smtClean="0">
              <a:solidFill>
                <a:srgbClr val="66FF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236256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a:t>
            </a:r>
            <a:r>
              <a:rPr lang="zh-HK" altLang="en-US" sz="2800" b="1" dirty="0">
                <a:solidFill>
                  <a:srgbClr val="FFFF00"/>
                </a:solidFill>
                <a:latin typeface="微軟正黑體" panose="020B0604030504040204" pitchFamily="34" charset="-120"/>
                <a:ea typeface="微軟正黑體" panose="020B0604030504040204" pitchFamily="34" charset="-120"/>
              </a:rPr>
              <a:t>合而為一</a:t>
            </a:r>
            <a:r>
              <a:rPr lang="zh-HK" altLang="en-US" sz="2800" b="1" dirty="0" smtClean="0">
                <a:solidFill>
                  <a:srgbClr val="FFFF00"/>
                </a:solidFill>
                <a:latin typeface="微軟正黑體" panose="020B0604030504040204" pitchFamily="34" charset="-120"/>
                <a:ea typeface="微軟正黑體" panose="020B0604030504040204" pitchFamily="34" charset="-120"/>
              </a:rPr>
              <a:t>：</a:t>
            </a:r>
            <a:r>
              <a:rPr lang="zh-HK" altLang="en-US" sz="28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真理 </a:t>
            </a:r>
            <a:r>
              <a:rPr lang="zh-HK" altLang="en-US" sz="2800" b="1" dirty="0" smtClean="0">
                <a:solidFill>
                  <a:schemeClr val="bg1"/>
                </a:solidFill>
                <a:latin typeface="微軟正黑體" panose="020B0604030504040204" pitchFamily="34" charset="-120"/>
                <a:ea typeface="微軟正黑體" panose="020B0604030504040204" pitchFamily="34" charset="-120"/>
              </a:rPr>
              <a:t>與 </a:t>
            </a:r>
            <a:r>
              <a:rPr lang="zh-HK" altLang="en-US" sz="2800" b="1" dirty="0" smtClean="0">
                <a:solidFill>
                  <a:srgbClr val="66FFFF"/>
                </a:solidFill>
                <a:latin typeface="微軟正黑體" panose="020B0604030504040204" pitchFamily="34" charset="-120"/>
                <a:ea typeface="微軟正黑體" panose="020B0604030504040204" pitchFamily="34" charset="-120"/>
              </a:rPr>
              <a:t>愛</a:t>
            </a:r>
            <a:r>
              <a:rPr lang="en-US" altLang="zh-HK" sz="2800" b="1" dirty="0" smtClean="0">
                <a:solidFill>
                  <a:srgbClr val="CCFF99"/>
                </a:solidFill>
                <a:latin typeface="微軟正黑體" panose="020B0604030504040204" pitchFamily="34" charset="-120"/>
                <a:ea typeface="微軟正黑體" panose="020B0604030504040204" pitchFamily="34" charset="-120"/>
              </a:rPr>
              <a:t>		  		</a:t>
            </a:r>
            <a:endParaRPr lang="zh-HK" altLang="en-US" sz="2800" dirty="0">
              <a:solidFill>
                <a:schemeClr val="bg1"/>
              </a:solidFill>
            </a:endParaRPr>
          </a:p>
        </p:txBody>
      </p:sp>
      <p:sp>
        <p:nvSpPr>
          <p:cNvPr id="7" name="Content Placeholder 1"/>
          <p:cNvSpPr>
            <a:spLocks noGrp="1"/>
          </p:cNvSpPr>
          <p:nvPr>
            <p:ph idx="1"/>
          </p:nvPr>
        </p:nvSpPr>
        <p:spPr>
          <a:xfrm>
            <a:off x="0" y="618244"/>
            <a:ext cx="9144000" cy="4320480"/>
          </a:xfrm>
          <a:solidFill>
            <a:schemeClr val="bg1">
              <a:lumMod val="95000"/>
              <a:alpha val="0"/>
            </a:schemeClr>
          </a:solidFill>
        </p:spPr>
        <p:txBody>
          <a:bodyPr>
            <a:normAutofit fontScale="92500"/>
          </a:bodyPr>
          <a:lstStyle/>
          <a:p>
            <a:pPr marL="0" indent="0" algn="ctr">
              <a:lnSpc>
                <a:spcPts val="3600"/>
              </a:lnSpc>
              <a:buNone/>
            </a:pPr>
            <a:r>
              <a:rPr lang="zh-HK" altLang="en-US" b="1" u="sng" dirty="0" smtClean="0">
                <a:solidFill>
                  <a:schemeClr val="accent3">
                    <a:lumMod val="60000"/>
                    <a:lumOff val="40000"/>
                  </a:schemeClr>
                </a:solidFill>
                <a:latin typeface="微軟正黑體" panose="020B0604030504040204" pitchFamily="34" charset="-120"/>
                <a:ea typeface="微軟正黑體" panose="020B0604030504040204" pitchFamily="34" charset="-120"/>
              </a:rPr>
              <a:t>袁國勇教授：「真相與愛</a:t>
            </a:r>
            <a:r>
              <a:rPr lang="zh-HK" altLang="en-US" b="1" dirty="0" smtClean="0">
                <a:solidFill>
                  <a:schemeClr val="accent3">
                    <a:lumMod val="60000"/>
                    <a:lumOff val="40000"/>
                  </a:schemeClr>
                </a:solidFill>
                <a:latin typeface="微軟正黑體" panose="020B0604030504040204" pitchFamily="34" charset="-120"/>
                <a:ea typeface="微軟正黑體" panose="020B0604030504040204" pitchFamily="34" charset="-120"/>
              </a:rPr>
              <a:t>」</a:t>
            </a:r>
            <a:endParaRPr lang="en-US" altLang="zh-HK" dirty="0" smtClean="0">
              <a:solidFill>
                <a:schemeClr val="accent3">
                  <a:lumMod val="60000"/>
                  <a:lumOff val="40000"/>
                </a:schemeClr>
              </a:solidFill>
              <a:latin typeface="微軟正黑體" panose="020B0604030504040204" pitchFamily="34" charset="-120"/>
              <a:ea typeface="微軟正黑體" panose="020B0604030504040204" pitchFamily="34" charset="-120"/>
            </a:endParaRPr>
          </a:p>
          <a:p>
            <a:pPr marL="0" indent="0">
              <a:lnSpc>
                <a:spcPts val="4200"/>
              </a:lnSpc>
              <a:buNone/>
            </a:pPr>
            <a:r>
              <a:rPr lang="en-US" altLang="zh-TW" sz="1800" b="1" dirty="0" smtClean="0">
                <a:solidFill>
                  <a:schemeClr val="bg1"/>
                </a:solidFill>
                <a:latin typeface="微軟正黑體" panose="020B0604030504040204" pitchFamily="34" charset="-120"/>
                <a:ea typeface="微軟正黑體" panose="020B0604030504040204" pitchFamily="34" charset="-120"/>
              </a:rPr>
              <a:t>《</a:t>
            </a:r>
            <a:r>
              <a:rPr lang="zh-HK" altLang="en-US" sz="1800" b="1" dirty="0">
                <a:solidFill>
                  <a:schemeClr val="bg1"/>
                </a:solidFill>
                <a:latin typeface="微軟正黑體" panose="020B0604030504040204" pitchFamily="34" charset="-120"/>
                <a:ea typeface="微軟正黑體" panose="020B0604030504040204" pitchFamily="34" charset="-120"/>
              </a:rPr>
              <a:t>明報新聞</a:t>
            </a:r>
            <a:r>
              <a:rPr lang="zh-HK" altLang="en-US" sz="1800" b="1" dirty="0" smtClean="0">
                <a:solidFill>
                  <a:schemeClr val="bg1"/>
                </a:solidFill>
                <a:latin typeface="微軟正黑體" panose="020B0604030504040204" pitchFamily="34" charset="-120"/>
                <a:ea typeface="微軟正黑體" panose="020B0604030504040204" pitchFamily="34" charset="-120"/>
              </a:rPr>
              <a:t>網 </a:t>
            </a:r>
            <a:r>
              <a:rPr lang="en-US" altLang="zh-HK" sz="1800" b="1" dirty="0" smtClean="0">
                <a:solidFill>
                  <a:schemeClr val="bg1"/>
                </a:solidFill>
                <a:latin typeface="微軟正黑體" panose="020B0604030504040204" pitchFamily="34" charset="-120"/>
                <a:ea typeface="微軟正黑體" panose="020B0604030504040204" pitchFamily="34" charset="-120"/>
              </a:rPr>
              <a:t>2019</a:t>
            </a:r>
            <a:r>
              <a:rPr lang="zh-HK" altLang="en-US" sz="1800" b="1" dirty="0">
                <a:solidFill>
                  <a:schemeClr val="bg1"/>
                </a:solidFill>
                <a:latin typeface="微軟正黑體" panose="020B0604030504040204" pitchFamily="34" charset="-120"/>
                <a:ea typeface="微軟正黑體" panose="020B0604030504040204" pitchFamily="34" charset="-120"/>
              </a:rPr>
              <a:t>年</a:t>
            </a:r>
            <a:r>
              <a:rPr lang="en-US" altLang="zh-HK" sz="1800" b="1" dirty="0">
                <a:solidFill>
                  <a:schemeClr val="bg1"/>
                </a:solidFill>
                <a:latin typeface="微軟正黑體" panose="020B0604030504040204" pitchFamily="34" charset="-120"/>
                <a:ea typeface="微軟正黑體" panose="020B0604030504040204" pitchFamily="34" charset="-120"/>
              </a:rPr>
              <a:t>8</a:t>
            </a:r>
            <a:r>
              <a:rPr lang="zh-HK" altLang="en-US" sz="1800" b="1" dirty="0">
                <a:solidFill>
                  <a:schemeClr val="bg1"/>
                </a:solidFill>
                <a:latin typeface="微軟正黑體" panose="020B0604030504040204" pitchFamily="34" charset="-120"/>
                <a:ea typeface="微軟正黑體" panose="020B0604030504040204" pitchFamily="34" charset="-120"/>
              </a:rPr>
              <a:t>月</a:t>
            </a:r>
            <a:r>
              <a:rPr lang="en-US" altLang="zh-HK" sz="1800" b="1" dirty="0">
                <a:solidFill>
                  <a:schemeClr val="bg1"/>
                </a:solidFill>
                <a:latin typeface="微軟正黑體" panose="020B0604030504040204" pitchFamily="34" charset="-120"/>
                <a:ea typeface="微軟正黑體" panose="020B0604030504040204" pitchFamily="34" charset="-120"/>
              </a:rPr>
              <a:t>13</a:t>
            </a:r>
            <a:r>
              <a:rPr lang="zh-HK" altLang="en-US" sz="1800" b="1" dirty="0">
                <a:solidFill>
                  <a:schemeClr val="bg1"/>
                </a:solidFill>
                <a:latin typeface="微軟正黑體" panose="020B0604030504040204" pitchFamily="34" charset="-120"/>
                <a:ea typeface="微軟正黑體" panose="020B0604030504040204" pitchFamily="34" charset="-120"/>
              </a:rPr>
              <a:t>日</a:t>
            </a:r>
            <a:r>
              <a:rPr lang="en-US" altLang="zh-TW" sz="1800" b="1" dirty="0" smtClean="0">
                <a:solidFill>
                  <a:schemeClr val="bg1"/>
                </a:solidFill>
                <a:latin typeface="微軟正黑體" panose="020B0604030504040204" pitchFamily="34" charset="-120"/>
                <a:ea typeface="微軟正黑體" panose="020B0604030504040204" pitchFamily="34" charset="-120"/>
              </a:rPr>
              <a:t>》</a:t>
            </a:r>
            <a:r>
              <a:rPr lang="zh-TW" altLang="en-US" sz="1800" b="1" dirty="0" smtClean="0">
                <a:solidFill>
                  <a:schemeClr val="bg1"/>
                </a:solidFill>
                <a:latin typeface="微軟正黑體" panose="020B0604030504040204" pitchFamily="34" charset="-120"/>
                <a:ea typeface="微軟正黑體" panose="020B0604030504040204" pitchFamily="34" charset="-120"/>
              </a:rPr>
              <a:t>今日中午多</a:t>
            </a:r>
            <a:r>
              <a:rPr lang="zh-TW" altLang="en-US" sz="1800" b="1" dirty="0">
                <a:solidFill>
                  <a:schemeClr val="bg1"/>
                </a:solidFill>
                <a:latin typeface="微軟正黑體" panose="020B0604030504040204" pitchFamily="34" charset="-120"/>
                <a:ea typeface="微軟正黑體" panose="020B0604030504040204" pitchFamily="34" charset="-120"/>
              </a:rPr>
              <a:t>間公立醫院員工因不滿警方過份使用武力發起集會，香港大學微生物學系講座教授袁國勇出席瑪麗醫院集會後向本報記者表示，看過周日（</a:t>
            </a:r>
            <a:r>
              <a:rPr lang="en-US" altLang="zh-TW" sz="1800" b="1" dirty="0">
                <a:solidFill>
                  <a:schemeClr val="bg1"/>
                </a:solidFill>
                <a:latin typeface="微軟正黑體" panose="020B0604030504040204" pitchFamily="34" charset="-120"/>
                <a:ea typeface="微軟正黑體" panose="020B0604030504040204" pitchFamily="34" charset="-120"/>
              </a:rPr>
              <a:t>11</a:t>
            </a:r>
            <a:r>
              <a:rPr lang="zh-TW" altLang="en-US" sz="1800" b="1" dirty="0">
                <a:solidFill>
                  <a:schemeClr val="bg1"/>
                </a:solidFill>
                <a:latin typeface="微軟正黑體" panose="020B0604030504040204" pitchFamily="34" charset="-120"/>
                <a:ea typeface="微軟正黑體" panose="020B0604030504040204" pitchFamily="34" charset="-120"/>
              </a:rPr>
              <a:t>日）的事感到心痛，</a:t>
            </a:r>
            <a:r>
              <a:rPr lang="zh-TW" altLang="en-US" sz="3000" b="1" u="sng" dirty="0">
                <a:solidFill>
                  <a:schemeClr val="bg1"/>
                </a:solidFill>
                <a:latin typeface="微軟正黑體" panose="020B0604030504040204" pitchFamily="34" charset="-120"/>
                <a:ea typeface="微軟正黑體" panose="020B0604030504040204" pitchFamily="34" charset="-120"/>
              </a:rPr>
              <a:t>認為武力只會製造更多憎恨，不可令香港回復正常秩序，現需要愛和寬恕才可化解</a:t>
            </a:r>
            <a:r>
              <a:rPr lang="zh-TW" altLang="en-US" sz="3000" b="1" dirty="0">
                <a:solidFill>
                  <a:schemeClr val="bg1"/>
                </a:solidFill>
                <a:latin typeface="微軟正黑體" panose="020B0604030504040204" pitchFamily="34" charset="-120"/>
                <a:ea typeface="微軟正黑體" panose="020B0604030504040204" pitchFamily="34" charset="-120"/>
              </a:rPr>
              <a:t>，「我和</a:t>
            </a:r>
            <a:r>
              <a:rPr lang="zh-TW" altLang="en-US" sz="3000" b="1" dirty="0" smtClean="0">
                <a:solidFill>
                  <a:schemeClr val="bg1"/>
                </a:solidFill>
                <a:latin typeface="微軟正黑體" panose="020B0604030504040204" pitchFamily="34" charset="-120"/>
                <a:ea typeface="微軟正黑體" panose="020B0604030504040204" pitchFamily="34" charset="-120"/>
              </a:rPr>
              <a:t>高永文 </a:t>
            </a:r>
            <a:r>
              <a:rPr lang="en-US" altLang="zh-TW" sz="3000" b="1" dirty="0" smtClean="0">
                <a:solidFill>
                  <a:schemeClr val="bg1"/>
                </a:solidFill>
                <a:latin typeface="微軟正黑體" panose="020B0604030504040204" pitchFamily="34" charset="-120"/>
                <a:ea typeface="微軟正黑體" panose="020B0604030504040204" pitchFamily="34" charset="-120"/>
              </a:rPr>
              <a:t>(</a:t>
            </a:r>
            <a:r>
              <a:rPr lang="zh-TW" altLang="en-US" sz="3000" b="1" dirty="0" smtClean="0">
                <a:solidFill>
                  <a:schemeClr val="bg1"/>
                </a:solidFill>
                <a:latin typeface="微軟正黑體" panose="020B0604030504040204" pitchFamily="34" charset="-120"/>
                <a:ea typeface="微軟正黑體" panose="020B0604030504040204" pitchFamily="34" charset="-120"/>
              </a:rPr>
              <a:t>前</a:t>
            </a:r>
            <a:r>
              <a:rPr lang="zh-TW" altLang="en-US" sz="3000" b="1" dirty="0">
                <a:solidFill>
                  <a:schemeClr val="bg1"/>
                </a:solidFill>
                <a:latin typeface="微軟正黑體" panose="020B0604030504040204" pitchFamily="34" charset="-120"/>
                <a:ea typeface="微軟正黑體" panose="020B0604030504040204" pitchFamily="34" charset="-120"/>
              </a:rPr>
              <a:t>食物及衛生</a:t>
            </a:r>
            <a:r>
              <a:rPr lang="zh-TW" altLang="en-US" sz="3000" b="1" dirty="0" smtClean="0">
                <a:solidFill>
                  <a:schemeClr val="bg1"/>
                </a:solidFill>
                <a:latin typeface="微軟正黑體" panose="020B0604030504040204" pitchFamily="34" charset="-120"/>
                <a:ea typeface="微軟正黑體" panose="020B0604030504040204" pitchFamily="34" charset="-120"/>
              </a:rPr>
              <a:t>局長</a:t>
            </a:r>
            <a:r>
              <a:rPr lang="en-US" altLang="zh-TW" sz="3000" b="1" dirty="0" smtClean="0">
                <a:solidFill>
                  <a:schemeClr val="bg1"/>
                </a:solidFill>
                <a:latin typeface="微軟正黑體" panose="020B0604030504040204" pitchFamily="34" charset="-120"/>
                <a:ea typeface="微軟正黑體" panose="020B0604030504040204" pitchFamily="34" charset="-120"/>
              </a:rPr>
              <a:t>)</a:t>
            </a:r>
            <a:r>
              <a:rPr lang="zh-TW" altLang="en-US" sz="3000" b="1" dirty="0" smtClean="0">
                <a:solidFill>
                  <a:schemeClr val="bg1"/>
                </a:solidFill>
                <a:latin typeface="微軟正黑體" panose="020B0604030504040204" pitchFamily="34" charset="-120"/>
                <a:ea typeface="微軟正黑體" panose="020B0604030504040204" pitchFamily="34" charset="-120"/>
              </a:rPr>
              <a:t> 的</a:t>
            </a:r>
            <a:r>
              <a:rPr lang="zh-TW" altLang="en-US" sz="3000" b="1" dirty="0">
                <a:solidFill>
                  <a:schemeClr val="bg1"/>
                </a:solidFill>
                <a:latin typeface="微軟正黑體" panose="020B0604030504040204" pitchFamily="34" charset="-120"/>
                <a:ea typeface="微軟正黑體" panose="020B0604030504040204" pitchFamily="34" charset="-120"/>
              </a:rPr>
              <a:t>看法是天與地，他覺得不用獨立調查委員會，我覺得一定要，</a:t>
            </a:r>
            <a:r>
              <a:rPr lang="zh-TW" altLang="en-US" sz="3000" b="1" u="sng" dirty="0">
                <a:solidFill>
                  <a:schemeClr val="bg1"/>
                </a:solidFill>
                <a:latin typeface="微軟正黑體" panose="020B0604030504040204" pitchFamily="34" charset="-120"/>
                <a:ea typeface="微軟正黑體" panose="020B0604030504040204" pitchFamily="34" charset="-120"/>
              </a:rPr>
              <a:t>但我和他是永遠的朋友</a:t>
            </a:r>
            <a:r>
              <a:rPr lang="zh-TW" altLang="en-US" sz="3000" b="1" dirty="0" smtClean="0">
                <a:solidFill>
                  <a:schemeClr val="bg1"/>
                </a:solidFill>
                <a:latin typeface="微軟正黑體" panose="020B0604030504040204" pitchFamily="34" charset="-120"/>
                <a:ea typeface="微軟正黑體" panose="020B0604030504040204" pitchFamily="34" charset="-120"/>
              </a:rPr>
              <a:t>」</a:t>
            </a:r>
            <a:r>
              <a:rPr lang="zh-TW" altLang="en-US" sz="3000" b="1" dirty="0">
                <a:solidFill>
                  <a:schemeClr val="bg1"/>
                </a:solidFill>
                <a:latin typeface="微軟正黑體" panose="020B0604030504040204" pitchFamily="34" charset="-120"/>
                <a:ea typeface="微軟正黑體" panose="020B0604030504040204" pitchFamily="34" charset="-120"/>
              </a:rPr>
              <a:t>。</a:t>
            </a:r>
            <a:endParaRPr lang="en-US" altLang="zh-TW" sz="30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575043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合而為一</a:t>
            </a:r>
            <a:r>
              <a:rPr lang="zh-HK" altLang="en-US" sz="2800" b="1" dirty="0">
                <a:solidFill>
                  <a:srgbClr val="FFFF00"/>
                </a:solidFill>
                <a:latin typeface="微軟正黑體" panose="020B0604030504040204" pitchFamily="34" charset="-120"/>
                <a:ea typeface="微軟正黑體" panose="020B0604030504040204" pitchFamily="34" charset="-120"/>
              </a:rPr>
              <a:t>：</a:t>
            </a:r>
            <a:r>
              <a:rPr lang="zh-HK" altLang="en-US" sz="2800" b="1" dirty="0">
                <a:solidFill>
                  <a:schemeClr val="accent6">
                    <a:lumMod val="60000"/>
                    <a:lumOff val="40000"/>
                  </a:schemeClr>
                </a:solidFill>
                <a:latin typeface="微軟正黑體" panose="020B0604030504040204" pitchFamily="34" charset="-120"/>
                <a:ea typeface="微軟正黑體" panose="020B0604030504040204" pitchFamily="34" charset="-120"/>
              </a:rPr>
              <a:t>真理 </a:t>
            </a:r>
            <a:r>
              <a:rPr lang="zh-HK" altLang="en-US" sz="2800" b="1" dirty="0">
                <a:solidFill>
                  <a:schemeClr val="bg1"/>
                </a:solidFill>
                <a:latin typeface="微軟正黑體" panose="020B0604030504040204" pitchFamily="34" charset="-120"/>
                <a:ea typeface="微軟正黑體" panose="020B0604030504040204" pitchFamily="34" charset="-120"/>
              </a:rPr>
              <a:t>與 </a:t>
            </a:r>
            <a:r>
              <a:rPr lang="zh-HK" altLang="en-US" sz="2800" b="1" dirty="0">
                <a:solidFill>
                  <a:srgbClr val="66FFFF"/>
                </a:solidFill>
                <a:latin typeface="微軟正黑體" panose="020B0604030504040204" pitchFamily="34" charset="-120"/>
                <a:ea typeface="微軟正黑體" panose="020B0604030504040204" pitchFamily="34" charset="-120"/>
              </a:rPr>
              <a:t>愛</a:t>
            </a:r>
            <a:r>
              <a:rPr lang="en-US" altLang="zh-HK" sz="2800" b="1" dirty="0" smtClean="0">
                <a:solidFill>
                  <a:srgbClr val="CCFF99"/>
                </a:solidFill>
                <a:latin typeface="微軟正黑體" panose="020B0604030504040204" pitchFamily="34" charset="-120"/>
                <a:ea typeface="微軟正黑體" panose="020B0604030504040204" pitchFamily="34" charset="-120"/>
              </a:rPr>
              <a:t>		  		</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indent="0" algn="ctr">
              <a:lnSpc>
                <a:spcPts val="4000"/>
              </a:lnSpc>
              <a:buNone/>
            </a:pPr>
            <a:r>
              <a:rPr lang="zh-HK" altLang="en-US" b="1" u="sng" dirty="0" smtClean="0">
                <a:solidFill>
                  <a:schemeClr val="accent3">
                    <a:lumMod val="60000"/>
                    <a:lumOff val="40000"/>
                  </a:schemeClr>
                </a:solidFill>
                <a:latin typeface="微軟正黑體" panose="020B0604030504040204" pitchFamily="34" charset="-120"/>
                <a:ea typeface="微軟正黑體" panose="020B0604030504040204" pitchFamily="34" charset="-120"/>
              </a:rPr>
              <a:t>袁國勇</a:t>
            </a:r>
            <a:r>
              <a:rPr lang="zh-HK" altLang="en-US" b="1" u="sng" dirty="0">
                <a:solidFill>
                  <a:schemeClr val="accent3">
                    <a:lumMod val="60000"/>
                    <a:lumOff val="40000"/>
                  </a:schemeClr>
                </a:solidFill>
                <a:latin typeface="微軟正黑體" panose="020B0604030504040204" pitchFamily="34" charset="-120"/>
                <a:ea typeface="微軟正黑體" panose="020B0604030504040204" pitchFamily="34" charset="-120"/>
              </a:rPr>
              <a:t>教授：</a:t>
            </a:r>
            <a:r>
              <a:rPr lang="zh-HK" altLang="en-US" b="1" u="sng" dirty="0" smtClean="0">
                <a:solidFill>
                  <a:schemeClr val="accent3">
                    <a:lumMod val="60000"/>
                    <a:lumOff val="40000"/>
                  </a:schemeClr>
                </a:solidFill>
                <a:latin typeface="微軟正黑體" panose="020B0604030504040204" pitchFamily="34" charset="-120"/>
                <a:ea typeface="微軟正黑體" panose="020B0604030504040204" pitchFamily="34" charset="-120"/>
              </a:rPr>
              <a:t>「</a:t>
            </a:r>
            <a:r>
              <a:rPr lang="zh-HK" altLang="en-US" b="1" u="sng" dirty="0">
                <a:solidFill>
                  <a:schemeClr val="accent3">
                    <a:lumMod val="60000"/>
                    <a:lumOff val="40000"/>
                  </a:schemeClr>
                </a:solidFill>
                <a:latin typeface="微軟正黑體" panose="020B0604030504040204" pitchFamily="34" charset="-120"/>
                <a:ea typeface="微軟正黑體" panose="020B0604030504040204" pitchFamily="34" charset="-120"/>
              </a:rPr>
              <a:t>真相與愛</a:t>
            </a:r>
            <a:r>
              <a:rPr lang="zh-HK" altLang="en-US" b="1" dirty="0" smtClean="0">
                <a:solidFill>
                  <a:schemeClr val="accent3">
                    <a:lumMod val="60000"/>
                    <a:lumOff val="40000"/>
                  </a:schemeClr>
                </a:solidFill>
                <a:latin typeface="微軟正黑體" panose="020B0604030504040204" pitchFamily="34" charset="-120"/>
                <a:ea typeface="微軟正黑體" panose="020B0604030504040204" pitchFamily="34" charset="-120"/>
              </a:rPr>
              <a:t>」</a:t>
            </a:r>
            <a:endParaRPr lang="en-US" altLang="zh-HK" b="1" dirty="0" smtClean="0">
              <a:solidFill>
                <a:schemeClr val="accent3">
                  <a:lumMod val="60000"/>
                  <a:lumOff val="40000"/>
                </a:schemeClr>
              </a:solidFill>
              <a:latin typeface="微軟正黑體" panose="020B0604030504040204" pitchFamily="34" charset="-120"/>
              <a:ea typeface="微軟正黑體" panose="020B0604030504040204" pitchFamily="34" charset="-120"/>
            </a:endParaRPr>
          </a:p>
          <a:p>
            <a:pPr marL="0" indent="0">
              <a:lnSpc>
                <a:spcPts val="4200"/>
              </a:lnSpc>
              <a:buNone/>
            </a:pPr>
            <a:r>
              <a:rPr lang="zh-TW" altLang="en-US" sz="3000" b="1" dirty="0" smtClean="0">
                <a:solidFill>
                  <a:schemeClr val="bg1"/>
                </a:solidFill>
                <a:latin typeface="微軟正黑體" panose="020B0604030504040204" pitchFamily="34" charset="-120"/>
                <a:ea typeface="微軟正黑體" panose="020B0604030504040204" pitchFamily="34" charset="-120"/>
              </a:rPr>
              <a:t>「</a:t>
            </a:r>
            <a:r>
              <a:rPr lang="zh-TW" altLang="en-US" sz="3000" b="1" dirty="0">
                <a:solidFill>
                  <a:schemeClr val="bg1"/>
                </a:solidFill>
                <a:latin typeface="微軟正黑體" panose="020B0604030504040204" pitchFamily="34" charset="-120"/>
                <a:ea typeface="微軟正黑體" panose="020B0604030504040204" pitchFamily="34" charset="-120"/>
              </a:rPr>
              <a:t>雖然我和高永文（的意見）距離好大，</a:t>
            </a:r>
            <a:r>
              <a:rPr lang="zh-TW" altLang="en-US" sz="3000" b="1" u="sng" dirty="0">
                <a:solidFill>
                  <a:schemeClr val="bg1"/>
                </a:solidFill>
                <a:latin typeface="微軟正黑體" panose="020B0604030504040204" pitchFamily="34" charset="-120"/>
                <a:ea typeface="微軟正黑體" panose="020B0604030504040204" pitchFamily="34" charset="-120"/>
              </a:rPr>
              <a:t>但我們認識了</a:t>
            </a:r>
            <a:r>
              <a:rPr lang="en-US" altLang="zh-TW" sz="3000" b="1" u="sng" dirty="0">
                <a:solidFill>
                  <a:schemeClr val="bg1"/>
                </a:solidFill>
                <a:latin typeface="微軟正黑體" panose="020B0604030504040204" pitchFamily="34" charset="-120"/>
                <a:ea typeface="微軟正黑體" panose="020B0604030504040204" pitchFamily="34" charset="-120"/>
              </a:rPr>
              <a:t>50</a:t>
            </a:r>
            <a:r>
              <a:rPr lang="zh-TW" altLang="en-US" sz="3000" b="1" u="sng" dirty="0">
                <a:solidFill>
                  <a:schemeClr val="bg1"/>
                </a:solidFill>
                <a:latin typeface="微軟正黑體" panose="020B0604030504040204" pitchFamily="34" charset="-120"/>
                <a:ea typeface="微軟正黑體" panose="020B0604030504040204" pitchFamily="34" charset="-120"/>
              </a:rPr>
              <a:t>年，彼此之間有愛</a:t>
            </a:r>
            <a:r>
              <a:rPr lang="zh-TW" altLang="en-US" sz="3000" b="1" dirty="0">
                <a:solidFill>
                  <a:schemeClr val="bg1"/>
                </a:solidFill>
                <a:latin typeface="微軟正黑體" panose="020B0604030504040204" pitchFamily="34" charset="-120"/>
                <a:ea typeface="微軟正黑體" panose="020B0604030504040204" pitchFamily="34" charset="-120"/>
              </a:rPr>
              <a:t>。」袁國勇認為，</a:t>
            </a:r>
            <a:r>
              <a:rPr lang="zh-TW" altLang="en-US" sz="3000" b="1" u="sng" dirty="0">
                <a:solidFill>
                  <a:schemeClr val="bg1"/>
                </a:solidFill>
                <a:latin typeface="微軟正黑體" panose="020B0604030504040204" pitchFamily="34" charset="-120"/>
                <a:ea typeface="微軟正黑體" panose="020B0604030504040204" pitchFamily="34" charset="-120"/>
              </a:rPr>
              <a:t>真相才可令人得到釋放，才有公平和公正</a:t>
            </a:r>
            <a:r>
              <a:rPr lang="zh-TW" altLang="en-US" sz="3000" b="1" dirty="0">
                <a:solidFill>
                  <a:schemeClr val="bg1"/>
                </a:solidFill>
                <a:latin typeface="微軟正黑體" panose="020B0604030504040204" pitchFamily="34" charset="-120"/>
                <a:ea typeface="微軟正黑體" panose="020B0604030504040204" pitchFamily="34" charset="-120"/>
              </a:rPr>
              <a:t>，但現在沒有真相，因此需要獨立調查委員會，</a:t>
            </a:r>
            <a:r>
              <a:rPr lang="zh-TW" altLang="en-US" sz="3000" b="1" u="sng" dirty="0">
                <a:solidFill>
                  <a:schemeClr val="bg1"/>
                </a:solidFill>
                <a:latin typeface="微軟正黑體" panose="020B0604030504040204" pitchFamily="34" charset="-120"/>
                <a:ea typeface="微軟正黑體" panose="020B0604030504040204" pitchFamily="34" charset="-120"/>
              </a:rPr>
              <a:t>同時要有愛才可有寬恕，無論示威者還是警察也需要被寬恕</a:t>
            </a:r>
            <a:r>
              <a:rPr lang="zh-TW" altLang="en-US" sz="3000" b="1" dirty="0">
                <a:solidFill>
                  <a:schemeClr val="bg1"/>
                </a:solidFill>
                <a:latin typeface="微軟正黑體" panose="020B0604030504040204" pitchFamily="34" charset="-120"/>
                <a:ea typeface="微軟正黑體" panose="020B0604030504040204" pitchFamily="34" charset="-120"/>
              </a:rPr>
              <a:t>。</a:t>
            </a:r>
            <a:endParaRPr lang="en-US" altLang="zh-TW" sz="30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658305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合而為一</a:t>
            </a:r>
            <a:r>
              <a:rPr lang="zh-HK" altLang="en-US" sz="2800" b="1" dirty="0">
                <a:solidFill>
                  <a:srgbClr val="FFFF00"/>
                </a:solidFill>
                <a:latin typeface="微軟正黑體" panose="020B0604030504040204" pitchFamily="34" charset="-120"/>
                <a:ea typeface="微軟正黑體" panose="020B0604030504040204" pitchFamily="34" charset="-120"/>
              </a:rPr>
              <a:t>：</a:t>
            </a:r>
            <a:r>
              <a:rPr lang="zh-HK" altLang="en-US" sz="2800" b="1" dirty="0">
                <a:solidFill>
                  <a:schemeClr val="accent6">
                    <a:lumMod val="60000"/>
                    <a:lumOff val="40000"/>
                  </a:schemeClr>
                </a:solidFill>
                <a:latin typeface="微軟正黑體" panose="020B0604030504040204" pitchFamily="34" charset="-120"/>
                <a:ea typeface="微軟正黑體" panose="020B0604030504040204" pitchFamily="34" charset="-120"/>
              </a:rPr>
              <a:t>真理 </a:t>
            </a:r>
            <a:r>
              <a:rPr lang="zh-HK" altLang="en-US" sz="2800" b="1" dirty="0">
                <a:solidFill>
                  <a:schemeClr val="bg1"/>
                </a:solidFill>
                <a:latin typeface="微軟正黑體" panose="020B0604030504040204" pitchFamily="34" charset="-120"/>
                <a:ea typeface="微軟正黑體" panose="020B0604030504040204" pitchFamily="34" charset="-120"/>
              </a:rPr>
              <a:t>與 </a:t>
            </a:r>
            <a:r>
              <a:rPr lang="zh-HK" altLang="en-US" sz="2800" b="1" dirty="0">
                <a:solidFill>
                  <a:srgbClr val="66FFFF"/>
                </a:solidFill>
                <a:latin typeface="微軟正黑體" panose="020B0604030504040204" pitchFamily="34" charset="-120"/>
                <a:ea typeface="微軟正黑體" panose="020B0604030504040204" pitchFamily="34" charset="-120"/>
              </a:rPr>
              <a:t>愛</a:t>
            </a:r>
            <a:r>
              <a:rPr lang="en-US" altLang="zh-HK" sz="2800" b="1" dirty="0" smtClean="0">
                <a:solidFill>
                  <a:srgbClr val="CCFF99"/>
                </a:solidFill>
                <a:latin typeface="微軟正黑體" panose="020B0604030504040204" pitchFamily="34" charset="-120"/>
                <a:ea typeface="微軟正黑體" panose="020B0604030504040204" pitchFamily="34" charset="-120"/>
              </a:rPr>
              <a:t>		  		</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indent="0" algn="ctr">
              <a:lnSpc>
                <a:spcPts val="4000"/>
              </a:lnSpc>
              <a:buNone/>
            </a:pPr>
            <a:r>
              <a:rPr lang="zh-HK" altLang="en-US" b="1" u="sng" dirty="0" smtClean="0">
                <a:solidFill>
                  <a:schemeClr val="accent3">
                    <a:lumMod val="60000"/>
                    <a:lumOff val="40000"/>
                  </a:schemeClr>
                </a:solidFill>
                <a:latin typeface="微軟正黑體" panose="020B0604030504040204" pitchFamily="34" charset="-120"/>
                <a:ea typeface="微軟正黑體" panose="020B0604030504040204" pitchFamily="34" charset="-120"/>
              </a:rPr>
              <a:t>袁國勇</a:t>
            </a:r>
            <a:r>
              <a:rPr lang="zh-HK" altLang="en-US" b="1" u="sng" dirty="0">
                <a:solidFill>
                  <a:schemeClr val="accent3">
                    <a:lumMod val="60000"/>
                    <a:lumOff val="40000"/>
                  </a:schemeClr>
                </a:solidFill>
                <a:latin typeface="微軟正黑體" panose="020B0604030504040204" pitchFamily="34" charset="-120"/>
                <a:ea typeface="微軟正黑體" panose="020B0604030504040204" pitchFamily="34" charset="-120"/>
              </a:rPr>
              <a:t>教授：</a:t>
            </a:r>
            <a:r>
              <a:rPr lang="zh-HK" altLang="en-US" b="1" u="sng" dirty="0" smtClean="0">
                <a:solidFill>
                  <a:schemeClr val="accent3">
                    <a:lumMod val="60000"/>
                    <a:lumOff val="40000"/>
                  </a:schemeClr>
                </a:solidFill>
                <a:latin typeface="微軟正黑體" panose="020B0604030504040204" pitchFamily="34" charset="-120"/>
                <a:ea typeface="微軟正黑體" panose="020B0604030504040204" pitchFamily="34" charset="-120"/>
              </a:rPr>
              <a:t>「</a:t>
            </a:r>
            <a:r>
              <a:rPr lang="zh-HK" altLang="en-US" b="1" u="sng" dirty="0">
                <a:solidFill>
                  <a:schemeClr val="accent3">
                    <a:lumMod val="60000"/>
                    <a:lumOff val="40000"/>
                  </a:schemeClr>
                </a:solidFill>
                <a:latin typeface="微軟正黑體" panose="020B0604030504040204" pitchFamily="34" charset="-120"/>
                <a:ea typeface="微軟正黑體" panose="020B0604030504040204" pitchFamily="34" charset="-120"/>
              </a:rPr>
              <a:t>真相與愛</a:t>
            </a:r>
            <a:r>
              <a:rPr lang="zh-HK" altLang="en-US" b="1" dirty="0" smtClean="0">
                <a:solidFill>
                  <a:schemeClr val="accent3">
                    <a:lumMod val="60000"/>
                    <a:lumOff val="40000"/>
                  </a:schemeClr>
                </a:solidFill>
                <a:latin typeface="微軟正黑體" panose="020B0604030504040204" pitchFamily="34" charset="-120"/>
                <a:ea typeface="微軟正黑體" panose="020B0604030504040204" pitchFamily="34" charset="-120"/>
              </a:rPr>
              <a:t>」</a:t>
            </a:r>
            <a:endParaRPr lang="en-US" altLang="zh-HK" b="1" dirty="0" smtClean="0">
              <a:solidFill>
                <a:schemeClr val="accent3">
                  <a:lumMod val="60000"/>
                  <a:lumOff val="40000"/>
                </a:schemeClr>
              </a:solidFill>
              <a:latin typeface="微軟正黑體" panose="020B0604030504040204" pitchFamily="34" charset="-120"/>
              <a:ea typeface="微軟正黑體" panose="020B0604030504040204" pitchFamily="34" charset="-120"/>
            </a:endParaRPr>
          </a:p>
          <a:p>
            <a:pPr marL="0" indent="0">
              <a:lnSpc>
                <a:spcPts val="4200"/>
              </a:lnSpc>
              <a:buNone/>
            </a:pPr>
            <a:r>
              <a:rPr lang="zh-TW" altLang="en-US" sz="3000" b="1" dirty="0" smtClean="0">
                <a:solidFill>
                  <a:schemeClr val="bg1"/>
                </a:solidFill>
                <a:latin typeface="微軟正黑體" panose="020B0604030504040204" pitchFamily="34" charset="-120"/>
                <a:ea typeface="微軟正黑體" panose="020B0604030504040204" pitchFamily="34" charset="-120"/>
              </a:rPr>
              <a:t>袁國勇</a:t>
            </a:r>
            <a:r>
              <a:rPr lang="zh-TW" altLang="en-US" sz="3000" b="1" dirty="0">
                <a:solidFill>
                  <a:schemeClr val="bg1"/>
                </a:solidFill>
                <a:latin typeface="微軟正黑體" panose="020B0604030504040204" pitchFamily="34" charset="-120"/>
                <a:ea typeface="微軟正黑體" panose="020B0604030504040204" pitchFamily="34" charset="-120"/>
              </a:rPr>
              <a:t>又稱，無論示威者還是警察都有用武力，雙方也有責任，但警察有裝備，對示威者的傷害十分「犀利」，「用腳壓住人家流着血的頭，用棍打頭，製造好深的傷口，</a:t>
            </a:r>
            <a:r>
              <a:rPr lang="zh-TW" altLang="en-US" sz="3000" b="1" u="sng" dirty="0">
                <a:solidFill>
                  <a:schemeClr val="bg1"/>
                </a:solidFill>
                <a:latin typeface="微軟正黑體" panose="020B0604030504040204" pitchFamily="34" charset="-120"/>
                <a:ea typeface="微軟正黑體" panose="020B0604030504040204" pitchFamily="34" charset="-120"/>
              </a:rPr>
              <a:t>要有愛才能令傷口癒合</a:t>
            </a:r>
            <a:r>
              <a:rPr lang="zh-TW" altLang="en-US" sz="3000" b="1" dirty="0">
                <a:solidFill>
                  <a:schemeClr val="bg1"/>
                </a:solidFill>
                <a:latin typeface="微軟正黑體" panose="020B0604030504040204" pitchFamily="34" charset="-120"/>
                <a:ea typeface="微軟正黑體" panose="020B0604030504040204" pitchFamily="34" charset="-120"/>
              </a:rPr>
              <a:t>」。</a:t>
            </a:r>
            <a:endParaRPr lang="en-US" altLang="zh-TW" sz="30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1546403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合而為一</a:t>
            </a:r>
            <a:r>
              <a:rPr lang="zh-HK" altLang="en-US" sz="2800" b="1" dirty="0">
                <a:solidFill>
                  <a:srgbClr val="FFFF00"/>
                </a:solidFill>
                <a:latin typeface="微軟正黑體" panose="020B0604030504040204" pitchFamily="34" charset="-120"/>
                <a:ea typeface="微軟正黑體" panose="020B0604030504040204" pitchFamily="34" charset="-120"/>
              </a:rPr>
              <a:t>：</a:t>
            </a:r>
            <a:r>
              <a:rPr lang="zh-HK" altLang="en-US" sz="2800" b="1" dirty="0">
                <a:solidFill>
                  <a:schemeClr val="accent6">
                    <a:lumMod val="60000"/>
                    <a:lumOff val="40000"/>
                  </a:schemeClr>
                </a:solidFill>
                <a:latin typeface="微軟正黑體" panose="020B0604030504040204" pitchFamily="34" charset="-120"/>
                <a:ea typeface="微軟正黑體" panose="020B0604030504040204" pitchFamily="34" charset="-120"/>
              </a:rPr>
              <a:t>真理 </a:t>
            </a:r>
            <a:r>
              <a:rPr lang="zh-HK" altLang="en-US" sz="2800" b="1" dirty="0">
                <a:solidFill>
                  <a:schemeClr val="bg1"/>
                </a:solidFill>
                <a:latin typeface="微軟正黑體" panose="020B0604030504040204" pitchFamily="34" charset="-120"/>
                <a:ea typeface="微軟正黑體" panose="020B0604030504040204" pitchFamily="34" charset="-120"/>
              </a:rPr>
              <a:t>與 </a:t>
            </a:r>
            <a:r>
              <a:rPr lang="zh-HK" altLang="en-US" sz="2800" b="1" dirty="0">
                <a:solidFill>
                  <a:srgbClr val="66FFFF"/>
                </a:solidFill>
                <a:latin typeface="微軟正黑體" panose="020B0604030504040204" pitchFamily="34" charset="-120"/>
                <a:ea typeface="微軟正黑體" panose="020B0604030504040204" pitchFamily="34" charset="-120"/>
              </a:rPr>
              <a:t>愛</a:t>
            </a:r>
            <a:r>
              <a:rPr lang="en-US" altLang="zh-HK" sz="2800" b="1" dirty="0" smtClean="0">
                <a:solidFill>
                  <a:srgbClr val="CCFF99"/>
                </a:solidFill>
                <a:latin typeface="微軟正黑體" panose="020B0604030504040204" pitchFamily="34" charset="-120"/>
                <a:ea typeface="微軟正黑體" panose="020B0604030504040204" pitchFamily="34" charset="-120"/>
              </a:rPr>
              <a:t>		  		</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indent="0" algn="ctr">
              <a:lnSpc>
                <a:spcPts val="4000"/>
              </a:lnSpc>
              <a:buNone/>
            </a:pPr>
            <a:r>
              <a:rPr lang="zh-HK" altLang="en-US" b="1" u="sng" dirty="0" smtClean="0">
                <a:solidFill>
                  <a:schemeClr val="accent3">
                    <a:lumMod val="60000"/>
                    <a:lumOff val="40000"/>
                  </a:schemeClr>
                </a:solidFill>
                <a:latin typeface="微軟正黑體" panose="020B0604030504040204" pitchFamily="34" charset="-120"/>
                <a:ea typeface="微軟正黑體" panose="020B0604030504040204" pitchFamily="34" charset="-120"/>
              </a:rPr>
              <a:t>袁國勇</a:t>
            </a:r>
            <a:r>
              <a:rPr lang="zh-HK" altLang="en-US" b="1" u="sng" dirty="0">
                <a:solidFill>
                  <a:schemeClr val="accent3">
                    <a:lumMod val="60000"/>
                    <a:lumOff val="40000"/>
                  </a:schemeClr>
                </a:solidFill>
                <a:latin typeface="微軟正黑體" panose="020B0604030504040204" pitchFamily="34" charset="-120"/>
                <a:ea typeface="微軟正黑體" panose="020B0604030504040204" pitchFamily="34" charset="-120"/>
              </a:rPr>
              <a:t>教授：</a:t>
            </a:r>
            <a:r>
              <a:rPr lang="zh-HK" altLang="en-US" b="1" u="sng" dirty="0" smtClean="0">
                <a:solidFill>
                  <a:schemeClr val="accent3">
                    <a:lumMod val="60000"/>
                    <a:lumOff val="40000"/>
                  </a:schemeClr>
                </a:solidFill>
                <a:latin typeface="微軟正黑體" panose="020B0604030504040204" pitchFamily="34" charset="-120"/>
                <a:ea typeface="微軟正黑體" panose="020B0604030504040204" pitchFamily="34" charset="-120"/>
              </a:rPr>
              <a:t>「</a:t>
            </a:r>
            <a:r>
              <a:rPr lang="zh-HK" altLang="en-US" b="1" u="sng" dirty="0">
                <a:solidFill>
                  <a:schemeClr val="accent3">
                    <a:lumMod val="60000"/>
                    <a:lumOff val="40000"/>
                  </a:schemeClr>
                </a:solidFill>
                <a:latin typeface="微軟正黑體" panose="020B0604030504040204" pitchFamily="34" charset="-120"/>
                <a:ea typeface="微軟正黑體" panose="020B0604030504040204" pitchFamily="34" charset="-120"/>
              </a:rPr>
              <a:t>真相與愛</a:t>
            </a:r>
            <a:r>
              <a:rPr lang="zh-HK" altLang="en-US" b="1" dirty="0" smtClean="0">
                <a:solidFill>
                  <a:schemeClr val="accent3">
                    <a:lumMod val="60000"/>
                    <a:lumOff val="40000"/>
                  </a:schemeClr>
                </a:solidFill>
                <a:latin typeface="微軟正黑體" panose="020B0604030504040204" pitchFamily="34" charset="-120"/>
                <a:ea typeface="微軟正黑體" panose="020B0604030504040204" pitchFamily="34" charset="-120"/>
              </a:rPr>
              <a:t>」</a:t>
            </a:r>
            <a:endParaRPr lang="en-US" altLang="zh-HK" b="1" dirty="0" smtClean="0">
              <a:solidFill>
                <a:schemeClr val="accent3">
                  <a:lumMod val="60000"/>
                  <a:lumOff val="40000"/>
                </a:schemeClr>
              </a:solidFill>
              <a:latin typeface="微軟正黑體" panose="020B0604030504040204" pitchFamily="34" charset="-120"/>
              <a:ea typeface="微軟正黑體" panose="020B0604030504040204" pitchFamily="34" charset="-120"/>
            </a:endParaRPr>
          </a:p>
          <a:p>
            <a:pPr marL="0" indent="0">
              <a:lnSpc>
                <a:spcPts val="4200"/>
              </a:lnSpc>
              <a:buNone/>
            </a:pPr>
            <a:r>
              <a:rPr lang="zh-TW" altLang="en-US" sz="3000" b="1" dirty="0" smtClean="0">
                <a:solidFill>
                  <a:schemeClr val="bg1"/>
                </a:solidFill>
                <a:latin typeface="微軟正黑體" panose="020B0604030504040204" pitchFamily="34" charset="-120"/>
                <a:ea typeface="微軟正黑體" panose="020B0604030504040204" pitchFamily="34" charset="-120"/>
              </a:rPr>
              <a:t>他</a:t>
            </a:r>
            <a:r>
              <a:rPr lang="zh-TW" altLang="en-US" sz="3000" b="1" dirty="0">
                <a:solidFill>
                  <a:schemeClr val="bg1"/>
                </a:solidFill>
                <a:latin typeface="微軟正黑體" panose="020B0604030504040204" pitchFamily="34" charset="-120"/>
                <a:ea typeface="微軟正黑體" panose="020B0604030504040204" pitchFamily="34" charset="-120"/>
              </a:rPr>
              <a:t>表示，自己不是藍絲，也不是黃絲，</a:t>
            </a:r>
            <a:r>
              <a:rPr lang="zh-TW" altLang="en-US" sz="3000" b="1" u="sng" dirty="0">
                <a:solidFill>
                  <a:schemeClr val="bg1"/>
                </a:solidFill>
                <a:latin typeface="微軟正黑體" panose="020B0604030504040204" pitchFamily="34" charset="-120"/>
                <a:ea typeface="微軟正黑體" panose="020B0604030504040204" pitchFamily="34" charset="-120"/>
              </a:rPr>
              <a:t>但擁護真相和愛</a:t>
            </a:r>
            <a:r>
              <a:rPr lang="zh-TW" altLang="en-US" sz="3000" b="1" dirty="0">
                <a:solidFill>
                  <a:schemeClr val="bg1"/>
                </a:solidFill>
                <a:latin typeface="微軟正黑體" panose="020B0604030504040204" pitchFamily="34" charset="-120"/>
                <a:ea typeface="微軟正黑體" panose="020B0604030504040204" pitchFamily="34" charset="-120"/>
              </a:rPr>
              <a:t>。他同意特首林鄭月娥所說，現時香港處於危險境地，</a:t>
            </a:r>
            <a:r>
              <a:rPr lang="zh-TW" altLang="en-US" sz="3000" b="1" u="sng" dirty="0">
                <a:solidFill>
                  <a:schemeClr val="bg1"/>
                </a:solidFill>
                <a:latin typeface="微軟正黑體" panose="020B0604030504040204" pitchFamily="34" charset="-120"/>
                <a:ea typeface="微軟正黑體" panose="020B0604030504040204" pitchFamily="34" charset="-120"/>
              </a:rPr>
              <a:t>但武力無助香港回復秩序，只會製造更多暴力和仇恨，希望政府能選擇正確的道路</a:t>
            </a:r>
            <a:r>
              <a:rPr lang="zh-TW" altLang="en-US" sz="3000" b="1" dirty="0">
                <a:solidFill>
                  <a:schemeClr val="bg1"/>
                </a:solidFill>
                <a:latin typeface="微軟正黑體" panose="020B0604030504040204" pitchFamily="34" charset="-120"/>
                <a:ea typeface="微軟正黑體" panose="020B0604030504040204" pitchFamily="34" charset="-120"/>
              </a:rPr>
              <a:t>。</a:t>
            </a:r>
            <a:endParaRPr lang="en-US" altLang="zh-TW" sz="30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1310606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a:t>
            </a:r>
            <a:r>
              <a:rPr lang="zh-HK" altLang="en-US" sz="2800" b="1" dirty="0">
                <a:solidFill>
                  <a:srgbClr val="FFFF00"/>
                </a:solidFill>
                <a:latin typeface="微軟正黑體" panose="020B0604030504040204" pitchFamily="34" charset="-120"/>
                <a:ea typeface="微軟正黑體" panose="020B0604030504040204" pitchFamily="34" charset="-120"/>
              </a:rPr>
              <a:t>合而為一：</a:t>
            </a:r>
            <a:r>
              <a:rPr lang="zh-HK" altLang="en-US" sz="2800" b="1" dirty="0">
                <a:solidFill>
                  <a:schemeClr val="accent6">
                    <a:lumMod val="60000"/>
                    <a:lumOff val="40000"/>
                  </a:schemeClr>
                </a:solidFill>
                <a:latin typeface="微軟正黑體" panose="020B0604030504040204" pitchFamily="34" charset="-120"/>
                <a:ea typeface="微軟正黑體" panose="020B0604030504040204" pitchFamily="34" charset="-120"/>
              </a:rPr>
              <a:t>真理 </a:t>
            </a:r>
            <a:r>
              <a:rPr lang="zh-HK" altLang="en-US" sz="2800" b="1" dirty="0">
                <a:solidFill>
                  <a:schemeClr val="bg1"/>
                </a:solidFill>
                <a:latin typeface="微軟正黑體" panose="020B0604030504040204" pitchFamily="34" charset="-120"/>
                <a:ea typeface="微軟正黑體" panose="020B0604030504040204" pitchFamily="34" charset="-120"/>
              </a:rPr>
              <a:t>與 </a:t>
            </a:r>
            <a:r>
              <a:rPr lang="zh-HK" altLang="en-US" sz="2800" b="1" dirty="0">
                <a:solidFill>
                  <a:srgbClr val="66FFFF"/>
                </a:solidFill>
                <a:latin typeface="微軟正黑體" panose="020B0604030504040204" pitchFamily="34" charset="-120"/>
                <a:ea typeface="微軟正黑體" panose="020B0604030504040204" pitchFamily="34" charset="-120"/>
              </a:rPr>
              <a:t>愛</a:t>
            </a:r>
            <a:r>
              <a:rPr lang="en-US" altLang="zh-HK" sz="2800" b="1" dirty="0" smtClean="0">
                <a:solidFill>
                  <a:srgbClr val="CCFF99"/>
                </a:solidFill>
                <a:latin typeface="微軟正黑體" panose="020B0604030504040204" pitchFamily="34" charset="-120"/>
                <a:ea typeface="微軟正黑體" panose="020B0604030504040204" pitchFamily="34" charset="-120"/>
              </a:rPr>
              <a:t>		  		</a:t>
            </a:r>
            <a:endParaRPr lang="zh-HK" altLang="en-US" sz="2800" dirty="0">
              <a:solidFill>
                <a:schemeClr val="bg1"/>
              </a:solidFill>
            </a:endParaRPr>
          </a:p>
        </p:txBody>
      </p:sp>
      <p:sp>
        <p:nvSpPr>
          <p:cNvPr id="7" name="Content Placeholder 1"/>
          <p:cNvSpPr>
            <a:spLocks noGrp="1"/>
          </p:cNvSpPr>
          <p:nvPr>
            <p:ph idx="1"/>
          </p:nvPr>
        </p:nvSpPr>
        <p:spPr>
          <a:xfrm>
            <a:off x="0" y="699541"/>
            <a:ext cx="9144000" cy="4248473"/>
          </a:xfrm>
          <a:solidFill>
            <a:schemeClr val="bg1">
              <a:lumMod val="95000"/>
              <a:alpha val="0"/>
            </a:schemeClr>
          </a:solidFill>
        </p:spPr>
        <p:txBody>
          <a:bodyPr>
            <a:normAutofit/>
          </a:bodyPr>
          <a:lstStyle/>
          <a:p>
            <a:pPr marL="0" indent="0" algn="ctr">
              <a:lnSpc>
                <a:spcPts val="3600"/>
              </a:lnSpc>
              <a:buNone/>
            </a:pP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「真相</a:t>
            </a:r>
            <a:r>
              <a:rPr lang="zh-TW"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HK"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完全等同</a:t>
            </a:r>
            <a:r>
              <a:rPr lang="zh-TW"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真理」嗎？</a:t>
            </a:r>
            <a:endParaRPr lang="en-US" altLang="zh-TW"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a:lnSpc>
                <a:spcPts val="5500"/>
              </a:lnSpc>
              <a:buNone/>
            </a:pPr>
            <a:r>
              <a:rPr lang="zh-TW" altLang="en-US" sz="4400" b="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求</a:t>
            </a:r>
            <a:r>
              <a:rPr lang="zh-TW" altLang="en-US" sz="4400" b="1" dirty="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你</a:t>
            </a:r>
            <a:r>
              <a:rPr lang="zh-TW" altLang="en-US" sz="4400" b="1" i="1" dirty="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用真理</a:t>
            </a:r>
            <a:r>
              <a:rPr lang="zh-TW" altLang="en-US" sz="4400" b="1" i="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使他們成聖</a:t>
            </a:r>
            <a:r>
              <a:rPr lang="zh-TW" altLang="en-US" sz="4400" b="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4400" b="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a:lnSpc>
                <a:spcPts val="5500"/>
              </a:lnSpc>
              <a:buNone/>
            </a:pPr>
            <a:r>
              <a:rPr lang="zh-TW" altLang="en-US" sz="5400" b="1" u="sng"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你的道就是真理</a:t>
            </a:r>
            <a:r>
              <a:rPr lang="zh-TW" altLang="en-US" sz="4400" b="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4400" b="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a:lnSpc>
                <a:spcPts val="5500"/>
              </a:lnSpc>
              <a:buNone/>
            </a:pPr>
            <a:r>
              <a:rPr lang="zh-HK" altLang="en-US" sz="3000" b="1" dirty="0" smtClean="0">
                <a:solidFill>
                  <a:schemeClr val="bg1"/>
                </a:solidFill>
                <a:latin typeface="微軟正黑體" panose="020B0604030504040204" pitchFamily="34" charset="-120"/>
                <a:ea typeface="微軟正黑體" panose="020B0604030504040204" pitchFamily="34" charset="-120"/>
              </a:rPr>
              <a:t>（</a:t>
            </a:r>
            <a:r>
              <a:rPr lang="zh-HK" altLang="en-US" sz="3000" b="1" dirty="0">
                <a:solidFill>
                  <a:schemeClr val="bg1"/>
                </a:solidFill>
                <a:latin typeface="微軟正黑體" panose="020B0604030504040204" pitchFamily="34" charset="-120"/>
                <a:ea typeface="微軟正黑體" panose="020B0604030504040204" pitchFamily="34" charset="-120"/>
              </a:rPr>
              <a:t>約</a:t>
            </a:r>
            <a:r>
              <a:rPr lang="zh-TW" altLang="en-US" sz="3000" b="1" dirty="0">
                <a:solidFill>
                  <a:schemeClr val="bg1"/>
                </a:solidFill>
                <a:latin typeface="微軟正黑體" panose="020B0604030504040204" pitchFamily="34" charset="-120"/>
                <a:ea typeface="微軟正黑體" panose="020B0604030504040204" pitchFamily="34" charset="-120"/>
              </a:rPr>
              <a:t> </a:t>
            </a:r>
            <a:r>
              <a:rPr lang="en-US" altLang="zh-HK" sz="3000" b="1" dirty="0">
                <a:solidFill>
                  <a:schemeClr val="bg1"/>
                </a:solidFill>
                <a:latin typeface="微軟正黑體" panose="020B0604030504040204" pitchFamily="34" charset="-120"/>
                <a:ea typeface="微軟正黑體" panose="020B0604030504040204" pitchFamily="34" charset="-120"/>
              </a:rPr>
              <a:t>17</a:t>
            </a:r>
            <a:r>
              <a:rPr lang="zh-HK" altLang="en-US" sz="3000" b="1" dirty="0">
                <a:solidFill>
                  <a:schemeClr val="bg1"/>
                </a:solidFill>
                <a:latin typeface="微軟正黑體" panose="020B0604030504040204" pitchFamily="34" charset="-120"/>
                <a:ea typeface="微軟正黑體" panose="020B0604030504040204" pitchFamily="34" charset="-120"/>
              </a:rPr>
              <a:t>：</a:t>
            </a:r>
            <a:r>
              <a:rPr lang="en-US" altLang="zh-HK" sz="3000" b="1" dirty="0">
                <a:solidFill>
                  <a:schemeClr val="bg1"/>
                </a:solidFill>
                <a:latin typeface="微軟正黑體" panose="020B0604030504040204" pitchFamily="34" charset="-120"/>
                <a:ea typeface="微軟正黑體" panose="020B0604030504040204" pitchFamily="34" charset="-120"/>
              </a:rPr>
              <a:t>17 </a:t>
            </a:r>
            <a:r>
              <a:rPr lang="zh-HK" altLang="en-US" sz="3000" b="1" dirty="0" smtClean="0">
                <a:solidFill>
                  <a:schemeClr val="bg1"/>
                </a:solidFill>
                <a:latin typeface="微軟正黑體" panose="020B0604030504040204" pitchFamily="34" charset="-120"/>
                <a:ea typeface="微軟正黑體" panose="020B0604030504040204" pitchFamily="34" charset="-120"/>
              </a:rPr>
              <a:t>）</a:t>
            </a:r>
            <a:endParaRPr lang="en-US" altLang="zh-TW" sz="3000" b="1"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728932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合而為一</a:t>
            </a:r>
            <a:r>
              <a:rPr lang="en-US" altLang="zh-HK" sz="2800" b="1" dirty="0" smtClean="0">
                <a:solidFill>
                  <a:srgbClr val="FFFF00"/>
                </a:solidFill>
                <a:latin typeface="微軟正黑體" panose="020B0604030504040204" pitchFamily="34" charset="-120"/>
                <a:ea typeface="微軟正黑體" panose="020B0604030504040204" pitchFamily="34" charset="-120"/>
              </a:rPr>
              <a:t>						</a:t>
            </a:r>
            <a:r>
              <a:rPr lang="en-US" altLang="zh-TW" sz="2800" b="1" dirty="0" smtClean="0">
                <a:solidFill>
                  <a:schemeClr val="bg1"/>
                </a:solidFill>
                <a:latin typeface="微軟正黑體" panose="020B0604030504040204" pitchFamily="34" charset="-120"/>
                <a:ea typeface="微軟正黑體" panose="020B0604030504040204" pitchFamily="34" charset="-120"/>
              </a:rPr>
              <a:t>【</a:t>
            </a:r>
            <a:r>
              <a:rPr lang="zh-HK" altLang="en-US" sz="2800" b="1" dirty="0" smtClean="0">
                <a:solidFill>
                  <a:schemeClr val="bg1"/>
                </a:solidFill>
                <a:latin typeface="微軟正黑體" panose="020B0604030504040204" pitchFamily="34" charset="-120"/>
                <a:ea typeface="微軟正黑體" panose="020B0604030504040204" pitchFamily="34" charset="-120"/>
              </a:rPr>
              <a:t>約</a:t>
            </a:r>
            <a:r>
              <a:rPr lang="zh-TW" altLang="en-US" sz="2800" b="1" dirty="0">
                <a:solidFill>
                  <a:schemeClr val="bg1"/>
                </a:solidFill>
                <a:latin typeface="微軟正黑體" panose="020B0604030504040204" pitchFamily="34" charset="-120"/>
                <a:ea typeface="微軟正黑體" panose="020B0604030504040204" pitchFamily="34" charset="-120"/>
              </a:rPr>
              <a:t> </a:t>
            </a:r>
            <a:r>
              <a:rPr lang="en-US" altLang="zh-HK" sz="2800" b="1" dirty="0" smtClean="0">
                <a:solidFill>
                  <a:schemeClr val="bg1"/>
                </a:solidFill>
                <a:latin typeface="微軟正黑體" panose="020B0604030504040204" pitchFamily="34" charset="-120"/>
                <a:ea typeface="微軟正黑體" panose="020B0604030504040204" pitchFamily="34" charset="-120"/>
              </a:rPr>
              <a:t>17</a:t>
            </a:r>
            <a:r>
              <a:rPr lang="zh-HK" altLang="en-US" sz="2800" b="1" dirty="0">
                <a:solidFill>
                  <a:schemeClr val="bg1"/>
                </a:solidFill>
                <a:latin typeface="微軟正黑體" panose="020B0604030504040204" pitchFamily="34" charset="-120"/>
                <a:ea typeface="微軟正黑體" panose="020B0604030504040204" pitchFamily="34" charset="-120"/>
              </a:rPr>
              <a:t>：</a:t>
            </a:r>
            <a:r>
              <a:rPr lang="en-US" altLang="zh-HK" sz="2800" b="1" dirty="0" smtClean="0">
                <a:solidFill>
                  <a:schemeClr val="bg1"/>
                </a:solidFill>
                <a:latin typeface="微軟正黑體" panose="020B0604030504040204" pitchFamily="34" charset="-120"/>
                <a:ea typeface="微軟正黑體" panose="020B0604030504040204" pitchFamily="34" charset="-120"/>
              </a:rPr>
              <a:t>9-11</a:t>
            </a:r>
            <a:r>
              <a:rPr lang="en-US" altLang="zh-TW" sz="2800" b="1" dirty="0" smtClean="0">
                <a:solidFill>
                  <a:schemeClr val="bg1"/>
                </a:solidFill>
                <a:latin typeface="微軟正黑體" panose="020B0604030504040204" pitchFamily="34" charset="-120"/>
                <a:ea typeface="微軟正黑體" panose="020B0604030504040204" pitchFamily="34" charset="-120"/>
              </a:rPr>
              <a:t>】</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lvl="0" indent="0">
              <a:lnSpc>
                <a:spcPts val="3600"/>
              </a:lnSpc>
              <a:buNone/>
            </a:pPr>
            <a:r>
              <a:rPr lang="en-US" altLang="zh-TW" sz="2800" b="1" dirty="0" smtClean="0">
                <a:solidFill>
                  <a:prstClr val="white"/>
                </a:solidFill>
                <a:latin typeface="微軟正黑體" panose="020B0604030504040204" pitchFamily="34" charset="-120"/>
                <a:ea typeface="微軟正黑體" panose="020B0604030504040204" pitchFamily="34" charset="-120"/>
              </a:rPr>
              <a:t>11</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600" b="1" dirty="0" smtClean="0">
                <a:solidFill>
                  <a:prstClr val="white"/>
                </a:solidFill>
                <a:latin typeface="微軟正黑體" panose="020B0604030504040204" pitchFamily="34" charset="-120"/>
                <a:ea typeface="微軟正黑體" panose="020B0604030504040204" pitchFamily="34" charset="-120"/>
              </a:rPr>
              <a:t>從今以後</a:t>
            </a:r>
            <a:r>
              <a:rPr lang="zh-TW" altLang="en-US" sz="3600" b="1" dirty="0">
                <a:solidFill>
                  <a:prstClr val="white"/>
                </a:solidFill>
                <a:latin typeface="微軟正黑體" panose="020B0604030504040204" pitchFamily="34" charset="-120"/>
                <a:ea typeface="微軟正黑體" panose="020B0604030504040204" pitchFamily="34" charset="-120"/>
              </a:rPr>
              <a:t>，我不在世上，他們卻在世上</a:t>
            </a:r>
            <a:r>
              <a:rPr lang="zh-TW" altLang="en-US" sz="3600" b="1" dirty="0" smtClean="0">
                <a:solidFill>
                  <a:prstClr val="white"/>
                </a:solidFill>
                <a:latin typeface="微軟正黑體" panose="020B0604030504040204" pitchFamily="34" charset="-120"/>
                <a:ea typeface="微軟正黑體" panose="020B0604030504040204" pitchFamily="34" charset="-120"/>
              </a:rPr>
              <a:t>；</a:t>
            </a:r>
            <a:endParaRPr lang="en-US" altLang="zh-TW" sz="3600" b="1"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zh-TW" altLang="en-US" sz="1600" b="1" dirty="0" smtClean="0">
                <a:solidFill>
                  <a:prstClr val="white"/>
                </a:solidFill>
                <a:latin typeface="微軟正黑體" panose="020B0604030504040204" pitchFamily="34" charset="-120"/>
                <a:ea typeface="微軟正黑體" panose="020B0604030504040204" pitchFamily="34" charset="-120"/>
              </a:rPr>
              <a:t>             </a:t>
            </a:r>
            <a:r>
              <a:rPr lang="zh-TW" altLang="en-US" sz="1500" b="1" dirty="0" smtClean="0">
                <a:solidFill>
                  <a:prstClr val="white"/>
                </a:solidFill>
                <a:latin typeface="微軟正黑體" panose="020B0604030504040204" pitchFamily="34" charset="-120"/>
                <a:ea typeface="微軟正黑體" panose="020B0604030504040204" pitchFamily="34" charset="-120"/>
              </a:rPr>
              <a:t> </a:t>
            </a:r>
            <a:r>
              <a:rPr lang="zh-TW" altLang="en-US" sz="3600" b="1" dirty="0" smtClean="0">
                <a:solidFill>
                  <a:prstClr val="white"/>
                </a:solidFill>
                <a:latin typeface="微軟正黑體" panose="020B0604030504040204" pitchFamily="34" charset="-120"/>
                <a:ea typeface="微軟正黑體" panose="020B0604030504040204" pitchFamily="34" charset="-120"/>
              </a:rPr>
              <a:t>我往祢那裡</a:t>
            </a:r>
            <a:r>
              <a:rPr lang="zh-TW" altLang="en-US" sz="3600" b="1" dirty="0">
                <a:solidFill>
                  <a:prstClr val="white"/>
                </a:solidFill>
                <a:latin typeface="微軟正黑體" panose="020B0604030504040204" pitchFamily="34" charset="-120"/>
                <a:ea typeface="微軟正黑體" panose="020B0604030504040204" pitchFamily="34" charset="-120"/>
              </a:rPr>
              <a:t>去。</a:t>
            </a:r>
            <a:r>
              <a:rPr lang="zh-TW" altLang="en-US" sz="3600" b="1" dirty="0" smtClean="0">
                <a:solidFill>
                  <a:prstClr val="white"/>
                </a:solidFill>
                <a:latin typeface="微軟正黑體" panose="020B0604030504040204" pitchFamily="34" charset="-120"/>
                <a:ea typeface="微軟正黑體" panose="020B0604030504040204" pitchFamily="34" charset="-120"/>
              </a:rPr>
              <a:t>聖父啊，求祢因祢</a:t>
            </a:r>
            <a:endParaRPr lang="en-US" altLang="zh-TW" sz="3600" b="1"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3600" b="1" dirty="0" smtClean="0">
                <a:solidFill>
                  <a:prstClr val="white"/>
                </a:solidFill>
                <a:latin typeface="微軟正黑體" panose="020B0604030504040204" pitchFamily="34" charset="-120"/>
                <a:ea typeface="微軟正黑體" panose="020B0604030504040204" pitchFamily="34" charset="-120"/>
              </a:rPr>
              <a:t>      </a:t>
            </a:r>
            <a:r>
              <a:rPr lang="zh-TW" altLang="en-US" sz="3600" b="1" dirty="0" smtClean="0">
                <a:solidFill>
                  <a:prstClr val="white"/>
                </a:solidFill>
                <a:latin typeface="微軟正黑體" panose="020B0604030504040204" pitchFamily="34" charset="-120"/>
                <a:ea typeface="微軟正黑體" panose="020B0604030504040204" pitchFamily="34" charset="-120"/>
              </a:rPr>
              <a:t>所</a:t>
            </a:r>
            <a:r>
              <a:rPr lang="zh-TW" altLang="en-US" sz="3600" b="1" dirty="0">
                <a:solidFill>
                  <a:prstClr val="white"/>
                </a:solidFill>
                <a:latin typeface="微軟正黑體" panose="020B0604030504040204" pitchFamily="34" charset="-120"/>
                <a:ea typeface="微軟正黑體" panose="020B0604030504040204" pitchFamily="34" charset="-120"/>
              </a:rPr>
              <a:t>賜</a:t>
            </a:r>
            <a:r>
              <a:rPr lang="zh-TW" altLang="en-US" sz="3600" b="1" dirty="0" smtClean="0">
                <a:solidFill>
                  <a:prstClr val="white"/>
                </a:solidFill>
                <a:latin typeface="微軟正黑體" panose="020B0604030504040204" pitchFamily="34" charset="-120"/>
                <a:ea typeface="微軟正黑體" panose="020B0604030504040204" pitchFamily="34" charset="-120"/>
              </a:rPr>
              <a:t>給我</a:t>
            </a:r>
            <a:r>
              <a:rPr lang="zh-TW" altLang="en-US" sz="3600" b="1" dirty="0">
                <a:solidFill>
                  <a:prstClr val="white"/>
                </a:solidFill>
                <a:latin typeface="微軟正黑體" panose="020B0604030504040204" pitchFamily="34" charset="-120"/>
                <a:ea typeface="微軟正黑體" panose="020B0604030504040204" pitchFamily="34" charset="-120"/>
              </a:rPr>
              <a:t>的名</a:t>
            </a:r>
            <a:r>
              <a:rPr lang="zh-TW" altLang="en-US" sz="3600" b="1" dirty="0">
                <a:solidFill>
                  <a:srgbClr val="FFFF00"/>
                </a:solidFill>
                <a:latin typeface="微軟正黑體" panose="020B0604030504040204" pitchFamily="34" charset="-120"/>
                <a:ea typeface="微軟正黑體" panose="020B0604030504040204" pitchFamily="34" charset="-120"/>
              </a:rPr>
              <a:t>保守他們，叫他們</a:t>
            </a:r>
            <a:r>
              <a:rPr lang="zh-TW" altLang="en-US" sz="3600" b="1" dirty="0" smtClean="0">
                <a:solidFill>
                  <a:srgbClr val="FFFF00"/>
                </a:solidFill>
                <a:latin typeface="微軟正黑體" panose="020B0604030504040204" pitchFamily="34" charset="-120"/>
                <a:ea typeface="微軟正黑體" panose="020B0604030504040204" pitchFamily="34" charset="-120"/>
              </a:rPr>
              <a:t>合而為一</a:t>
            </a:r>
            <a:endParaRPr lang="en-US" altLang="zh-TW" sz="3600" b="1" dirty="0" smtClean="0">
              <a:solidFill>
                <a:srgbClr val="FFFF00"/>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3600" b="1" dirty="0">
                <a:solidFill>
                  <a:srgbClr val="FFFF00"/>
                </a:solidFill>
                <a:latin typeface="微軟正黑體" panose="020B0604030504040204" pitchFamily="34" charset="-120"/>
                <a:ea typeface="微軟正黑體" panose="020B0604030504040204" pitchFamily="34" charset="-120"/>
              </a:rPr>
              <a:t> </a:t>
            </a:r>
            <a:r>
              <a:rPr lang="en-US" altLang="zh-TW" sz="3600" b="1" dirty="0" smtClean="0">
                <a:solidFill>
                  <a:srgbClr val="FFFF00"/>
                </a:solidFill>
                <a:latin typeface="微軟正黑體" panose="020B0604030504040204" pitchFamily="34" charset="-120"/>
                <a:ea typeface="微軟正黑體" panose="020B0604030504040204" pitchFamily="34" charset="-120"/>
              </a:rPr>
              <a:t>     </a:t>
            </a:r>
            <a:r>
              <a:rPr lang="zh-TW" altLang="en-US" sz="3600" b="1" dirty="0" smtClean="0">
                <a:solidFill>
                  <a:prstClr val="white"/>
                </a:solidFill>
                <a:latin typeface="微軟正黑體" panose="020B0604030504040204" pitchFamily="34" charset="-120"/>
                <a:ea typeface="微軟正黑體" panose="020B0604030504040204" pitchFamily="34" charset="-120"/>
              </a:rPr>
              <a:t>像我們一樣</a:t>
            </a:r>
            <a:r>
              <a:rPr lang="zh-TW" altLang="en-US" sz="3600" b="1" dirty="0">
                <a:solidFill>
                  <a:prstClr val="white"/>
                </a:solidFill>
                <a:latin typeface="微軟正黑體" panose="020B0604030504040204" pitchFamily="34" charset="-120"/>
                <a:ea typeface="微軟正黑體" panose="020B0604030504040204" pitchFamily="34" charset="-120"/>
              </a:rPr>
              <a:t>。</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200909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627534"/>
          </a:xfrm>
          <a:solidFill>
            <a:schemeClr val="accent3">
              <a:lumMod val="40000"/>
              <a:lumOff val="60000"/>
            </a:schemeClr>
          </a:solidFill>
          <a:ln>
            <a:solidFill>
              <a:schemeClr val="accent3">
                <a:lumMod val="40000"/>
                <a:lumOff val="60000"/>
              </a:schemeClr>
            </a:solidFill>
          </a:ln>
        </p:spPr>
        <p:txBody>
          <a:bodyPr>
            <a:noAutofit/>
          </a:bodyPr>
          <a:lstStyle/>
          <a:p>
            <a:r>
              <a:rPr lang="zh-TW" altLang="en-US" sz="3400" dirty="0">
                <a:effectLst>
                  <a:outerShdw blurRad="38100" dist="38100" dir="2700000" algn="tl">
                    <a:srgbClr val="000000">
                      <a:alpha val="43137"/>
                    </a:srgbClr>
                  </a:outerShdw>
                </a:effectLst>
                <a:latin typeface="華康中特圓體" panose="020F0809000000000000" pitchFamily="49" charset="-120"/>
                <a:ea typeface="華康中特圓體" panose="020F0809000000000000" pitchFamily="49" charset="-120"/>
              </a:rPr>
              <a:t>怎樣把</a:t>
            </a:r>
            <a:r>
              <a:rPr lang="zh-TW" altLang="en-US" sz="3400" dirty="0" smtClean="0">
                <a:effectLst>
                  <a:outerShdw blurRad="38100" dist="38100" dir="2700000" algn="tl">
                    <a:srgbClr val="000000">
                      <a:alpha val="43137"/>
                    </a:srgbClr>
                  </a:outerShdw>
                </a:effectLst>
                <a:latin typeface="華康中特圓體" panose="020F0809000000000000" pitchFamily="49" charset="-120"/>
                <a:ea typeface="華康中特圓體" panose="020F0809000000000000" pitchFamily="49" charset="-120"/>
              </a:rPr>
              <a:t>「</a:t>
            </a:r>
            <a:r>
              <a:rPr lang="zh-TW" altLang="en-US" sz="3400" dirty="0">
                <a:effectLst>
                  <a:outerShdw blurRad="38100" dist="38100" dir="2700000" algn="tl">
                    <a:srgbClr val="000000">
                      <a:alpha val="43137"/>
                    </a:srgbClr>
                  </a:outerShdw>
                </a:effectLst>
                <a:latin typeface="華康中特圓體" panose="020F0809000000000000" pitchFamily="49" charset="-120"/>
                <a:ea typeface="華康中特圓體" panose="020F0809000000000000" pitchFamily="49" charset="-120"/>
              </a:rPr>
              <a:t>真理與公義」及「愛與饒恕」融合？</a:t>
            </a:r>
            <a:endParaRPr lang="zh-HK" altLang="en-US" sz="3400" dirty="0">
              <a:effectLst>
                <a:outerShdw blurRad="38100" dist="38100" dir="2700000" algn="tl">
                  <a:srgbClr val="000000">
                    <a:alpha val="43137"/>
                  </a:srgbClr>
                </a:outerShdw>
              </a:effectLst>
              <a:latin typeface="華康中特圓體" panose="020F0809000000000000" pitchFamily="49" charset="-120"/>
              <a:ea typeface="華康中特圓體" panose="020F0809000000000000" pitchFamily="49" charset="-120"/>
            </a:endParaRPr>
          </a:p>
        </p:txBody>
      </p:sp>
      <p:sp>
        <p:nvSpPr>
          <p:cNvPr id="5" name="內容版面配置區 4">
            <a:extLst>
              <a:ext uri="{FF2B5EF4-FFF2-40B4-BE49-F238E27FC236}">
                <a16:creationId xmlns:a16="http://schemas.microsoft.com/office/drawing/2014/main" xmlns="" id="{E3AC0E33-E665-CF45-B980-E248E8A84642}"/>
              </a:ext>
            </a:extLst>
          </p:cNvPr>
          <p:cNvSpPr>
            <a:spLocks noGrp="1"/>
          </p:cNvSpPr>
          <p:nvPr>
            <p:ph idx="1"/>
          </p:nvPr>
        </p:nvSpPr>
        <p:spPr/>
        <p:txBody>
          <a:bodyPr/>
          <a:lstStyle/>
          <a:p>
            <a:endParaRPr lang="zh-HK" altLang="en-US"/>
          </a:p>
        </p:txBody>
      </p:sp>
      <p:pic>
        <p:nvPicPr>
          <p:cNvPr id="6" name="圖片 5">
            <a:extLst>
              <a:ext uri="{FF2B5EF4-FFF2-40B4-BE49-F238E27FC236}">
                <a16:creationId xmlns:a16="http://schemas.microsoft.com/office/drawing/2014/main" xmlns="" id="{F89461F6-248A-9044-A8B4-631B693DB8A5}"/>
              </a:ext>
            </a:extLst>
          </p:cNvPr>
          <p:cNvPicPr>
            <a:picLocks noChangeAspect="1"/>
          </p:cNvPicPr>
          <p:nvPr/>
        </p:nvPicPr>
        <p:blipFill>
          <a:blip r:embed="rId2" cstate="print"/>
          <a:stretch>
            <a:fillRect/>
          </a:stretch>
        </p:blipFill>
        <p:spPr>
          <a:xfrm>
            <a:off x="438033" y="742752"/>
            <a:ext cx="8267934" cy="4349278"/>
          </a:xfrm>
          <a:prstGeom prst="rect">
            <a:avLst/>
          </a:prstGeom>
        </p:spPr>
      </p:pic>
    </p:spTree>
    <p:extLst>
      <p:ext uri="{BB962C8B-B14F-4D97-AF65-F5344CB8AC3E}">
        <p14:creationId xmlns:p14="http://schemas.microsoft.com/office/powerpoint/2010/main" xmlns="" val="13165488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ontent Placeholder 1"/>
          <p:cNvSpPr>
            <a:spLocks noGrp="1"/>
          </p:cNvSpPr>
          <p:nvPr>
            <p:ph idx="1"/>
          </p:nvPr>
        </p:nvSpPr>
        <p:spPr>
          <a:xfrm>
            <a:off x="-2482" y="339502"/>
            <a:ext cx="9144000" cy="4032448"/>
          </a:xfrm>
          <a:solidFill>
            <a:schemeClr val="bg1">
              <a:alpha val="0"/>
            </a:schemeClr>
          </a:solidFill>
        </p:spPr>
        <p:txBody>
          <a:bodyPr>
            <a:noAutofit/>
          </a:bodyPr>
          <a:lstStyle/>
          <a:p>
            <a:pPr marL="0" indent="0">
              <a:lnSpc>
                <a:spcPts val="3500"/>
              </a:lnSpc>
              <a:buNone/>
            </a:pPr>
            <a:r>
              <a:rPr lang="zh-TW" altLang="en-US" sz="3600" b="1" dirty="0" smtClean="0">
                <a:solidFill>
                  <a:schemeClr val="bg1"/>
                </a:solidFill>
                <a:latin typeface="微軟正黑體" panose="020B0604030504040204" pitchFamily="34" charset="-120"/>
                <a:ea typeface="微軟正黑體" panose="020B0604030504040204" pitchFamily="34" charset="-120"/>
              </a:rPr>
              <a:t>　</a:t>
            </a: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耶和華</a:t>
            </a:r>
            <a:r>
              <a:rPr lang="zh-TW" altLang="en-US" sz="3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啊，</a:t>
            </a: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求祢使</a:t>
            </a:r>
            <a:r>
              <a:rPr lang="zh-TW" altLang="en-US" sz="3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我們得</a:t>
            </a: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見祢的</a:t>
            </a:r>
            <a:r>
              <a:rPr lang="zh-TW" altLang="en-US" sz="3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慈愛</a:t>
            </a: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500"/>
              </a:lnSpc>
              <a:buNone/>
            </a:pP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又將 </a:t>
            </a:r>
            <a:r>
              <a:rPr lang="zh-TW" altLang="en-US" sz="3600" b="1" u="sng"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祢的</a:t>
            </a:r>
            <a:r>
              <a:rPr lang="zh-TW" altLang="en-US" sz="3600" b="1" u="sng"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救</a:t>
            </a:r>
            <a:r>
              <a:rPr lang="zh-TW" altLang="en-US" sz="3600" b="1" u="sng"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恩</a:t>
            </a:r>
            <a:r>
              <a:rPr lang="zh-TW" altLang="en-US" sz="3600"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賜</a:t>
            </a:r>
            <a:r>
              <a:rPr lang="zh-TW" altLang="en-US" sz="3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給我們。</a:t>
            </a:r>
          </a:p>
          <a:p>
            <a:pPr marL="0" indent="0">
              <a:lnSpc>
                <a:spcPts val="3500"/>
              </a:lnSpc>
              <a:buNone/>
            </a:pPr>
            <a:r>
              <a:rPr lang="zh-TW" altLang="en-US" sz="3600" b="1" dirty="0" smtClean="0">
                <a:solidFill>
                  <a:schemeClr val="bg1"/>
                </a:solidFill>
                <a:latin typeface="微軟正黑體" panose="020B0604030504040204" pitchFamily="34" charset="-120"/>
                <a:ea typeface="微軟正黑體" panose="020B0604030504040204" pitchFamily="34" charset="-120"/>
              </a:rPr>
              <a:t>　</a:t>
            </a: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我</a:t>
            </a:r>
            <a:r>
              <a:rPr lang="zh-TW" altLang="en-US" sz="3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要聽</a:t>
            </a: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神</a:t>
            </a:r>
            <a:r>
              <a:rPr lang="en-US" altLang="zh-TW" sz="3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耶和華</a:t>
            </a:r>
            <a:r>
              <a:rPr lang="zh-TW" altLang="en-US" sz="3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所說的話</a:t>
            </a: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500"/>
              </a:lnSpc>
              <a:buNone/>
            </a:pP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因為祂必</a:t>
            </a:r>
            <a:r>
              <a:rPr lang="zh-TW" altLang="en-US" sz="3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應許將平安賜</a:t>
            </a: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給祂的百姓</a:t>
            </a:r>
            <a:r>
              <a:rPr lang="en-US" altLang="zh-TW" sz="3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500"/>
              </a:lnSpc>
              <a:buNone/>
            </a:pP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祂的</a:t>
            </a:r>
            <a:r>
              <a:rPr lang="zh-TW" altLang="en-US" sz="3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聖民；他們卻不可再轉去妄行</a:t>
            </a: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r">
              <a:lnSpc>
                <a:spcPts val="3500"/>
              </a:lnSpc>
              <a:buNone/>
            </a:pPr>
            <a:r>
              <a:rPr lang="en-US" altLang="zh-TW" sz="3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詩 </a:t>
            </a:r>
            <a:r>
              <a:rPr lang="en-US" altLang="zh-TW"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85</a:t>
            </a:r>
            <a:r>
              <a:rPr lang="zh-TW" altLang="en-US" sz="3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3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7-11)</a:t>
            </a:r>
          </a:p>
          <a:p>
            <a:pPr marL="0" indent="0" algn="r">
              <a:lnSpc>
                <a:spcPts val="3500"/>
              </a:lnSpc>
              <a:buNone/>
            </a:pPr>
            <a:endParaRPr lang="en-US" altLang="zh-TW" sz="3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851299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ontent Placeholder 1"/>
          <p:cNvSpPr>
            <a:spLocks noGrp="1"/>
          </p:cNvSpPr>
          <p:nvPr>
            <p:ph idx="1"/>
          </p:nvPr>
        </p:nvSpPr>
        <p:spPr>
          <a:xfrm>
            <a:off x="-2482" y="339502"/>
            <a:ext cx="9144000" cy="4464496"/>
          </a:xfrm>
          <a:solidFill>
            <a:schemeClr val="bg1">
              <a:alpha val="0"/>
            </a:schemeClr>
          </a:solidFill>
        </p:spPr>
        <p:txBody>
          <a:bodyPr>
            <a:noAutofit/>
          </a:bodyPr>
          <a:lstStyle/>
          <a:p>
            <a:pPr marL="0" indent="0">
              <a:lnSpc>
                <a:spcPts val="3500"/>
              </a:lnSpc>
              <a:buNone/>
            </a:pPr>
            <a:r>
              <a:rPr lang="zh-TW" altLang="en-US" sz="3600" b="1" dirty="0" smtClean="0">
                <a:solidFill>
                  <a:schemeClr val="bg1"/>
                </a:solidFill>
                <a:latin typeface="微軟正黑體" panose="020B0604030504040204" pitchFamily="34" charset="-120"/>
                <a:ea typeface="微軟正黑體" panose="020B0604030504040204" pitchFamily="34" charset="-120"/>
              </a:rPr>
              <a:t>　</a:t>
            </a:r>
            <a:r>
              <a:rPr lang="zh-TW" altLang="en-US" sz="3600" b="1" u="sng"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祂的</a:t>
            </a:r>
            <a:r>
              <a:rPr lang="zh-TW" altLang="en-US" sz="3600" b="1" u="sng"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救</a:t>
            </a:r>
            <a:r>
              <a:rPr lang="zh-TW" altLang="en-US" sz="3600" b="1" u="sng"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恩</a:t>
            </a:r>
            <a:r>
              <a:rPr lang="zh-TW" altLang="en-US" sz="3600" b="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誠然</a:t>
            </a: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與</a:t>
            </a:r>
            <a:r>
              <a:rPr lang="zh-TW"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敬畏祂的</a:t>
            </a: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人相近</a:t>
            </a:r>
            <a:r>
              <a:rPr lang="zh-TW"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500"/>
              </a:lnSpc>
              <a:buNone/>
            </a:pPr>
            <a:r>
              <a:rPr lang="zh-TW"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叫</a:t>
            </a: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榮耀住在我們的地上。</a:t>
            </a:r>
          </a:p>
          <a:p>
            <a:pPr marL="0" indent="0">
              <a:lnSpc>
                <a:spcPts val="3500"/>
              </a:lnSpc>
              <a:buNone/>
            </a:pPr>
            <a:r>
              <a:rPr lang="zh-TW" altLang="en-US" sz="3600" b="1" dirty="0" smtClean="0">
                <a:solidFill>
                  <a:schemeClr val="bg1"/>
                </a:solidFill>
                <a:latin typeface="微軟正黑體" panose="020B0604030504040204" pitchFamily="34" charset="-120"/>
                <a:ea typeface="微軟正黑體" panose="020B0604030504040204" pitchFamily="34" charset="-120"/>
              </a:rPr>
              <a:t>　</a:t>
            </a:r>
            <a:r>
              <a:rPr lang="zh-TW" altLang="en-US" sz="3600"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慈愛</a:t>
            </a:r>
            <a:r>
              <a:rPr lang="zh-TW" altLang="en-US"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mercy</a:t>
            </a:r>
            <a:r>
              <a:rPr lang="zh-TW" altLang="en-US"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 誠實</a:t>
            </a:r>
            <a:r>
              <a:rPr lang="zh-TW" altLang="en-US"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truth</a:t>
            </a:r>
            <a:r>
              <a:rPr lang="zh-TW" altLang="en-US"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彼此</a:t>
            </a:r>
            <a:r>
              <a:rPr lang="zh-TW" altLang="en-US" sz="3600" b="1" dirty="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相遇</a:t>
            </a:r>
            <a:r>
              <a:rPr lang="zh-TW" altLang="en-US" sz="3600"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600"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500"/>
              </a:lnSpc>
              <a:buNone/>
            </a:pPr>
            <a:r>
              <a:rPr lang="zh-TW" altLang="en-US" sz="3600"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公</a:t>
            </a:r>
            <a:r>
              <a:rPr lang="zh-TW" altLang="en-US"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義 （</a:t>
            </a:r>
            <a:r>
              <a:rPr lang="en-US" altLang="zh-TW"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righteousness</a:t>
            </a:r>
            <a:r>
              <a:rPr lang="zh-TW" altLang="en-US"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 </a:t>
            </a:r>
            <a:endParaRPr lang="en-US" altLang="zh-TW" sz="3600"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500"/>
              </a:lnSpc>
              <a:buNone/>
            </a:pPr>
            <a:r>
              <a:rPr lang="en-US" altLang="zh-TW" sz="3600" b="1" dirty="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3600"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平安</a:t>
            </a:r>
            <a:r>
              <a:rPr lang="zh-TW" altLang="en-US"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peace</a:t>
            </a:r>
            <a:r>
              <a:rPr lang="zh-TW" altLang="en-US"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彼此</a:t>
            </a:r>
            <a:r>
              <a:rPr lang="zh-TW" altLang="en-US" sz="3600" b="1" dirty="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相親</a:t>
            </a:r>
            <a:r>
              <a:rPr lang="zh-TW" altLang="en-US" sz="3600"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0" indent="0">
              <a:lnSpc>
                <a:spcPts val="3500"/>
              </a:lnSpc>
              <a:buNone/>
            </a:pPr>
            <a:r>
              <a:rPr lang="zh-TW" altLang="en-US" sz="3600" b="1" dirty="0" smtClean="0">
                <a:solidFill>
                  <a:srgbClr val="00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誠實</a:t>
            </a:r>
            <a:r>
              <a:rPr lang="zh-TW" altLang="en-US" b="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truth</a:t>
            </a:r>
            <a:r>
              <a:rPr lang="zh-TW" altLang="en-US" b="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從地而生；</a:t>
            </a:r>
            <a:endParaRPr lang="en-US" altLang="zh-TW" sz="3600" b="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3500"/>
              </a:lnSpc>
              <a:buNone/>
            </a:pPr>
            <a:r>
              <a:rPr lang="zh-TW" altLang="en-US" sz="3600" b="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公義</a:t>
            </a:r>
            <a:r>
              <a:rPr lang="zh-TW" altLang="en-US" b="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righteousness</a:t>
            </a:r>
            <a:r>
              <a:rPr lang="zh-TW" altLang="en-US" b="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從天而現。</a:t>
            </a:r>
            <a:endParaRPr lang="en-US" altLang="zh-TW" sz="3600" b="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r">
              <a:lnSpc>
                <a:spcPts val="3500"/>
              </a:lnSpc>
              <a:buNone/>
            </a:pPr>
            <a:r>
              <a:rPr lang="en-US" altLang="zh-TW"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詩 </a:t>
            </a:r>
            <a:r>
              <a:rPr lang="en-US" altLang="zh-TW"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85</a:t>
            </a:r>
            <a:r>
              <a:rPr lang="zh-TW" altLang="en-US"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3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7-11)</a:t>
            </a:r>
            <a:endParaRPr lang="en-US" altLang="zh-TW" sz="3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248918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en-US" altLang="zh-TW" sz="2800" b="1" dirty="0" smtClean="0">
                <a:solidFill>
                  <a:schemeClr val="bg1"/>
                </a:solidFill>
                <a:latin typeface="微軟正黑體" panose="020B0604030504040204" pitchFamily="34" charset="-120"/>
                <a:ea typeface="微軟正黑體" panose="020B0604030504040204" pitchFamily="34" charset="-120"/>
              </a:rPr>
              <a:t>【</a:t>
            </a:r>
            <a:r>
              <a:rPr lang="zh-HK" altLang="en-US" sz="2800" b="1" dirty="0" smtClean="0">
                <a:solidFill>
                  <a:schemeClr val="bg1"/>
                </a:solidFill>
                <a:latin typeface="微軟正黑體" panose="020B0604030504040204" pitchFamily="34" charset="-120"/>
                <a:ea typeface="微軟正黑體" panose="020B0604030504040204" pitchFamily="34" charset="-120"/>
              </a:rPr>
              <a:t>約</a:t>
            </a:r>
            <a:r>
              <a:rPr lang="zh-TW" altLang="en-US" sz="2800" b="1" dirty="0" smtClean="0">
                <a:solidFill>
                  <a:schemeClr val="bg1"/>
                </a:solidFill>
                <a:latin typeface="微軟正黑體" panose="020B0604030504040204" pitchFamily="34" charset="-120"/>
                <a:ea typeface="微軟正黑體" panose="020B0604030504040204" pitchFamily="34" charset="-120"/>
              </a:rPr>
              <a:t> </a:t>
            </a:r>
            <a:r>
              <a:rPr lang="en-US" altLang="zh-TW" sz="2800" b="1" dirty="0" smtClean="0">
                <a:solidFill>
                  <a:schemeClr val="bg1"/>
                </a:solidFill>
                <a:latin typeface="微軟正黑體" panose="020B0604030504040204" pitchFamily="34" charset="-120"/>
                <a:ea typeface="微軟正黑體" panose="020B0604030504040204" pitchFamily="34" charset="-120"/>
              </a:rPr>
              <a:t>1</a:t>
            </a:r>
            <a:r>
              <a:rPr lang="zh-HK" altLang="en-US" sz="2800" b="1" dirty="0" smtClean="0">
                <a:solidFill>
                  <a:schemeClr val="bg1"/>
                </a:solidFill>
                <a:latin typeface="微軟正黑體" panose="020B0604030504040204" pitchFamily="34" charset="-120"/>
                <a:ea typeface="微軟正黑體" panose="020B0604030504040204" pitchFamily="34" charset="-120"/>
              </a:rPr>
              <a:t>：</a:t>
            </a:r>
            <a:r>
              <a:rPr lang="en-US" altLang="zh-TW" sz="2800" b="1" dirty="0" smtClean="0">
                <a:solidFill>
                  <a:schemeClr val="bg1"/>
                </a:solidFill>
                <a:latin typeface="微軟正黑體" panose="020B0604030504040204" pitchFamily="34" charset="-120"/>
                <a:ea typeface="微軟正黑體" panose="020B0604030504040204" pitchFamily="34" charset="-120"/>
              </a:rPr>
              <a:t>14】</a:t>
            </a:r>
            <a:endParaRPr lang="zh-HK" altLang="en-US" sz="2800" dirty="0">
              <a:solidFill>
                <a:schemeClr val="bg1"/>
              </a:solidFill>
            </a:endParaRPr>
          </a:p>
        </p:txBody>
      </p:sp>
      <p:sp>
        <p:nvSpPr>
          <p:cNvPr id="7" name="Content Placeholder 1"/>
          <p:cNvSpPr>
            <a:spLocks noGrp="1"/>
          </p:cNvSpPr>
          <p:nvPr>
            <p:ph idx="1"/>
          </p:nvPr>
        </p:nvSpPr>
        <p:spPr>
          <a:xfrm>
            <a:off x="-1670" y="817508"/>
            <a:ext cx="9144000" cy="4320480"/>
          </a:xfrm>
          <a:solidFill>
            <a:schemeClr val="bg1">
              <a:lumMod val="95000"/>
              <a:alpha val="0"/>
            </a:schemeClr>
          </a:solidFill>
        </p:spPr>
        <p:txBody>
          <a:bodyPr>
            <a:normAutofit/>
          </a:bodyPr>
          <a:lstStyle/>
          <a:p>
            <a:pPr marL="0" indent="0">
              <a:lnSpc>
                <a:spcPts val="4200"/>
              </a:lnSpc>
              <a:buNone/>
            </a:pPr>
            <a:r>
              <a:rPr lang="en-US" altLang="zh-TW" sz="2800" b="1" dirty="0">
                <a:solidFill>
                  <a:prstClr val="white"/>
                </a:solidFill>
                <a:latin typeface="微軟正黑體" panose="020B0604030504040204" pitchFamily="34" charset="-120"/>
                <a:ea typeface="微軟正黑體" panose="020B0604030504040204" pitchFamily="34" charset="-120"/>
              </a:rPr>
              <a:t> </a:t>
            </a:r>
            <a:r>
              <a:rPr lang="en-US" altLang="zh-TW" sz="2800" b="1" dirty="0" smtClean="0">
                <a:solidFill>
                  <a:prstClr val="white"/>
                </a:solidFill>
                <a:latin typeface="微軟正黑體" panose="020B0604030504040204" pitchFamily="34" charset="-120"/>
                <a:ea typeface="微軟正黑體" panose="020B0604030504040204" pitchFamily="34" charset="-120"/>
              </a:rPr>
              <a:t>   </a:t>
            </a:r>
            <a:r>
              <a:rPr lang="zh-TW" altLang="en-US" sz="4000" b="1" dirty="0" smtClean="0">
                <a:solidFill>
                  <a:prstClr val="white"/>
                </a:solidFill>
                <a:latin typeface="微軟正黑體" panose="020B0604030504040204" pitchFamily="34" charset="-120"/>
                <a:ea typeface="微軟正黑體" panose="020B0604030504040204" pitchFamily="34" charset="-120"/>
              </a:rPr>
              <a:t>道</a:t>
            </a:r>
            <a:r>
              <a:rPr lang="zh-TW" altLang="en-US" sz="4000" b="1" dirty="0">
                <a:solidFill>
                  <a:prstClr val="white"/>
                </a:solidFill>
                <a:latin typeface="微軟正黑體" panose="020B0604030504040204" pitchFamily="34" charset="-120"/>
                <a:ea typeface="微軟正黑體" panose="020B0604030504040204" pitchFamily="34" charset="-120"/>
              </a:rPr>
              <a:t>成了肉身，住在我們中間</a:t>
            </a:r>
            <a:r>
              <a:rPr lang="zh-TW" altLang="en-US" sz="4000" b="1" dirty="0" smtClean="0">
                <a:solidFill>
                  <a:prstClr val="white"/>
                </a:solidFill>
                <a:latin typeface="微軟正黑體" panose="020B0604030504040204" pitchFamily="34" charset="-120"/>
                <a:ea typeface="微軟正黑體" panose="020B0604030504040204" pitchFamily="34" charset="-120"/>
              </a:rPr>
              <a:t>，</a:t>
            </a:r>
            <a:endParaRPr lang="en-US" altLang="zh-TW" sz="4000" b="1" dirty="0" smtClean="0">
              <a:solidFill>
                <a:prstClr val="white"/>
              </a:solidFill>
              <a:latin typeface="微軟正黑體" panose="020B0604030504040204" pitchFamily="34" charset="-120"/>
              <a:ea typeface="微軟正黑體" panose="020B0604030504040204" pitchFamily="34" charset="-120"/>
            </a:endParaRPr>
          </a:p>
          <a:p>
            <a:pPr marL="0" indent="0">
              <a:lnSpc>
                <a:spcPts val="4200"/>
              </a:lnSpc>
              <a:buNone/>
            </a:pPr>
            <a:r>
              <a:rPr lang="zh-TW" altLang="en-US" sz="4000" b="1" dirty="0" smtClean="0">
                <a:solidFill>
                  <a:prstClr val="white"/>
                </a:solidFill>
                <a:latin typeface="微軟正黑體" panose="020B0604030504040204" pitchFamily="34" charset="-120"/>
                <a:ea typeface="微軟正黑體" panose="020B0604030504040204" pitchFamily="34" charset="-120"/>
              </a:rPr>
              <a:t>   充</a:t>
            </a:r>
            <a:r>
              <a:rPr lang="zh-TW" altLang="en-US" sz="4000" b="1" dirty="0">
                <a:solidFill>
                  <a:prstClr val="white"/>
                </a:solidFill>
                <a:latin typeface="微軟正黑體" panose="020B0604030504040204" pitchFamily="34" charset="-120"/>
                <a:ea typeface="微軟正黑體" panose="020B0604030504040204" pitchFamily="34" charset="-120"/>
              </a:rPr>
              <a:t>充滿滿</a:t>
            </a:r>
            <a:r>
              <a:rPr lang="zh-TW" altLang="en-US" sz="4000" b="1" dirty="0" smtClean="0">
                <a:solidFill>
                  <a:prstClr val="white"/>
                </a:solidFill>
                <a:latin typeface="微軟正黑體" panose="020B0604030504040204" pitchFamily="34" charset="-120"/>
                <a:ea typeface="微軟正黑體" panose="020B0604030504040204" pitchFamily="34" charset="-120"/>
              </a:rPr>
              <a:t>的 </a:t>
            </a:r>
            <a:r>
              <a:rPr lang="zh-TW" altLang="en-US" sz="40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a:t>
            </a:r>
            <a:r>
              <a:rPr lang="zh-TW" altLang="en-US" sz="4000" b="1" u="sng" dirty="0" smtClean="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恩典 </a:t>
            </a:r>
            <a:r>
              <a:rPr lang="zh-TW" altLang="en-US" sz="40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a:t>
            </a:r>
            <a:r>
              <a:rPr lang="zh-TW" altLang="en-US" sz="4000" b="1" u="sng" dirty="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真理</a:t>
            </a:r>
            <a:r>
              <a:rPr lang="zh-TW" altLang="en-US" sz="4000" b="1" dirty="0" smtClean="0">
                <a:solidFill>
                  <a:prstClr val="white"/>
                </a:solidFill>
                <a:latin typeface="微軟正黑體" panose="020B0604030504040204" pitchFamily="34" charset="-120"/>
                <a:ea typeface="微軟正黑體" panose="020B0604030504040204" pitchFamily="34" charset="-120"/>
              </a:rPr>
              <a:t>。</a:t>
            </a:r>
            <a:endParaRPr lang="en-US" altLang="zh-TW" sz="4000" b="1" dirty="0" smtClean="0">
              <a:solidFill>
                <a:prstClr val="white"/>
              </a:solidFill>
              <a:latin typeface="微軟正黑體" panose="020B0604030504040204" pitchFamily="34" charset="-120"/>
              <a:ea typeface="微軟正黑體" panose="020B0604030504040204" pitchFamily="34" charset="-120"/>
            </a:endParaRPr>
          </a:p>
          <a:p>
            <a:pPr marL="0" indent="0">
              <a:lnSpc>
                <a:spcPts val="4200"/>
              </a:lnSpc>
              <a:buNone/>
            </a:pPr>
            <a:r>
              <a:rPr lang="zh-TW" altLang="en-US" sz="4000" b="1" dirty="0" smtClean="0">
                <a:solidFill>
                  <a:prstClr val="white"/>
                </a:solidFill>
                <a:latin typeface="微軟正黑體" panose="020B0604030504040204" pitchFamily="34" charset="-120"/>
                <a:ea typeface="微軟正黑體" panose="020B0604030504040204" pitchFamily="34" charset="-120"/>
              </a:rPr>
              <a:t>   </a:t>
            </a:r>
            <a:r>
              <a:rPr lang="zh-TW" altLang="en-US" sz="4000"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我們</a:t>
            </a:r>
            <a:r>
              <a:rPr lang="zh-TW" altLang="en-US" sz="400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也見</a:t>
            </a:r>
            <a:r>
              <a:rPr lang="zh-TW" altLang="en-US" sz="4000"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過祂的</a:t>
            </a:r>
            <a:r>
              <a:rPr lang="zh-TW" altLang="en-US" sz="400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榮光</a:t>
            </a:r>
            <a:r>
              <a:rPr lang="zh-TW" altLang="en-US" sz="4000"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4000"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ts val="4200"/>
              </a:lnSpc>
              <a:buNone/>
            </a:pPr>
            <a:r>
              <a:rPr lang="zh-TW" altLang="en-US" sz="4000"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正是</a:t>
            </a:r>
            <a:r>
              <a:rPr lang="zh-TW" altLang="en-US" sz="400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父獨生子的榮光。</a:t>
            </a:r>
            <a:endParaRPr lang="en-US" altLang="zh-TW" sz="4000"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1438446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基督</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的救恩：</a:t>
            </a:r>
            <a:r>
              <a:rPr lang="zh-TW" altLang="en-US" sz="2800" b="1" dirty="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「真理與公義」</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2800" b="1" dirty="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「愛與饒恕」</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的崇高匯聚</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indent="0" algn="ctr">
              <a:lnSpc>
                <a:spcPts val="3600"/>
              </a:lnSpc>
              <a:buNone/>
            </a:pPr>
            <a:r>
              <a:rPr lang="zh-TW" altLang="en-US" b="1" u="sng" dirty="0">
                <a:solidFill>
                  <a:schemeClr val="bg1"/>
                </a:solidFill>
                <a:latin typeface="微軟正黑體" panose="020B0604030504040204" pitchFamily="34" charset="-120"/>
                <a:ea typeface="微軟正黑體" panose="020B0604030504040204" pitchFamily="34" charset="-120"/>
              </a:rPr>
              <a:t>羅馬</a:t>
            </a:r>
            <a:r>
              <a:rPr lang="zh-TW" altLang="en-US" b="1" u="sng" dirty="0" smtClean="0">
                <a:solidFill>
                  <a:schemeClr val="bg1"/>
                </a:solidFill>
                <a:latin typeface="微軟正黑體" panose="020B0604030504040204" pitchFamily="34" charset="-120"/>
                <a:ea typeface="微軟正黑體" panose="020B0604030504040204" pitchFamily="34" charset="-120"/>
              </a:rPr>
              <a:t>書 第</a:t>
            </a:r>
            <a:r>
              <a:rPr lang="zh-HK" altLang="en-US" b="1" u="sng" dirty="0">
                <a:solidFill>
                  <a:schemeClr val="bg1"/>
                </a:solidFill>
                <a:latin typeface="微軟正黑體" panose="020B0604030504040204" pitchFamily="34" charset="-120"/>
                <a:ea typeface="微軟正黑體" panose="020B0604030504040204" pitchFamily="34" charset="-120"/>
              </a:rPr>
              <a:t>三章</a:t>
            </a:r>
            <a:endParaRPr lang="en-US" altLang="zh-TW" b="1" u="sng" dirty="0">
              <a:solidFill>
                <a:schemeClr val="bg1"/>
              </a:solidFill>
              <a:latin typeface="微軟正黑體" panose="020B0604030504040204" pitchFamily="34" charset="-120"/>
              <a:ea typeface="微軟正黑體" panose="020B0604030504040204" pitchFamily="34" charset="-120"/>
            </a:endParaRPr>
          </a:p>
          <a:p>
            <a:pPr marL="0" indent="0">
              <a:lnSpc>
                <a:spcPts val="3600"/>
              </a:lnSpc>
              <a:buNone/>
            </a:pPr>
            <a:r>
              <a:rPr lang="en-US" altLang="zh-TW" sz="2800" b="1" dirty="0" smtClean="0">
                <a:solidFill>
                  <a:schemeClr val="bg1"/>
                </a:solidFill>
                <a:latin typeface="微軟正黑體" panose="020B0604030504040204" pitchFamily="34" charset="-120"/>
                <a:ea typeface="微軟正黑體" panose="020B0604030504040204" pitchFamily="34" charset="-120"/>
              </a:rPr>
              <a:t>10</a:t>
            </a:r>
            <a:r>
              <a:rPr lang="zh-TW" altLang="en-US" sz="2800" b="1" dirty="0" smtClean="0">
                <a:solidFill>
                  <a:schemeClr val="bg1"/>
                </a:solidFill>
                <a:latin typeface="微軟正黑體" panose="020B0604030504040204" pitchFamily="34" charset="-120"/>
                <a:ea typeface="微軟正黑體" panose="020B0604030504040204" pitchFamily="34" charset="-120"/>
              </a:rPr>
              <a:t>   </a:t>
            </a:r>
            <a:r>
              <a:rPr lang="zh-TW" altLang="en-US" dirty="0" smtClean="0">
                <a:solidFill>
                  <a:schemeClr val="bg1"/>
                </a:solidFill>
                <a:latin typeface="微軟正黑體" panose="020B0604030504040204" pitchFamily="34" charset="-120"/>
                <a:ea typeface="微軟正黑體" panose="020B0604030504040204" pitchFamily="34" charset="-120"/>
              </a:rPr>
              <a:t>就</a:t>
            </a:r>
            <a:r>
              <a:rPr lang="zh-TW" altLang="en-US" dirty="0">
                <a:solidFill>
                  <a:schemeClr val="bg1"/>
                </a:solidFill>
                <a:latin typeface="微軟正黑體" panose="020B0604030504040204" pitchFamily="34" charset="-120"/>
                <a:ea typeface="微軟正黑體" panose="020B0604030504040204" pitchFamily="34" charset="-120"/>
              </a:rPr>
              <a:t>如經上所記</a:t>
            </a:r>
            <a:r>
              <a:rPr lang="zh-TW" altLang="en-US" dirty="0" smtClean="0">
                <a:solidFill>
                  <a:schemeClr val="bg1"/>
                </a:solidFill>
                <a:latin typeface="微軟正黑體" panose="020B0604030504040204" pitchFamily="34" charset="-120"/>
                <a:ea typeface="微軟正黑體" panose="020B0604030504040204" pitchFamily="34" charset="-120"/>
              </a:rPr>
              <a:t>：</a:t>
            </a:r>
            <a:endParaRPr lang="en-US" altLang="zh-TW" dirty="0" smtClean="0">
              <a:solidFill>
                <a:schemeClr val="bg1"/>
              </a:solidFill>
              <a:latin typeface="微軟正黑體" panose="020B0604030504040204" pitchFamily="34" charset="-120"/>
              <a:ea typeface="微軟正黑體" panose="020B0604030504040204" pitchFamily="34" charset="-120"/>
            </a:endParaRPr>
          </a:p>
          <a:p>
            <a:pPr marL="0" indent="0">
              <a:lnSpc>
                <a:spcPts val="3600"/>
              </a:lnSpc>
              <a:buNone/>
            </a:pPr>
            <a:r>
              <a:rPr lang="zh-TW" altLang="en-US" sz="3600" b="1" dirty="0" smtClean="0">
                <a:solidFill>
                  <a:schemeClr val="bg1"/>
                </a:solidFill>
                <a:latin typeface="微軟正黑體" panose="020B0604030504040204" pitchFamily="34" charset="-120"/>
                <a:ea typeface="微軟正黑體" panose="020B0604030504040204" pitchFamily="34" charset="-120"/>
              </a:rPr>
              <a:t>      </a:t>
            </a:r>
            <a:r>
              <a:rPr lang="zh-TW" altLang="en-US" sz="3600" b="1" u="sng" dirty="0" smtClean="0">
                <a:solidFill>
                  <a:schemeClr val="bg1"/>
                </a:solidFill>
                <a:latin typeface="微軟正黑體" panose="020B0604030504040204" pitchFamily="34" charset="-120"/>
                <a:ea typeface="微軟正黑體" panose="020B0604030504040204" pitchFamily="34" charset="-120"/>
              </a:rPr>
              <a:t>沒有</a:t>
            </a:r>
            <a:r>
              <a:rPr lang="zh-TW" altLang="en-US" sz="3600" b="1" u="sng" dirty="0">
                <a:solidFill>
                  <a:schemeClr val="bg1"/>
                </a:solidFill>
                <a:latin typeface="微軟正黑體" panose="020B0604030504040204" pitchFamily="34" charset="-120"/>
                <a:ea typeface="微軟正黑體" panose="020B0604030504040204" pitchFamily="34" charset="-120"/>
              </a:rPr>
              <a:t>義人，連一個也</a:t>
            </a:r>
            <a:r>
              <a:rPr lang="zh-TW" altLang="en-US" sz="3600" b="1" u="sng" dirty="0" smtClean="0">
                <a:solidFill>
                  <a:schemeClr val="bg1"/>
                </a:solidFill>
                <a:latin typeface="微軟正黑體" panose="020B0604030504040204" pitchFamily="34" charset="-120"/>
                <a:ea typeface="微軟正黑體" panose="020B0604030504040204" pitchFamily="34" charset="-120"/>
              </a:rPr>
              <a:t>沒有</a:t>
            </a:r>
            <a:r>
              <a:rPr lang="zh-TW" altLang="en-US" sz="3600" b="1" dirty="0" smtClean="0">
                <a:solidFill>
                  <a:schemeClr val="bg1"/>
                </a:solidFill>
                <a:latin typeface="微軟正黑體" panose="020B0604030504040204" pitchFamily="34" charset="-120"/>
                <a:ea typeface="微軟正黑體" panose="020B0604030504040204" pitchFamily="34" charset="-120"/>
              </a:rPr>
              <a:t>。</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2800" b="1" dirty="0" smtClean="0">
                <a:solidFill>
                  <a:prstClr val="white"/>
                </a:solidFill>
                <a:latin typeface="微軟正黑體" panose="020B0604030504040204" pitchFamily="34" charset="-120"/>
                <a:ea typeface="微軟正黑體" panose="020B0604030504040204" pitchFamily="34" charset="-120"/>
              </a:rPr>
              <a:t>11</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600" b="1" dirty="0" smtClean="0">
                <a:solidFill>
                  <a:prstClr val="white"/>
                </a:solidFill>
                <a:latin typeface="微軟正黑體" panose="020B0604030504040204" pitchFamily="34" charset="-120"/>
                <a:ea typeface="微軟正黑體" panose="020B0604030504040204" pitchFamily="34" charset="-120"/>
              </a:rPr>
              <a:t>沒有</a:t>
            </a:r>
            <a:r>
              <a:rPr lang="zh-TW" altLang="en-US" sz="3600" b="1" dirty="0">
                <a:solidFill>
                  <a:prstClr val="white"/>
                </a:solidFill>
                <a:latin typeface="微軟正黑體" panose="020B0604030504040204" pitchFamily="34" charset="-120"/>
                <a:ea typeface="微軟正黑體" panose="020B0604030504040204" pitchFamily="34" charset="-120"/>
              </a:rPr>
              <a:t>明白的；沒有尋求神的</a:t>
            </a:r>
            <a:r>
              <a:rPr lang="zh-TW" altLang="en-US" sz="3600" b="1" dirty="0" smtClean="0">
                <a:solidFill>
                  <a:prstClr val="white"/>
                </a:solidFill>
                <a:latin typeface="微軟正黑體" panose="020B0604030504040204" pitchFamily="34" charset="-120"/>
                <a:ea typeface="微軟正黑體" panose="020B0604030504040204" pitchFamily="34" charset="-120"/>
              </a:rPr>
              <a:t>；</a:t>
            </a:r>
            <a:endParaRPr lang="en-US" altLang="zh-TW" sz="3600" b="1"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2800" b="1" dirty="0" smtClean="0">
                <a:solidFill>
                  <a:prstClr val="white"/>
                </a:solidFill>
                <a:latin typeface="微軟正黑體" panose="020B0604030504040204" pitchFamily="34" charset="-120"/>
                <a:ea typeface="微軟正黑體" panose="020B0604030504040204" pitchFamily="34" charset="-120"/>
              </a:rPr>
              <a:t>12</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600" b="1" dirty="0" smtClean="0">
                <a:solidFill>
                  <a:prstClr val="white"/>
                </a:solidFill>
                <a:latin typeface="微軟正黑體" panose="020B0604030504040204" pitchFamily="34" charset="-120"/>
                <a:ea typeface="微軟正黑體" panose="020B0604030504040204" pitchFamily="34" charset="-120"/>
              </a:rPr>
              <a:t>都</a:t>
            </a:r>
            <a:r>
              <a:rPr lang="zh-TW" altLang="en-US" sz="3600" b="1" dirty="0">
                <a:solidFill>
                  <a:prstClr val="white"/>
                </a:solidFill>
                <a:latin typeface="微軟正黑體" panose="020B0604030504040204" pitchFamily="34" charset="-120"/>
                <a:ea typeface="微軟正黑體" panose="020B0604030504040204" pitchFamily="34" charset="-120"/>
              </a:rPr>
              <a:t>是偏離正路，一同變為無用</a:t>
            </a:r>
            <a:r>
              <a:rPr lang="zh-TW" altLang="en-US" sz="3600" b="1" dirty="0" smtClean="0">
                <a:solidFill>
                  <a:prstClr val="white"/>
                </a:solidFill>
                <a:latin typeface="微軟正黑體" panose="020B0604030504040204" pitchFamily="34" charset="-120"/>
                <a:ea typeface="微軟正黑體" panose="020B0604030504040204" pitchFamily="34" charset="-120"/>
              </a:rPr>
              <a:t>。</a:t>
            </a:r>
            <a:endParaRPr lang="en-US" altLang="zh-TW" sz="3600" b="1"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zh-TW" altLang="en-US" sz="3600" b="1" dirty="0" smtClean="0">
                <a:solidFill>
                  <a:prstClr val="white"/>
                </a:solidFill>
                <a:latin typeface="微軟正黑體" panose="020B0604030504040204" pitchFamily="34" charset="-120"/>
                <a:ea typeface="微軟正黑體" panose="020B0604030504040204" pitchFamily="34" charset="-120"/>
              </a:rPr>
              <a:t>      </a:t>
            </a:r>
            <a:r>
              <a:rPr lang="zh-TW" altLang="en-US" sz="3600" b="1" u="sng" dirty="0" smtClean="0">
                <a:solidFill>
                  <a:prstClr val="white"/>
                </a:solidFill>
                <a:latin typeface="微軟正黑體" panose="020B0604030504040204" pitchFamily="34" charset="-120"/>
                <a:ea typeface="微軟正黑體" panose="020B0604030504040204" pitchFamily="34" charset="-120"/>
              </a:rPr>
              <a:t>沒有行善的，連一個也沒有</a:t>
            </a:r>
            <a:r>
              <a:rPr lang="zh-TW" altLang="en-US" sz="3600" b="1" dirty="0" smtClean="0">
                <a:solidFill>
                  <a:prstClr val="white"/>
                </a:solidFill>
                <a:latin typeface="微軟正黑體" panose="020B0604030504040204" pitchFamily="34" charset="-120"/>
                <a:ea typeface="微軟正黑體" panose="020B0604030504040204" pitchFamily="34" charset="-120"/>
              </a:rPr>
              <a:t>。</a:t>
            </a:r>
            <a:endParaRPr lang="en-US" altLang="zh-TW" sz="3600" b="1"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482067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基督的救恩：</a:t>
            </a:r>
            <a:r>
              <a:rPr lang="zh-TW" altLang="en-US" sz="2800" b="1" dirty="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「真理與公義」</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2800" b="1" dirty="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「愛與饒恕」</a:t>
            </a:r>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的崇高匯聚</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lvl="0" indent="0">
              <a:lnSpc>
                <a:spcPts val="3600"/>
              </a:lnSpc>
              <a:buNone/>
            </a:pPr>
            <a:r>
              <a:rPr lang="en-US" altLang="zh-TW" sz="2800" dirty="0" smtClean="0">
                <a:solidFill>
                  <a:prstClr val="white"/>
                </a:solidFill>
                <a:latin typeface="微軟正黑體" panose="020B0604030504040204" pitchFamily="34" charset="-120"/>
                <a:ea typeface="微軟正黑體" panose="020B0604030504040204" pitchFamily="34" charset="-120"/>
              </a:rPr>
              <a:t>21</a:t>
            </a:r>
            <a:r>
              <a:rPr lang="zh-TW" altLang="en-US" sz="2800" dirty="0" smtClean="0">
                <a:solidFill>
                  <a:prstClr val="white"/>
                </a:solidFill>
                <a:latin typeface="微軟正黑體" panose="020B0604030504040204" pitchFamily="34" charset="-120"/>
                <a:ea typeface="微軟正黑體" panose="020B0604030504040204" pitchFamily="34" charset="-120"/>
              </a:rPr>
              <a:t>   </a:t>
            </a:r>
            <a:r>
              <a:rPr lang="zh-TW" altLang="en-US" dirty="0" smtClean="0">
                <a:solidFill>
                  <a:prstClr val="white"/>
                </a:solidFill>
                <a:latin typeface="微軟正黑體" panose="020B0604030504040204" pitchFamily="34" charset="-120"/>
                <a:ea typeface="微軟正黑體" panose="020B0604030504040204" pitchFamily="34" charset="-120"/>
              </a:rPr>
              <a:t>但</a:t>
            </a:r>
            <a:r>
              <a:rPr lang="zh-TW" altLang="en-US" dirty="0">
                <a:solidFill>
                  <a:prstClr val="white"/>
                </a:solidFill>
                <a:latin typeface="微軟正黑體" panose="020B0604030504040204" pitchFamily="34" charset="-120"/>
                <a:ea typeface="微軟正黑體" panose="020B0604030504040204" pitchFamily="34" charset="-120"/>
              </a:rPr>
              <a:t>如今，神的義在律法以外已經顯明</a:t>
            </a:r>
            <a:r>
              <a:rPr lang="zh-TW" altLang="en-US" dirty="0" smtClean="0">
                <a:solidFill>
                  <a:prstClr val="white"/>
                </a:solidFill>
                <a:latin typeface="微軟正黑體" panose="020B0604030504040204" pitchFamily="34" charset="-120"/>
                <a:ea typeface="微軟正黑體" panose="020B0604030504040204" pitchFamily="34" charset="-120"/>
              </a:rPr>
              <a:t>出來，</a:t>
            </a:r>
            <a:endParaRPr lang="en-US" altLang="zh-TW"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zh-TW" altLang="en-US" dirty="0" smtClean="0">
                <a:solidFill>
                  <a:prstClr val="white"/>
                </a:solidFill>
                <a:latin typeface="微軟正黑體" panose="020B0604030504040204" pitchFamily="34" charset="-120"/>
                <a:ea typeface="微軟正黑體" panose="020B0604030504040204" pitchFamily="34" charset="-120"/>
              </a:rPr>
              <a:t>       有</a:t>
            </a:r>
            <a:r>
              <a:rPr lang="zh-TW" altLang="en-US" dirty="0">
                <a:solidFill>
                  <a:prstClr val="white"/>
                </a:solidFill>
                <a:latin typeface="微軟正黑體" panose="020B0604030504040204" pitchFamily="34" charset="-120"/>
                <a:ea typeface="微軟正黑體" panose="020B0604030504040204" pitchFamily="34" charset="-120"/>
              </a:rPr>
              <a:t>律法和先知為證：</a:t>
            </a:r>
            <a:endParaRPr lang="en-US" altLang="zh-TW"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2800" b="1" dirty="0" smtClean="0">
                <a:solidFill>
                  <a:prstClr val="white"/>
                </a:solidFill>
                <a:latin typeface="微軟正黑體" panose="020B0604030504040204" pitchFamily="34" charset="-120"/>
                <a:ea typeface="微軟正黑體" panose="020B0604030504040204" pitchFamily="34" charset="-120"/>
              </a:rPr>
              <a:t>22</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600" b="1" dirty="0" smtClean="0">
                <a:solidFill>
                  <a:prstClr val="white"/>
                </a:solidFill>
                <a:latin typeface="微軟正黑體" panose="020B0604030504040204" pitchFamily="34" charset="-120"/>
                <a:ea typeface="微軟正黑體" panose="020B0604030504040204" pitchFamily="34" charset="-120"/>
              </a:rPr>
              <a:t>就是</a:t>
            </a:r>
            <a:r>
              <a:rPr lang="zh-TW" altLang="en-US" sz="3600" b="1" u="sng" dirty="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神的義</a:t>
            </a:r>
            <a:r>
              <a:rPr lang="zh-TW" altLang="en-US" sz="3600" b="1" dirty="0">
                <a:solidFill>
                  <a:prstClr val="white"/>
                </a:solidFill>
                <a:latin typeface="微軟正黑體" panose="020B0604030504040204" pitchFamily="34" charset="-120"/>
                <a:ea typeface="微軟正黑體" panose="020B0604030504040204" pitchFamily="34" charset="-120"/>
              </a:rPr>
              <a:t>，</a:t>
            </a:r>
            <a:r>
              <a:rPr lang="zh-TW" altLang="en-US" sz="3600" b="1" u="sng"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因信耶穌基督加給</a:t>
            </a:r>
            <a:r>
              <a:rPr lang="zh-TW" altLang="en-US" sz="36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一切</a:t>
            </a:r>
            <a:endParaRPr lang="en-US" altLang="zh-TW" sz="36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0" indent="0">
              <a:lnSpc>
                <a:spcPts val="3600"/>
              </a:lnSpc>
              <a:buNone/>
            </a:pPr>
            <a:r>
              <a:rPr lang="zh-TW" altLang="en-US" sz="36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相信</a:t>
            </a:r>
            <a:r>
              <a:rPr lang="zh-TW" altLang="en-US" sz="13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TW" altLang="en-US" sz="3600" b="1" u="sng"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a:t>
            </a:r>
            <a:r>
              <a:rPr lang="zh-TW" altLang="en-US" sz="3600" b="1" dirty="0">
                <a:solidFill>
                  <a:prstClr val="white"/>
                </a:solidFill>
                <a:latin typeface="微軟正黑體" panose="020B0604030504040204" pitchFamily="34" charset="-120"/>
                <a:ea typeface="微軟正黑體" panose="020B0604030504040204" pitchFamily="34" charset="-120"/>
              </a:rPr>
              <a:t>，並沒有分別</a:t>
            </a:r>
            <a:r>
              <a:rPr lang="zh-TW" altLang="en-US" sz="3600" b="1" dirty="0" smtClean="0">
                <a:solidFill>
                  <a:prstClr val="white"/>
                </a:solidFill>
                <a:latin typeface="微軟正黑體" panose="020B0604030504040204" pitchFamily="34" charset="-120"/>
                <a:ea typeface="微軟正黑體" panose="020B0604030504040204" pitchFamily="34" charset="-120"/>
              </a:rPr>
              <a:t>。</a:t>
            </a:r>
            <a:endParaRPr lang="en-US" altLang="zh-TW" sz="3600" b="1"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2800" b="1" dirty="0" smtClean="0">
                <a:solidFill>
                  <a:prstClr val="white"/>
                </a:solidFill>
                <a:latin typeface="微軟正黑體" panose="020B0604030504040204" pitchFamily="34" charset="-120"/>
                <a:ea typeface="微軟正黑體" panose="020B0604030504040204" pitchFamily="34" charset="-120"/>
              </a:rPr>
              <a:t>23</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600" b="1" dirty="0" smtClean="0">
                <a:solidFill>
                  <a:prstClr val="white"/>
                </a:solidFill>
                <a:latin typeface="微軟正黑體" panose="020B0604030504040204" pitchFamily="34" charset="-120"/>
                <a:ea typeface="微軟正黑體" panose="020B0604030504040204" pitchFamily="34" charset="-120"/>
              </a:rPr>
              <a:t>因為</a:t>
            </a:r>
            <a:r>
              <a:rPr lang="zh-TW" altLang="en-US" sz="3600" b="1" dirty="0">
                <a:solidFill>
                  <a:prstClr val="white"/>
                </a:solidFill>
                <a:latin typeface="微軟正黑體" panose="020B0604030504040204" pitchFamily="34" charset="-120"/>
                <a:ea typeface="微軟正黑體" panose="020B0604030504040204" pitchFamily="34" charset="-120"/>
              </a:rPr>
              <a:t>世人都犯了罪，虧缺了神的榮耀</a:t>
            </a:r>
            <a:r>
              <a:rPr lang="zh-TW" altLang="en-US" sz="3600" b="1" dirty="0" smtClean="0">
                <a:solidFill>
                  <a:prstClr val="white"/>
                </a:solidFill>
                <a:latin typeface="微軟正黑體" panose="020B0604030504040204" pitchFamily="34" charset="-120"/>
                <a:ea typeface="微軟正黑體" panose="020B0604030504040204" pitchFamily="34" charset="-120"/>
              </a:rPr>
              <a:t>；</a:t>
            </a:r>
            <a:endParaRPr lang="en-US" altLang="zh-TW" sz="3600" b="1"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2800" b="1" dirty="0" smtClean="0">
                <a:solidFill>
                  <a:prstClr val="white"/>
                </a:solidFill>
                <a:latin typeface="微軟正黑體" panose="020B0604030504040204" pitchFamily="34" charset="-120"/>
                <a:ea typeface="微軟正黑體" panose="020B0604030504040204" pitchFamily="34" charset="-120"/>
              </a:rPr>
              <a:t>24</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600" b="1" dirty="0" smtClean="0">
                <a:solidFill>
                  <a:prstClr val="white"/>
                </a:solidFill>
                <a:latin typeface="微軟正黑體" panose="020B0604030504040204" pitchFamily="34" charset="-120"/>
                <a:ea typeface="微軟正黑體" panose="020B0604030504040204" pitchFamily="34" charset="-120"/>
              </a:rPr>
              <a:t>如今</a:t>
            </a:r>
            <a:r>
              <a:rPr lang="zh-TW" altLang="en-US" sz="3600" b="1" dirty="0">
                <a:solidFill>
                  <a:prstClr val="white"/>
                </a:solidFill>
                <a:latin typeface="微軟正黑體" panose="020B0604030504040204" pitchFamily="34" charset="-120"/>
                <a:ea typeface="微軟正黑體" panose="020B0604030504040204" pitchFamily="34" charset="-120"/>
              </a:rPr>
              <a:t>卻</a:t>
            </a:r>
            <a:r>
              <a:rPr lang="zh-TW" altLang="en-US" sz="3600" b="1" u="sng" dirty="0">
                <a:solidFill>
                  <a:prstClr val="white"/>
                </a:solidFill>
                <a:latin typeface="微軟正黑體" panose="020B0604030504040204" pitchFamily="34" charset="-120"/>
                <a:ea typeface="微軟正黑體" panose="020B0604030504040204" pitchFamily="34" charset="-120"/>
              </a:rPr>
              <a:t>蒙</a:t>
            </a:r>
            <a:r>
              <a:rPr lang="zh-TW" altLang="en-US" sz="3600" b="1" u="sng" dirty="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神的恩典</a:t>
            </a:r>
            <a:r>
              <a:rPr lang="zh-TW" altLang="en-US" sz="3600" b="1" u="sng"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，因基督耶穌的救贖</a:t>
            </a:r>
            <a:r>
              <a:rPr lang="zh-TW" altLang="en-US" sz="36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6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0" indent="0">
              <a:lnSpc>
                <a:spcPts val="3600"/>
              </a:lnSpc>
              <a:buNone/>
            </a:pPr>
            <a:r>
              <a:rPr lang="zh-TW" altLang="en-US" sz="13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就</a:t>
            </a:r>
            <a:r>
              <a:rPr lang="zh-TW" altLang="en-US" sz="3600" b="1" u="sng"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白白的稱義</a:t>
            </a:r>
            <a:r>
              <a:rPr lang="zh-TW" altLang="en-US" sz="3600" b="1" dirty="0">
                <a:solidFill>
                  <a:prstClr val="white"/>
                </a:solidFill>
                <a:latin typeface="微軟正黑體" panose="020B0604030504040204" pitchFamily="34" charset="-120"/>
                <a:ea typeface="微軟正黑體" panose="020B0604030504040204" pitchFamily="34" charset="-120"/>
              </a:rPr>
              <a:t>。</a:t>
            </a:r>
            <a:endParaRPr lang="en-US" altLang="zh-TW" sz="3600" b="1" dirty="0" smtClean="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18007598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基督的救恩：</a:t>
            </a:r>
            <a:r>
              <a:rPr lang="zh-TW" altLang="en-US" sz="2800" b="1" dirty="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「真理與公義」</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2800" b="1" dirty="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「愛與饒恕」</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的崇高匯聚</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lvl="0" indent="0">
              <a:lnSpc>
                <a:spcPts val="3600"/>
              </a:lnSpc>
              <a:buNone/>
            </a:pPr>
            <a:r>
              <a:rPr lang="en-US" altLang="zh-TW" sz="2800" dirty="0" smtClean="0">
                <a:solidFill>
                  <a:prstClr val="white"/>
                </a:solidFill>
                <a:latin typeface="微軟正黑體" panose="020B0604030504040204" pitchFamily="34" charset="-120"/>
                <a:ea typeface="微軟正黑體" panose="020B0604030504040204" pitchFamily="34" charset="-120"/>
              </a:rPr>
              <a:t>25</a:t>
            </a:r>
            <a:r>
              <a:rPr lang="zh-TW" altLang="en-US" sz="2800" dirty="0" smtClean="0">
                <a:solidFill>
                  <a:prstClr val="white"/>
                </a:solidFill>
                <a:latin typeface="微軟正黑體" panose="020B0604030504040204" pitchFamily="34" charset="-120"/>
                <a:ea typeface="微軟正黑體" panose="020B0604030504040204" pitchFamily="34" charset="-120"/>
              </a:rPr>
              <a:t>   </a:t>
            </a:r>
            <a:r>
              <a:rPr lang="zh-TW" altLang="en-US" dirty="0" smtClean="0">
                <a:solidFill>
                  <a:prstClr val="white"/>
                </a:solidFill>
                <a:latin typeface="微軟正黑體" panose="020B0604030504040204" pitchFamily="34" charset="-120"/>
                <a:ea typeface="微軟正黑體" panose="020B0604030504040204" pitchFamily="34" charset="-120"/>
              </a:rPr>
              <a:t>神</a:t>
            </a:r>
            <a:r>
              <a:rPr lang="zh-TW" altLang="en-US" dirty="0">
                <a:solidFill>
                  <a:prstClr val="white"/>
                </a:solidFill>
                <a:latin typeface="微軟正黑體" panose="020B0604030504040204" pitchFamily="34" charset="-120"/>
                <a:ea typeface="微軟正黑體" panose="020B0604030504040204" pitchFamily="34" charset="-120"/>
              </a:rPr>
              <a:t>設立耶穌作挽回祭，是憑著耶穌的血</a:t>
            </a:r>
            <a:r>
              <a:rPr lang="zh-TW" altLang="en-US" dirty="0" smtClean="0">
                <a:solidFill>
                  <a:prstClr val="white"/>
                </a:solidFill>
                <a:latin typeface="微軟正黑體" panose="020B0604030504040204" pitchFamily="34" charset="-120"/>
                <a:ea typeface="微軟正黑體" panose="020B0604030504040204" pitchFamily="34" charset="-120"/>
              </a:rPr>
              <a:t>，</a:t>
            </a:r>
            <a:endParaRPr lang="en-US" altLang="zh-TW"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zh-TW" altLang="en-US" dirty="0" smtClean="0">
                <a:solidFill>
                  <a:prstClr val="white"/>
                </a:solidFill>
                <a:latin typeface="微軟正黑體" panose="020B0604030504040204" pitchFamily="34" charset="-120"/>
                <a:ea typeface="微軟正黑體" panose="020B0604030504040204" pitchFamily="34" charset="-120"/>
              </a:rPr>
              <a:t>       藉著</a:t>
            </a:r>
            <a:r>
              <a:rPr lang="zh-TW" altLang="en-US" dirty="0">
                <a:solidFill>
                  <a:prstClr val="white"/>
                </a:solidFill>
                <a:latin typeface="微軟正黑體" panose="020B0604030504040204" pitchFamily="34" charset="-120"/>
                <a:ea typeface="微軟正黑體" panose="020B0604030504040204" pitchFamily="34" charset="-120"/>
              </a:rPr>
              <a:t>人的信，要顯明神的義；</a:t>
            </a:r>
            <a:r>
              <a:rPr lang="zh-TW" altLang="en-US" dirty="0" smtClean="0">
                <a:solidFill>
                  <a:prstClr val="white"/>
                </a:solidFill>
                <a:latin typeface="微軟正黑體" panose="020B0604030504040204" pitchFamily="34" charset="-120"/>
                <a:ea typeface="微軟正黑體" panose="020B0604030504040204" pitchFamily="34" charset="-120"/>
              </a:rPr>
              <a:t>因為祂用忍耐</a:t>
            </a:r>
            <a:endParaRPr lang="en-US" altLang="zh-TW"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dirty="0">
                <a:solidFill>
                  <a:prstClr val="white"/>
                </a:solidFill>
                <a:latin typeface="微軟正黑體" panose="020B0604030504040204" pitchFamily="34" charset="-120"/>
                <a:ea typeface="微軟正黑體" panose="020B0604030504040204" pitchFamily="34" charset="-120"/>
              </a:rPr>
              <a:t> </a:t>
            </a:r>
            <a:r>
              <a:rPr lang="en-US" altLang="zh-TW" dirty="0" smtClean="0">
                <a:solidFill>
                  <a:prstClr val="white"/>
                </a:solidFill>
                <a:latin typeface="微軟正黑體" panose="020B0604030504040204" pitchFamily="34" charset="-120"/>
                <a:ea typeface="微軟正黑體" panose="020B0604030504040204" pitchFamily="34" charset="-120"/>
              </a:rPr>
              <a:t>      </a:t>
            </a:r>
            <a:r>
              <a:rPr lang="zh-TW" altLang="en-US" dirty="0" smtClean="0">
                <a:solidFill>
                  <a:prstClr val="white"/>
                </a:solidFill>
                <a:latin typeface="微軟正黑體" panose="020B0604030504040204" pitchFamily="34" charset="-120"/>
                <a:ea typeface="微軟正黑體" panose="020B0604030504040204" pitchFamily="34" charset="-120"/>
              </a:rPr>
              <a:t>的</a:t>
            </a:r>
            <a:r>
              <a:rPr lang="zh-TW" altLang="en-US" dirty="0">
                <a:solidFill>
                  <a:prstClr val="white"/>
                </a:solidFill>
                <a:latin typeface="微軟正黑體" panose="020B0604030504040204" pitchFamily="34" charset="-120"/>
                <a:ea typeface="微軟正黑體" panose="020B0604030504040204" pitchFamily="34" charset="-120"/>
              </a:rPr>
              <a:t>心寬容人先時所犯的罪，</a:t>
            </a:r>
            <a:endParaRPr lang="en-US" altLang="zh-TW"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2800" b="1" dirty="0" smtClean="0">
                <a:solidFill>
                  <a:prstClr val="white"/>
                </a:solidFill>
                <a:latin typeface="微軟正黑體" panose="020B0604030504040204" pitchFamily="34" charset="-120"/>
                <a:ea typeface="微軟正黑體" panose="020B0604030504040204" pitchFamily="34" charset="-120"/>
              </a:rPr>
              <a:t>26</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600" b="1" dirty="0" smtClean="0">
                <a:solidFill>
                  <a:prstClr val="white"/>
                </a:solidFill>
                <a:latin typeface="微軟正黑體" panose="020B0604030504040204" pitchFamily="34" charset="-120"/>
                <a:ea typeface="微軟正黑體" panose="020B0604030504040204" pitchFamily="34" charset="-120"/>
              </a:rPr>
              <a:t>好在</a:t>
            </a:r>
            <a:r>
              <a:rPr lang="zh-TW" altLang="en-US" sz="3600" b="1" dirty="0">
                <a:solidFill>
                  <a:prstClr val="white"/>
                </a:solidFill>
                <a:latin typeface="微軟正黑體" panose="020B0604030504040204" pitchFamily="34" charset="-120"/>
                <a:ea typeface="微軟正黑體" panose="020B0604030504040204" pitchFamily="34" charset="-120"/>
              </a:rPr>
              <a:t>今</a:t>
            </a:r>
            <a:r>
              <a:rPr lang="zh-TW" altLang="en-US" sz="3600" b="1" dirty="0" smtClean="0">
                <a:solidFill>
                  <a:prstClr val="white"/>
                </a:solidFill>
                <a:latin typeface="微軟正黑體" panose="020B0604030504040204" pitchFamily="34" charset="-120"/>
                <a:ea typeface="微軟正黑體" panose="020B0604030504040204" pitchFamily="34" charset="-120"/>
              </a:rPr>
              <a:t>時 </a:t>
            </a:r>
            <a:r>
              <a:rPr lang="zh-TW" altLang="en-US" sz="3600" b="1" u="sng"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顯明祂的</a:t>
            </a:r>
            <a:r>
              <a:rPr lang="zh-TW" altLang="en-US" sz="3600" b="1" u="sng" dirty="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義</a:t>
            </a:r>
            <a:r>
              <a:rPr lang="zh-TW" altLang="en-US" sz="3600" b="1" dirty="0">
                <a:solidFill>
                  <a:prstClr val="white"/>
                </a:solidFill>
                <a:latin typeface="微軟正黑體" panose="020B0604030504040204" pitchFamily="34" charset="-120"/>
                <a:ea typeface="微軟正黑體" panose="020B0604030504040204" pitchFamily="34" charset="-120"/>
              </a:rPr>
              <a:t>，</a:t>
            </a:r>
            <a:r>
              <a:rPr lang="zh-TW" altLang="en-US" sz="3600" b="1" u="sng"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使人</a:t>
            </a:r>
            <a:r>
              <a:rPr lang="zh-TW" altLang="en-US" sz="36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知道</a:t>
            </a:r>
            <a:endParaRPr lang="en-US" altLang="zh-TW" sz="36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0" indent="0">
              <a:lnSpc>
                <a:spcPts val="3600"/>
              </a:lnSpc>
              <a:buNone/>
            </a:pPr>
            <a:r>
              <a:rPr lang="zh-TW" altLang="en-US" sz="36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u="sng"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祂自己為義</a:t>
            </a:r>
            <a:r>
              <a:rPr lang="zh-TW" altLang="en-US" sz="36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a:t>
            </a:r>
            <a:r>
              <a:rPr lang="zh-TW" altLang="en-US" sz="3600" b="1" u="sng" dirty="0" smtClean="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也稱信耶穌的人為義</a:t>
            </a:r>
            <a:r>
              <a:rPr lang="zh-TW" altLang="en-US" sz="36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a:t>
            </a:r>
            <a:endParaRPr lang="en-US" altLang="zh-TW" sz="3600" b="1" dirty="0" smtClean="0">
              <a:solidFill>
                <a:schemeClr val="accent6">
                  <a:lumMod val="60000"/>
                  <a:lumOff val="4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4045266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基督的救恩：</a:t>
            </a:r>
            <a:r>
              <a:rPr lang="zh-TW" altLang="en-US" sz="2800" b="1" dirty="0">
                <a:solidFill>
                  <a:schemeClr val="accent6">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「真理與公義」</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2800" b="1" dirty="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「愛與饒恕」</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的崇高匯聚</a:t>
            </a:r>
            <a:endParaRPr lang="zh-HK"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indent="0">
              <a:lnSpc>
                <a:spcPts val="4000"/>
              </a:lnSpc>
              <a:buNone/>
            </a:pPr>
            <a:r>
              <a:rPr lang="en-US" altLang="zh-TW" sz="2800" b="1" dirty="0">
                <a:solidFill>
                  <a:schemeClr val="bg1"/>
                </a:solidFill>
                <a:latin typeface="微軟正黑體" panose="020B0604030504040204" pitchFamily="34" charset="-120"/>
                <a:ea typeface="微軟正黑體" panose="020B0604030504040204" pitchFamily="34" charset="-120"/>
              </a:rPr>
              <a:t> </a:t>
            </a:r>
            <a:r>
              <a:rPr lang="en-US" altLang="zh-TW" sz="2800" b="1" dirty="0" smtClean="0">
                <a:solidFill>
                  <a:schemeClr val="bg1"/>
                </a:solidFill>
                <a:latin typeface="微軟正黑體" panose="020B0604030504040204" pitchFamily="34" charset="-120"/>
                <a:ea typeface="微軟正黑體" panose="020B0604030504040204" pitchFamily="34" charset="-120"/>
              </a:rPr>
              <a:t>   </a:t>
            </a:r>
          </a:p>
          <a:p>
            <a:pPr marL="0" indent="0">
              <a:lnSpc>
                <a:spcPts val="4000"/>
              </a:lnSpc>
              <a:buNone/>
            </a:pPr>
            <a:r>
              <a:rPr lang="en-US" altLang="zh-TW" sz="2800" b="1" dirty="0" smtClean="0">
                <a:solidFill>
                  <a:schemeClr val="bg1"/>
                </a:solidFill>
                <a:latin typeface="微軟正黑體" panose="020B0604030504040204" pitchFamily="34" charset="-120"/>
                <a:ea typeface="微軟正黑體" panose="020B0604030504040204" pitchFamily="34" charset="-120"/>
              </a:rPr>
              <a:t>   </a:t>
            </a:r>
            <a:r>
              <a:rPr lang="zh-TW" altLang="en-US" sz="3400" b="1" dirty="0" smtClean="0">
                <a:solidFill>
                  <a:schemeClr val="bg1"/>
                </a:solidFill>
                <a:latin typeface="微軟正黑體" panose="020B0604030504040204" pitchFamily="34" charset="-120"/>
                <a:ea typeface="微軟正黑體" panose="020B0604030504040204" pitchFamily="34" charset="-120"/>
              </a:rPr>
              <a:t>為</a:t>
            </a:r>
            <a:r>
              <a:rPr lang="zh-TW" altLang="en-US" sz="3400" b="1" dirty="0">
                <a:solidFill>
                  <a:schemeClr val="bg1"/>
                </a:solidFill>
                <a:latin typeface="微軟正黑體" panose="020B0604030504040204" pitchFamily="34" charset="-120"/>
                <a:ea typeface="微軟正黑體" panose="020B0604030504040204" pitchFamily="34" charset="-120"/>
              </a:rPr>
              <a:t>義人死，是少有的</a:t>
            </a:r>
            <a:r>
              <a:rPr lang="zh-TW" altLang="en-US" sz="3400" b="1" dirty="0" smtClean="0">
                <a:solidFill>
                  <a:schemeClr val="bg1"/>
                </a:solidFill>
                <a:latin typeface="微軟正黑體" panose="020B0604030504040204" pitchFamily="34" charset="-120"/>
                <a:ea typeface="微軟正黑體" panose="020B0604030504040204" pitchFamily="34" charset="-120"/>
              </a:rPr>
              <a:t>；</a:t>
            </a:r>
            <a:endParaRPr lang="en-US" altLang="zh-TW" sz="3400" b="1" dirty="0" smtClean="0">
              <a:solidFill>
                <a:schemeClr val="bg1"/>
              </a:solidFill>
              <a:latin typeface="微軟正黑體" panose="020B0604030504040204" pitchFamily="34" charset="-120"/>
              <a:ea typeface="微軟正黑體" panose="020B0604030504040204" pitchFamily="34" charset="-120"/>
            </a:endParaRPr>
          </a:p>
          <a:p>
            <a:pPr marL="0" indent="0">
              <a:lnSpc>
                <a:spcPts val="4000"/>
              </a:lnSpc>
              <a:buNone/>
            </a:pPr>
            <a:r>
              <a:rPr lang="en-US" altLang="zh-TW" sz="3400" b="1" dirty="0">
                <a:solidFill>
                  <a:schemeClr val="bg1"/>
                </a:solidFill>
                <a:latin typeface="微軟正黑體" panose="020B0604030504040204" pitchFamily="34" charset="-120"/>
                <a:ea typeface="微軟正黑體" panose="020B0604030504040204" pitchFamily="34" charset="-120"/>
              </a:rPr>
              <a:t> </a:t>
            </a:r>
            <a:r>
              <a:rPr lang="en-US" altLang="zh-TW" sz="3400" b="1" dirty="0" smtClean="0">
                <a:solidFill>
                  <a:schemeClr val="bg1"/>
                </a:solidFill>
                <a:latin typeface="微軟正黑體" panose="020B0604030504040204" pitchFamily="34" charset="-120"/>
                <a:ea typeface="微軟正黑體" panose="020B0604030504040204" pitchFamily="34" charset="-120"/>
              </a:rPr>
              <a:t>  </a:t>
            </a:r>
            <a:r>
              <a:rPr lang="zh-TW" altLang="en-US" sz="3400" b="1" dirty="0" smtClean="0">
                <a:solidFill>
                  <a:schemeClr val="bg1"/>
                </a:solidFill>
                <a:latin typeface="微軟正黑體" panose="020B0604030504040204" pitchFamily="34" charset="-120"/>
                <a:ea typeface="微軟正黑體" panose="020B0604030504040204" pitchFamily="34" charset="-120"/>
              </a:rPr>
              <a:t>為</a:t>
            </a:r>
            <a:r>
              <a:rPr lang="zh-TW" altLang="en-US" sz="3400" b="1" dirty="0">
                <a:solidFill>
                  <a:schemeClr val="bg1"/>
                </a:solidFill>
                <a:latin typeface="微軟正黑體" panose="020B0604030504040204" pitchFamily="34" charset="-120"/>
                <a:ea typeface="微軟正黑體" panose="020B0604030504040204" pitchFamily="34" charset="-120"/>
              </a:rPr>
              <a:t>仁人死，或者有</a:t>
            </a:r>
            <a:r>
              <a:rPr lang="zh-TW" altLang="en-US" sz="3400" b="1" dirty="0" smtClean="0">
                <a:solidFill>
                  <a:schemeClr val="bg1"/>
                </a:solidFill>
                <a:latin typeface="微軟正黑體" panose="020B0604030504040204" pitchFamily="34" charset="-120"/>
                <a:ea typeface="微軟正黑體" panose="020B0604030504040204" pitchFamily="34" charset="-120"/>
              </a:rPr>
              <a:t>敢作</a:t>
            </a:r>
            <a:r>
              <a:rPr lang="zh-TW" altLang="en-US" sz="3400" b="1" dirty="0">
                <a:solidFill>
                  <a:schemeClr val="bg1"/>
                </a:solidFill>
                <a:latin typeface="微軟正黑體" panose="020B0604030504040204" pitchFamily="34" charset="-120"/>
                <a:ea typeface="微軟正黑體" panose="020B0604030504040204" pitchFamily="34" charset="-120"/>
              </a:rPr>
              <a:t>的</a:t>
            </a:r>
            <a:r>
              <a:rPr lang="zh-TW" altLang="en-US" sz="3400" b="1" dirty="0" smtClean="0">
                <a:solidFill>
                  <a:schemeClr val="bg1"/>
                </a:solidFill>
                <a:latin typeface="微軟正黑體" panose="020B0604030504040204" pitchFamily="34" charset="-120"/>
                <a:ea typeface="微軟正黑體" panose="020B0604030504040204" pitchFamily="34" charset="-120"/>
              </a:rPr>
              <a:t>。</a:t>
            </a:r>
            <a:endParaRPr lang="en-US" altLang="zh-TW" sz="3400" b="1" dirty="0" smtClean="0">
              <a:solidFill>
                <a:schemeClr val="bg1"/>
              </a:solidFill>
              <a:latin typeface="微軟正黑體" panose="020B0604030504040204" pitchFamily="34" charset="-120"/>
              <a:ea typeface="微軟正黑體" panose="020B0604030504040204" pitchFamily="34" charset="-120"/>
            </a:endParaRPr>
          </a:p>
          <a:p>
            <a:pPr marL="0" indent="0">
              <a:lnSpc>
                <a:spcPts val="4000"/>
              </a:lnSpc>
              <a:buNone/>
            </a:pPr>
            <a:r>
              <a:rPr lang="en-US" altLang="zh-TW" sz="2800" b="1" dirty="0">
                <a:solidFill>
                  <a:prstClr val="white"/>
                </a:solidFill>
                <a:latin typeface="微軟正黑體" panose="020B0604030504040204" pitchFamily="34" charset="-120"/>
                <a:ea typeface="微軟正黑體" panose="020B0604030504040204" pitchFamily="34" charset="-120"/>
              </a:rPr>
              <a:t> </a:t>
            </a:r>
            <a:r>
              <a:rPr lang="en-US" altLang="zh-TW" sz="2800" b="1" dirty="0" smtClean="0">
                <a:solidFill>
                  <a:prstClr val="white"/>
                </a:solidFill>
                <a:latin typeface="微軟正黑體" panose="020B0604030504040204" pitchFamily="34" charset="-120"/>
                <a:ea typeface="微軟正黑體" panose="020B0604030504040204" pitchFamily="34" charset="-120"/>
              </a:rPr>
              <a:t>  </a:t>
            </a:r>
            <a:r>
              <a:rPr lang="zh-TW" altLang="en-US" sz="38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惟有</a:t>
            </a:r>
            <a:r>
              <a:rPr lang="zh-TW" altLang="en-US" sz="3800" b="1" dirty="0">
                <a:solidFill>
                  <a:schemeClr val="accent6">
                    <a:lumMod val="60000"/>
                    <a:lumOff val="40000"/>
                  </a:schemeClr>
                </a:solidFill>
                <a:latin typeface="微軟正黑體" panose="020B0604030504040204" pitchFamily="34" charset="-120"/>
                <a:ea typeface="微軟正黑體" panose="020B0604030504040204" pitchFamily="34" charset="-120"/>
              </a:rPr>
              <a:t>基督在我們還作罪人的</a:t>
            </a:r>
            <a:r>
              <a:rPr lang="zh-TW" altLang="en-US" sz="38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時候</a:t>
            </a:r>
            <a:endParaRPr lang="en-US" altLang="zh-TW" sz="3800" b="1" dirty="0" smtClean="0">
              <a:solidFill>
                <a:schemeClr val="accent6">
                  <a:lumMod val="60000"/>
                  <a:lumOff val="40000"/>
                </a:schemeClr>
              </a:solidFill>
              <a:latin typeface="微軟正黑體" panose="020B0604030504040204" pitchFamily="34" charset="-120"/>
              <a:ea typeface="微軟正黑體" panose="020B0604030504040204" pitchFamily="34" charset="-120"/>
            </a:endParaRPr>
          </a:p>
          <a:p>
            <a:pPr marL="0" indent="0">
              <a:lnSpc>
                <a:spcPts val="4000"/>
              </a:lnSpc>
              <a:buNone/>
            </a:pPr>
            <a:r>
              <a:rPr lang="zh-TW" altLang="en-US" sz="3800" b="1" dirty="0" smtClean="0">
                <a:solidFill>
                  <a:schemeClr val="accent6">
                    <a:lumMod val="60000"/>
                    <a:lumOff val="40000"/>
                  </a:schemeClr>
                </a:solidFill>
                <a:latin typeface="微軟正黑體" panose="020B0604030504040204" pitchFamily="34" charset="-120"/>
                <a:ea typeface="微軟正黑體" panose="020B0604030504040204" pitchFamily="34" charset="-120"/>
              </a:rPr>
              <a:t>  為</a:t>
            </a:r>
            <a:r>
              <a:rPr lang="zh-TW" altLang="en-US" sz="3800" b="1" dirty="0">
                <a:solidFill>
                  <a:schemeClr val="accent6">
                    <a:lumMod val="60000"/>
                    <a:lumOff val="40000"/>
                  </a:schemeClr>
                </a:solidFill>
                <a:latin typeface="微軟正黑體" panose="020B0604030504040204" pitchFamily="34" charset="-120"/>
                <a:ea typeface="微軟正黑體" panose="020B0604030504040204" pitchFamily="34" charset="-120"/>
              </a:rPr>
              <a:t>我們死</a:t>
            </a:r>
            <a:r>
              <a:rPr lang="zh-TW" altLang="en-US" sz="3800" b="1" dirty="0" smtClean="0">
                <a:solidFill>
                  <a:prstClr val="white"/>
                </a:solidFill>
                <a:latin typeface="微軟正黑體" panose="020B0604030504040204" pitchFamily="34" charset="-120"/>
                <a:ea typeface="微軟正黑體" panose="020B0604030504040204" pitchFamily="34" charset="-120"/>
              </a:rPr>
              <a:t>，</a:t>
            </a:r>
            <a:r>
              <a:rPr lang="zh-TW" altLang="en-US" sz="3800" b="1" u="sng" dirty="0" smtClean="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神</a:t>
            </a:r>
            <a:r>
              <a:rPr lang="zh-TW" altLang="en-US" sz="3800" b="1" u="sng" dirty="0">
                <a:solidFill>
                  <a:srgbClr val="66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的愛</a:t>
            </a:r>
            <a:r>
              <a:rPr lang="zh-TW" altLang="en-US" sz="3800" b="1" dirty="0">
                <a:solidFill>
                  <a:prstClr val="white"/>
                </a:solidFill>
                <a:latin typeface="微軟正黑體" panose="020B0604030504040204" pitchFamily="34" charset="-120"/>
                <a:ea typeface="微軟正黑體" panose="020B0604030504040204" pitchFamily="34" charset="-120"/>
              </a:rPr>
              <a:t>就在此向我們</a:t>
            </a:r>
            <a:r>
              <a:rPr lang="zh-TW" altLang="en-US" sz="3800" b="1" dirty="0" smtClean="0">
                <a:solidFill>
                  <a:prstClr val="white"/>
                </a:solidFill>
                <a:latin typeface="微軟正黑體" panose="020B0604030504040204" pitchFamily="34" charset="-120"/>
                <a:ea typeface="微軟正黑體" panose="020B0604030504040204" pitchFamily="34" charset="-120"/>
              </a:rPr>
              <a:t>顯明了。</a:t>
            </a:r>
            <a:endParaRPr lang="en-US" altLang="zh-TW" sz="3800" b="1" dirty="0" smtClean="0">
              <a:solidFill>
                <a:prstClr val="white"/>
              </a:solidFill>
              <a:latin typeface="微軟正黑體" panose="020B0604030504040204" pitchFamily="34" charset="-120"/>
              <a:ea typeface="微軟正黑體" panose="020B0604030504040204" pitchFamily="34" charset="-120"/>
            </a:endParaRPr>
          </a:p>
          <a:p>
            <a:pPr marL="0" indent="0" algn="r">
              <a:lnSpc>
                <a:spcPts val="4000"/>
              </a:lnSpc>
              <a:buNone/>
            </a:pPr>
            <a:r>
              <a:rPr lang="zh-TW" altLang="en-US" sz="3000" b="1" dirty="0" smtClean="0">
                <a:solidFill>
                  <a:schemeClr val="bg1"/>
                </a:solidFill>
                <a:latin typeface="微軟正黑體" panose="020B0604030504040204" pitchFamily="34" charset="-120"/>
                <a:ea typeface="微軟正黑體" panose="020B0604030504040204" pitchFamily="34" charset="-120"/>
              </a:rPr>
              <a:t>（</a:t>
            </a:r>
            <a:r>
              <a:rPr lang="zh-TW" altLang="en-US" sz="3000" b="1" dirty="0">
                <a:solidFill>
                  <a:schemeClr val="bg1"/>
                </a:solidFill>
                <a:latin typeface="微軟正黑體" panose="020B0604030504040204" pitchFamily="34" charset="-120"/>
                <a:ea typeface="微軟正黑體" panose="020B0604030504040204" pitchFamily="34" charset="-120"/>
              </a:rPr>
              <a:t>羅 </a:t>
            </a:r>
            <a:r>
              <a:rPr lang="en-US" altLang="zh-TW" sz="3000" b="1" dirty="0">
                <a:solidFill>
                  <a:schemeClr val="bg1"/>
                </a:solidFill>
                <a:latin typeface="微軟正黑體" panose="020B0604030504040204" pitchFamily="34" charset="-120"/>
                <a:ea typeface="微軟正黑體" panose="020B0604030504040204" pitchFamily="34" charset="-120"/>
              </a:rPr>
              <a:t>5</a:t>
            </a:r>
            <a:r>
              <a:rPr lang="zh-HK" altLang="en-US" sz="3000" b="1" dirty="0">
                <a:solidFill>
                  <a:schemeClr val="bg1"/>
                </a:solidFill>
                <a:latin typeface="微軟正黑體" panose="020B0604030504040204" pitchFamily="34" charset="-120"/>
                <a:ea typeface="微軟正黑體" panose="020B0604030504040204" pitchFamily="34" charset="-120"/>
              </a:rPr>
              <a:t>：</a:t>
            </a:r>
            <a:r>
              <a:rPr lang="en-US" altLang="zh-TW" sz="3000" b="1" dirty="0">
                <a:solidFill>
                  <a:schemeClr val="bg1"/>
                </a:solidFill>
                <a:latin typeface="微軟正黑體" panose="020B0604030504040204" pitchFamily="34" charset="-120"/>
                <a:ea typeface="微軟正黑體" panose="020B0604030504040204" pitchFamily="34" charset="-120"/>
              </a:rPr>
              <a:t>7</a:t>
            </a:r>
            <a:r>
              <a:rPr lang="en-US" altLang="zh-HK" sz="3000" b="1" dirty="0">
                <a:solidFill>
                  <a:schemeClr val="bg1"/>
                </a:solidFill>
                <a:latin typeface="微軟正黑體" panose="020B0604030504040204" pitchFamily="34" charset="-120"/>
                <a:ea typeface="微軟正黑體" panose="020B0604030504040204" pitchFamily="34" charset="-120"/>
              </a:rPr>
              <a:t>-</a:t>
            </a:r>
            <a:r>
              <a:rPr lang="en-US" altLang="zh-TW" sz="3000" b="1" dirty="0">
                <a:solidFill>
                  <a:schemeClr val="bg1"/>
                </a:solidFill>
                <a:latin typeface="微軟正黑體" panose="020B0604030504040204" pitchFamily="34" charset="-120"/>
                <a:ea typeface="微軟正黑體" panose="020B0604030504040204" pitchFamily="34" charset="-120"/>
              </a:rPr>
              <a:t>8 </a:t>
            </a:r>
            <a:r>
              <a:rPr lang="zh-TW" altLang="en-US" sz="3000" b="1" dirty="0" smtClean="0">
                <a:solidFill>
                  <a:schemeClr val="bg1"/>
                </a:solidFill>
                <a:latin typeface="微軟正黑體" panose="020B0604030504040204" pitchFamily="34" charset="-120"/>
                <a:ea typeface="微軟正黑體" panose="020B0604030504040204" pitchFamily="34" charset="-120"/>
              </a:rPr>
              <a:t>）</a:t>
            </a:r>
            <a:endParaRPr lang="en-US" altLang="zh-TW" sz="30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500862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何謂「</a:t>
            </a:r>
            <a:r>
              <a:rPr lang="zh-HK" altLang="en-US" sz="2800" b="1" dirty="0">
                <a:solidFill>
                  <a:srgbClr val="FFFF00"/>
                </a:solidFill>
                <a:latin typeface="微軟正黑體" panose="020B0604030504040204" pitchFamily="34" charset="-120"/>
                <a:ea typeface="微軟正黑體" panose="020B0604030504040204" pitchFamily="34" charset="-120"/>
              </a:rPr>
              <a:t>合而為一</a:t>
            </a:r>
            <a:r>
              <a:rPr lang="zh-HK" altLang="en-US" sz="2800" b="1" dirty="0" smtClean="0">
                <a:solidFill>
                  <a:srgbClr val="FFFF00"/>
                </a:solidFill>
                <a:latin typeface="微軟正黑體" panose="020B0604030504040204" pitchFamily="34" charset="-120"/>
                <a:ea typeface="微軟正黑體" panose="020B0604030504040204" pitchFamily="34" charset="-120"/>
              </a:rPr>
              <a:t>」？ </a:t>
            </a:r>
            <a:r>
              <a:rPr lang="en-US" altLang="zh-HK" sz="2800" b="1" dirty="0" smtClean="0">
                <a:solidFill>
                  <a:srgbClr val="FFFF00"/>
                </a:solidFill>
                <a:latin typeface="微軟正黑體" panose="020B0604030504040204" pitchFamily="34" charset="-120"/>
                <a:ea typeface="微軟正黑體" panose="020B0604030504040204" pitchFamily="34" charset="-120"/>
              </a:rPr>
              <a:t>						</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lvl="0" indent="0">
              <a:lnSpc>
                <a:spcPts val="3600"/>
              </a:lnSpc>
              <a:buNone/>
            </a:pPr>
            <a:r>
              <a:rPr lang="en-US" altLang="zh-TW" sz="2800" b="1" dirty="0">
                <a:solidFill>
                  <a:prstClr val="white"/>
                </a:solidFill>
                <a:latin typeface="微軟正黑體" panose="020B0604030504040204" pitchFamily="34" charset="-120"/>
                <a:ea typeface="微軟正黑體" panose="020B0604030504040204" pitchFamily="34" charset="-120"/>
              </a:rPr>
              <a:t> </a:t>
            </a:r>
            <a:endParaRPr lang="en-US" altLang="zh-TW" sz="2800" b="1"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2800" b="1" dirty="0">
                <a:solidFill>
                  <a:prstClr val="white"/>
                </a:solidFill>
                <a:latin typeface="微軟正黑體" panose="020B0604030504040204" pitchFamily="34" charset="-120"/>
                <a:ea typeface="微軟正黑體" panose="020B0604030504040204" pitchFamily="34" charset="-120"/>
              </a:rPr>
              <a:t> </a:t>
            </a:r>
            <a:r>
              <a:rPr lang="en-US" altLang="zh-TW" sz="2800" b="1" dirty="0" smtClean="0">
                <a:solidFill>
                  <a:prstClr val="white"/>
                </a:solidFill>
                <a:latin typeface="微軟正黑體" panose="020B0604030504040204" pitchFamily="34" charset="-120"/>
                <a:ea typeface="微軟正黑體" panose="020B0604030504040204" pitchFamily="34" charset="-120"/>
              </a:rPr>
              <a:t>  </a:t>
            </a:r>
            <a:r>
              <a:rPr lang="zh-TW" altLang="en-US" sz="3600" b="1" dirty="0" smtClean="0">
                <a:solidFill>
                  <a:prstClr val="white"/>
                </a:solidFill>
                <a:latin typeface="微軟正黑體" panose="020B0604030504040204" pitchFamily="34" charset="-120"/>
                <a:ea typeface="微軟正黑體" panose="020B0604030504040204" pitchFamily="34" charset="-120"/>
              </a:rPr>
              <a:t>意見</a:t>
            </a:r>
            <a:r>
              <a:rPr lang="zh-TW" altLang="en-US" sz="3600" b="1" dirty="0">
                <a:solidFill>
                  <a:prstClr val="white"/>
                </a:solidFill>
                <a:latin typeface="微軟正黑體" panose="020B0604030504040204" pitchFamily="34" charset="-120"/>
                <a:ea typeface="微軟正黑體" panose="020B0604030504040204" pitchFamily="34" charset="-120"/>
              </a:rPr>
              <a:t>一致</a:t>
            </a:r>
            <a:r>
              <a:rPr lang="zh-TW" altLang="en-US" sz="3600" b="1" dirty="0" smtClean="0">
                <a:solidFill>
                  <a:prstClr val="white"/>
                </a:solidFill>
                <a:latin typeface="微軟正黑體" panose="020B0604030504040204" pitchFamily="34" charset="-120"/>
                <a:ea typeface="微軟正黑體" panose="020B0604030504040204" pitchFamily="34" charset="-120"/>
              </a:rPr>
              <a:t>？</a:t>
            </a:r>
            <a:endParaRPr lang="en-US" altLang="zh-TW" sz="3600" b="1"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zh-HK" altLang="en-US" sz="3600" b="1" dirty="0" smtClean="0">
                <a:solidFill>
                  <a:prstClr val="white"/>
                </a:solidFill>
                <a:latin typeface="微軟正黑體" panose="020B0604030504040204" pitchFamily="34" charset="-120"/>
                <a:ea typeface="微軟正黑體" panose="020B0604030504040204" pitchFamily="34" charset="-120"/>
              </a:rPr>
              <a:t>  每人</a:t>
            </a:r>
            <a:r>
              <a:rPr lang="zh-HK" altLang="en-US" sz="3600" b="1" dirty="0">
                <a:solidFill>
                  <a:prstClr val="white"/>
                </a:solidFill>
                <a:latin typeface="微軟正黑體" panose="020B0604030504040204" pitchFamily="34" charset="-120"/>
                <a:ea typeface="微軟正黑體" panose="020B0604030504040204" pitchFamily="34" charset="-120"/>
              </a:rPr>
              <a:t>一模一樣、同聲同氣？</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4280934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909736"/>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怎麼</a:t>
            </a:r>
            <a:r>
              <a:rPr lang="zh-HK" altLang="en-US" sz="2800" b="1" dirty="0">
                <a:solidFill>
                  <a:srgbClr val="FFFF00"/>
                </a:solidFill>
                <a:latin typeface="微軟正黑體" panose="020B0604030504040204" pitchFamily="34" charset="-120"/>
                <a:ea typeface="微軟正黑體" panose="020B0604030504040204" pitchFamily="34" charset="-120"/>
              </a:rPr>
              <a:t>能夠「合而為一</a:t>
            </a:r>
            <a:r>
              <a:rPr lang="zh-HK" altLang="en-US" sz="2800" b="1" dirty="0" smtClean="0">
                <a:solidFill>
                  <a:srgbClr val="FFFF00"/>
                </a:solidFill>
                <a:latin typeface="微軟正黑體" panose="020B0604030504040204" pitchFamily="34" charset="-120"/>
                <a:ea typeface="微軟正黑體" panose="020B0604030504040204" pitchFamily="34" charset="-120"/>
              </a:rPr>
              <a:t>」？ </a:t>
            </a:r>
            <a:r>
              <a:rPr lang="en-US" altLang="zh-HK" sz="2800" b="1" dirty="0" smtClean="0">
                <a:solidFill>
                  <a:srgbClr val="FFFF00"/>
                </a:solidFill>
                <a:latin typeface="微軟正黑體" panose="020B0604030504040204" pitchFamily="34" charset="-120"/>
                <a:ea typeface="微軟正黑體" panose="020B0604030504040204" pitchFamily="34" charset="-120"/>
              </a:rPr>
              <a:t>						</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lvl="0" indent="0">
              <a:lnSpc>
                <a:spcPts val="3600"/>
              </a:lnSpc>
              <a:buNone/>
            </a:pPr>
            <a:r>
              <a:rPr lang="en-US" altLang="zh-TW" sz="2800" b="1" dirty="0">
                <a:solidFill>
                  <a:prstClr val="white"/>
                </a:solidFill>
                <a:latin typeface="微軟正黑體" panose="020B0604030504040204" pitchFamily="34" charset="-120"/>
                <a:ea typeface="微軟正黑體" panose="020B0604030504040204" pitchFamily="34" charset="-120"/>
              </a:rPr>
              <a:t> </a:t>
            </a:r>
            <a:endParaRPr lang="en-US" altLang="zh-TW" sz="2800" b="1" dirty="0" smtClean="0">
              <a:solidFill>
                <a:prstClr val="white"/>
              </a:solidFill>
              <a:latin typeface="微軟正黑體" panose="020B0604030504040204" pitchFamily="34" charset="-120"/>
              <a:ea typeface="微軟正黑體" panose="020B0604030504040204" pitchFamily="34" charset="-120"/>
            </a:endParaRPr>
          </a:p>
          <a:p>
            <a:pPr marL="0" lvl="0" indent="0" algn="ctr">
              <a:lnSpc>
                <a:spcPts val="3600"/>
              </a:lnSpc>
              <a:buNone/>
            </a:pPr>
            <a:r>
              <a:rPr lang="zh-HK" altLang="en-US" sz="6000" b="1" dirty="0">
                <a:solidFill>
                  <a:srgbClr val="FF99CC"/>
                </a:solidFill>
                <a:latin typeface="微軟正黑體" panose="020B0604030504040204" pitchFamily="34" charset="-120"/>
                <a:ea typeface="微軟正黑體" panose="020B0604030504040204" pitchFamily="34" charset="-120"/>
              </a:rPr>
              <a:t>神的作為</a:t>
            </a:r>
            <a:endParaRPr lang="en-US" altLang="zh-TW" sz="6000" b="1" dirty="0" smtClean="0">
              <a:solidFill>
                <a:srgbClr val="FF99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0" indent="0">
              <a:lnSpc>
                <a:spcPts val="3600"/>
              </a:lnSpc>
              <a:buNone/>
            </a:pPr>
            <a:r>
              <a:rPr lang="zh-HK" altLang="en-US" sz="3600" b="1" dirty="0" smtClean="0">
                <a:solidFill>
                  <a:prstClr val="white"/>
                </a:solidFill>
                <a:latin typeface="微軟正黑體" panose="020B0604030504040204" pitchFamily="34" charset="-120"/>
                <a:ea typeface="微軟正黑體" panose="020B0604030504040204" pitchFamily="34" charset="-120"/>
              </a:rPr>
              <a:t> </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4124836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怎麼</a:t>
            </a:r>
            <a:r>
              <a:rPr lang="zh-HK" altLang="en-US" sz="2800" b="1" dirty="0">
                <a:solidFill>
                  <a:srgbClr val="FFFF00"/>
                </a:solidFill>
                <a:latin typeface="微軟正黑體" panose="020B0604030504040204" pitchFamily="34" charset="-120"/>
                <a:ea typeface="微軟正黑體" panose="020B0604030504040204" pitchFamily="34" charset="-120"/>
              </a:rPr>
              <a:t>能夠「合而為一」</a:t>
            </a:r>
            <a:r>
              <a:rPr lang="zh-HK" altLang="en-US" sz="2800" b="1" dirty="0" smtClean="0">
                <a:solidFill>
                  <a:srgbClr val="FFFF00"/>
                </a:solidFill>
                <a:latin typeface="微軟正黑體" panose="020B0604030504040204" pitchFamily="34" charset="-120"/>
                <a:ea typeface="微軟正黑體" panose="020B0604030504040204" pitchFamily="34" charset="-120"/>
              </a:rPr>
              <a:t>？  </a:t>
            </a:r>
            <a:r>
              <a:rPr lang="zh-HK" altLang="en-US" sz="2800" b="1" i="1" dirty="0" smtClean="0">
                <a:solidFill>
                  <a:srgbClr val="FF66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神</a:t>
            </a:r>
            <a:r>
              <a:rPr lang="zh-HK" altLang="en-US" sz="2800" b="1" i="1" dirty="0">
                <a:solidFill>
                  <a:srgbClr val="FF66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HK" altLang="en-US" sz="2800" b="1" i="1" dirty="0" smtClean="0">
                <a:solidFill>
                  <a:srgbClr val="FF66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作為   </a:t>
            </a:r>
            <a:r>
              <a:rPr lang="en-US" altLang="zh-TW" sz="2800" b="1" dirty="0" smtClean="0">
                <a:solidFill>
                  <a:schemeClr val="bg1"/>
                </a:solidFill>
                <a:latin typeface="微軟正黑體" panose="020B0604030504040204" pitchFamily="34" charset="-120"/>
                <a:ea typeface="微軟正黑體" panose="020B0604030504040204" pitchFamily="34" charset="-120"/>
              </a:rPr>
              <a:t>【</a:t>
            </a:r>
            <a:r>
              <a:rPr lang="zh-HK" altLang="en-US" sz="2800" b="1" dirty="0" smtClean="0">
                <a:solidFill>
                  <a:schemeClr val="bg1"/>
                </a:solidFill>
                <a:latin typeface="微軟正黑體" panose="020B0604030504040204" pitchFamily="34" charset="-120"/>
                <a:ea typeface="微軟正黑體" panose="020B0604030504040204" pitchFamily="34" charset="-120"/>
              </a:rPr>
              <a:t>約</a:t>
            </a:r>
            <a:r>
              <a:rPr lang="zh-TW" altLang="en-US" sz="2800" b="1" dirty="0">
                <a:solidFill>
                  <a:schemeClr val="bg1"/>
                </a:solidFill>
                <a:latin typeface="微軟正黑體" panose="020B0604030504040204" pitchFamily="34" charset="-120"/>
                <a:ea typeface="微軟正黑體" panose="020B0604030504040204" pitchFamily="34" charset="-120"/>
              </a:rPr>
              <a:t> </a:t>
            </a:r>
            <a:r>
              <a:rPr lang="en-US" altLang="zh-HK" sz="2800" b="1" dirty="0" smtClean="0">
                <a:solidFill>
                  <a:schemeClr val="bg1"/>
                </a:solidFill>
                <a:latin typeface="微軟正黑體" panose="020B0604030504040204" pitchFamily="34" charset="-120"/>
                <a:ea typeface="微軟正黑體" panose="020B0604030504040204" pitchFamily="34" charset="-120"/>
              </a:rPr>
              <a:t>17</a:t>
            </a:r>
            <a:r>
              <a:rPr lang="zh-HK" altLang="en-US" sz="2800" b="1" dirty="0">
                <a:solidFill>
                  <a:schemeClr val="bg1"/>
                </a:solidFill>
                <a:latin typeface="微軟正黑體" panose="020B0604030504040204" pitchFamily="34" charset="-120"/>
                <a:ea typeface="微軟正黑體" panose="020B0604030504040204" pitchFamily="34" charset="-120"/>
              </a:rPr>
              <a:t>：</a:t>
            </a:r>
            <a:r>
              <a:rPr lang="en-US" altLang="zh-HK" sz="2800" b="1" dirty="0" smtClean="0">
                <a:solidFill>
                  <a:schemeClr val="bg1"/>
                </a:solidFill>
                <a:latin typeface="微軟正黑體" panose="020B0604030504040204" pitchFamily="34" charset="-120"/>
                <a:ea typeface="微軟正黑體" panose="020B0604030504040204" pitchFamily="34" charset="-120"/>
              </a:rPr>
              <a:t>9</a:t>
            </a:r>
            <a:r>
              <a:rPr lang="zh-HK" altLang="en-US" sz="2800" b="1" dirty="0">
                <a:solidFill>
                  <a:schemeClr val="bg1"/>
                </a:solidFill>
                <a:latin typeface="微軟正黑體" panose="020B0604030504040204" pitchFamily="34" charset="-120"/>
                <a:ea typeface="微軟正黑體" panose="020B0604030504040204" pitchFamily="34" charset="-120"/>
              </a:rPr>
              <a:t>、</a:t>
            </a:r>
            <a:r>
              <a:rPr lang="en-US" altLang="zh-HK" sz="2800" b="1" dirty="0" smtClean="0">
                <a:solidFill>
                  <a:schemeClr val="bg1"/>
                </a:solidFill>
                <a:latin typeface="微軟正黑體" panose="020B0604030504040204" pitchFamily="34" charset="-120"/>
                <a:ea typeface="微軟正黑體" panose="020B0604030504040204" pitchFamily="34" charset="-120"/>
              </a:rPr>
              <a:t>11</a:t>
            </a:r>
            <a:r>
              <a:rPr lang="en-US" altLang="zh-TW" sz="2800" b="1" dirty="0" smtClean="0">
                <a:solidFill>
                  <a:schemeClr val="bg1"/>
                </a:solidFill>
                <a:latin typeface="微軟正黑體" panose="020B0604030504040204" pitchFamily="34" charset="-120"/>
                <a:ea typeface="微軟正黑體" panose="020B0604030504040204" pitchFamily="34" charset="-120"/>
              </a:rPr>
              <a:t>】</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indent="0">
              <a:lnSpc>
                <a:spcPts val="3600"/>
              </a:lnSpc>
              <a:buNone/>
            </a:pPr>
            <a:r>
              <a:rPr lang="en-US" altLang="zh-TW" sz="2800" b="1" dirty="0" smtClean="0">
                <a:solidFill>
                  <a:schemeClr val="bg1"/>
                </a:solidFill>
                <a:latin typeface="微軟正黑體" panose="020B0604030504040204" pitchFamily="34" charset="-120"/>
                <a:ea typeface="微軟正黑體" panose="020B0604030504040204" pitchFamily="34" charset="-120"/>
              </a:rPr>
              <a:t>9</a:t>
            </a:r>
            <a:r>
              <a:rPr lang="zh-TW" altLang="en-US" sz="2800" b="1" dirty="0" smtClean="0">
                <a:solidFill>
                  <a:schemeClr val="bg1"/>
                </a:solidFill>
                <a:latin typeface="微軟正黑體" panose="020B0604030504040204" pitchFamily="34" charset="-120"/>
                <a:ea typeface="微軟正黑體" panose="020B0604030504040204" pitchFamily="34" charset="-120"/>
              </a:rPr>
              <a:t>     </a:t>
            </a:r>
            <a:r>
              <a:rPr lang="zh-TW" altLang="en-US" sz="3600" b="1" u="sng" dirty="0" smtClean="0">
                <a:solidFill>
                  <a:srgbClr val="FF99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我</a:t>
            </a:r>
            <a:r>
              <a:rPr lang="zh-TW" altLang="en-US" sz="3600" b="1" u="sng" dirty="0">
                <a:solidFill>
                  <a:srgbClr val="FF99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為他們祈求</a:t>
            </a:r>
            <a:r>
              <a:rPr lang="zh-TW" altLang="en-US" sz="3600" b="1" dirty="0">
                <a:solidFill>
                  <a:schemeClr val="bg1"/>
                </a:solidFill>
                <a:latin typeface="微軟正黑體" panose="020B0604030504040204" pitchFamily="34" charset="-120"/>
                <a:ea typeface="微軟正黑體" panose="020B0604030504040204" pitchFamily="34" charset="-120"/>
              </a:rPr>
              <a:t>，不為世人祈求，</a:t>
            </a:r>
            <a:r>
              <a:rPr lang="zh-TW" altLang="en-US" sz="3600" b="1" u="sng" dirty="0">
                <a:solidFill>
                  <a:srgbClr val="FF99CC"/>
                </a:solidFill>
                <a:latin typeface="微軟正黑體" panose="020B0604030504040204" pitchFamily="34" charset="-120"/>
                <a:ea typeface="微軟正黑體" panose="020B0604030504040204" pitchFamily="34" charset="-120"/>
              </a:rPr>
              <a:t>卻</a:t>
            </a:r>
            <a:r>
              <a:rPr lang="zh-TW" altLang="en-US" sz="3600" b="1" u="sng" dirty="0" smtClean="0">
                <a:solidFill>
                  <a:srgbClr val="FF99CC"/>
                </a:solidFill>
                <a:latin typeface="微軟正黑體" panose="020B0604030504040204" pitchFamily="34" charset="-120"/>
                <a:ea typeface="微軟正黑體" panose="020B0604030504040204" pitchFamily="34" charset="-120"/>
              </a:rPr>
              <a:t>為祢所</a:t>
            </a:r>
            <a:endParaRPr lang="en-US" altLang="zh-TW" sz="3600" b="1" u="sng" dirty="0" smtClean="0">
              <a:solidFill>
                <a:srgbClr val="FF99CC"/>
              </a:solidFill>
              <a:latin typeface="微軟正黑體" panose="020B0604030504040204" pitchFamily="34" charset="-120"/>
              <a:ea typeface="微軟正黑體" panose="020B0604030504040204" pitchFamily="34" charset="-120"/>
            </a:endParaRPr>
          </a:p>
          <a:p>
            <a:pPr marL="0" indent="0">
              <a:lnSpc>
                <a:spcPts val="3600"/>
              </a:lnSpc>
              <a:buNone/>
            </a:pPr>
            <a:r>
              <a:rPr lang="zh-TW" altLang="en-US" sz="1600" b="1" dirty="0" smtClean="0">
                <a:solidFill>
                  <a:srgbClr val="FF99CC"/>
                </a:solidFill>
                <a:latin typeface="微軟正黑體" panose="020B0604030504040204" pitchFamily="34" charset="-120"/>
                <a:ea typeface="微軟正黑體" panose="020B0604030504040204" pitchFamily="34" charset="-120"/>
              </a:rPr>
              <a:t>             </a:t>
            </a:r>
            <a:r>
              <a:rPr lang="zh-TW" altLang="en-US" sz="3600" b="1" u="sng" dirty="0" smtClean="0">
                <a:solidFill>
                  <a:srgbClr val="FF99CC"/>
                </a:solidFill>
                <a:latin typeface="微軟正黑體" panose="020B0604030504040204" pitchFamily="34" charset="-120"/>
                <a:ea typeface="微軟正黑體" panose="020B0604030504040204" pitchFamily="34" charset="-120"/>
              </a:rPr>
              <a:t>賜</a:t>
            </a:r>
            <a:r>
              <a:rPr lang="zh-TW" altLang="en-US" sz="3600" b="1" u="sng" dirty="0">
                <a:solidFill>
                  <a:srgbClr val="FF99CC"/>
                </a:solidFill>
                <a:latin typeface="微軟正黑體" panose="020B0604030504040204" pitchFamily="34" charset="-120"/>
                <a:ea typeface="微軟正黑體" panose="020B0604030504040204" pitchFamily="34" charset="-120"/>
              </a:rPr>
              <a:t>給我的人祈求</a:t>
            </a:r>
            <a:r>
              <a:rPr lang="zh-TW" altLang="en-US" sz="3600" b="1" dirty="0">
                <a:solidFill>
                  <a:schemeClr val="bg1"/>
                </a:solidFill>
                <a:latin typeface="微軟正黑體" panose="020B0604030504040204" pitchFamily="34" charset="-120"/>
                <a:ea typeface="微軟正黑體" panose="020B0604030504040204" pitchFamily="34" charset="-120"/>
              </a:rPr>
              <a:t>，因他們本</a:t>
            </a:r>
            <a:r>
              <a:rPr lang="zh-TW" altLang="en-US" sz="3600" b="1" dirty="0" smtClean="0">
                <a:solidFill>
                  <a:schemeClr val="bg1"/>
                </a:solidFill>
                <a:latin typeface="微軟正黑體" panose="020B0604030504040204" pitchFamily="34" charset="-120"/>
                <a:ea typeface="微軟正黑體" panose="020B0604030504040204" pitchFamily="34" charset="-120"/>
              </a:rPr>
              <a:t>是祢的。</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2800" b="1" dirty="0">
                <a:solidFill>
                  <a:prstClr val="white"/>
                </a:solidFill>
                <a:latin typeface="微軟正黑體" panose="020B0604030504040204" pitchFamily="34" charset="-120"/>
                <a:ea typeface="微軟正黑體" panose="020B0604030504040204" pitchFamily="34" charset="-120"/>
              </a:rPr>
              <a:t>11</a:t>
            </a:r>
            <a:r>
              <a:rPr lang="zh-TW" altLang="en-US" sz="2800" b="1" dirty="0">
                <a:solidFill>
                  <a:prstClr val="white"/>
                </a:solidFill>
                <a:latin typeface="微軟正黑體" panose="020B0604030504040204" pitchFamily="34" charset="-120"/>
                <a:ea typeface="微軟正黑體" panose="020B0604030504040204" pitchFamily="34" charset="-120"/>
              </a:rPr>
              <a:t>   </a:t>
            </a:r>
            <a:r>
              <a:rPr lang="zh-TW" altLang="en-US" sz="3600" b="1" dirty="0">
                <a:solidFill>
                  <a:prstClr val="white"/>
                </a:solidFill>
                <a:latin typeface="微軟正黑體" panose="020B0604030504040204" pitchFamily="34" charset="-120"/>
                <a:ea typeface="微軟正黑體" panose="020B0604030504040204" pitchFamily="34" charset="-120"/>
              </a:rPr>
              <a:t>從今以後，我不在世上，他們卻在世上；</a:t>
            </a:r>
            <a:endParaRPr lang="en-US" altLang="zh-TW" sz="3600" b="1" dirty="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zh-TW" altLang="en-US" sz="1600" b="1" dirty="0">
                <a:solidFill>
                  <a:prstClr val="white"/>
                </a:solidFill>
                <a:latin typeface="微軟正黑體" panose="020B0604030504040204" pitchFamily="34" charset="-120"/>
                <a:ea typeface="微軟正黑體" panose="020B0604030504040204" pitchFamily="34" charset="-120"/>
              </a:rPr>
              <a:t>             </a:t>
            </a:r>
            <a:r>
              <a:rPr lang="zh-TW" altLang="en-US" sz="1500" b="1" dirty="0">
                <a:solidFill>
                  <a:prstClr val="white"/>
                </a:solidFill>
                <a:latin typeface="微軟正黑體" panose="020B0604030504040204" pitchFamily="34" charset="-120"/>
                <a:ea typeface="微軟正黑體" panose="020B0604030504040204" pitchFamily="34" charset="-120"/>
              </a:rPr>
              <a:t> </a:t>
            </a:r>
            <a:r>
              <a:rPr lang="zh-TW" altLang="en-US" sz="3600" b="1" dirty="0">
                <a:solidFill>
                  <a:prstClr val="white"/>
                </a:solidFill>
                <a:latin typeface="微軟正黑體" panose="020B0604030504040204" pitchFamily="34" charset="-120"/>
                <a:ea typeface="微軟正黑體" panose="020B0604030504040204" pitchFamily="34" charset="-120"/>
              </a:rPr>
              <a:t>我往祢那裡去。聖父啊，</a:t>
            </a:r>
            <a:r>
              <a:rPr lang="zh-TW" altLang="en-US" sz="3600" b="1" u="sng" dirty="0">
                <a:solidFill>
                  <a:srgbClr val="FF99CC"/>
                </a:solidFill>
                <a:latin typeface="微軟正黑體" panose="020B0604030504040204" pitchFamily="34" charset="-120"/>
                <a:ea typeface="微軟正黑體" panose="020B0604030504040204" pitchFamily="34" charset="-120"/>
              </a:rPr>
              <a:t>求祢</a:t>
            </a:r>
            <a:r>
              <a:rPr lang="zh-TW" altLang="en-US" sz="3600" b="1" dirty="0">
                <a:solidFill>
                  <a:prstClr val="white"/>
                </a:solidFill>
                <a:latin typeface="微軟正黑體" panose="020B0604030504040204" pitchFamily="34" charset="-120"/>
                <a:ea typeface="微軟正黑體" panose="020B0604030504040204" pitchFamily="34" charset="-120"/>
              </a:rPr>
              <a:t>因祢</a:t>
            </a:r>
            <a:endParaRPr lang="en-US" altLang="zh-TW" sz="3600" b="1" dirty="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3600" b="1" dirty="0">
                <a:solidFill>
                  <a:prstClr val="white"/>
                </a:solidFill>
                <a:latin typeface="微軟正黑體" panose="020B0604030504040204" pitchFamily="34" charset="-120"/>
                <a:ea typeface="微軟正黑體" panose="020B0604030504040204" pitchFamily="34" charset="-120"/>
              </a:rPr>
              <a:t>      </a:t>
            </a:r>
            <a:r>
              <a:rPr lang="zh-TW" altLang="en-US" sz="3600" b="1" dirty="0">
                <a:solidFill>
                  <a:prstClr val="white"/>
                </a:solidFill>
                <a:latin typeface="微軟正黑體" panose="020B0604030504040204" pitchFamily="34" charset="-120"/>
                <a:ea typeface="微軟正黑體" panose="020B0604030504040204" pitchFamily="34" charset="-120"/>
              </a:rPr>
              <a:t>所賜給我的名</a:t>
            </a:r>
            <a:r>
              <a:rPr lang="zh-TW" altLang="en-US" sz="3600" b="1" u="sng" dirty="0">
                <a:solidFill>
                  <a:srgbClr val="FF99CC"/>
                </a:solidFill>
                <a:latin typeface="微軟正黑體" panose="020B0604030504040204" pitchFamily="34" charset="-120"/>
                <a:ea typeface="微軟正黑體" panose="020B0604030504040204" pitchFamily="34" charset="-120"/>
              </a:rPr>
              <a:t>保守他們</a:t>
            </a:r>
            <a:r>
              <a:rPr lang="zh-TW" altLang="en-US" sz="3600" b="1" dirty="0">
                <a:solidFill>
                  <a:srgbClr val="FF99CC"/>
                </a:solidFill>
                <a:latin typeface="微軟正黑體" panose="020B0604030504040204" pitchFamily="34" charset="-120"/>
                <a:ea typeface="微軟正黑體" panose="020B0604030504040204" pitchFamily="34" charset="-120"/>
              </a:rPr>
              <a:t>，</a:t>
            </a:r>
            <a:r>
              <a:rPr lang="zh-TW" altLang="en-US" sz="3600" b="1" u="sng" dirty="0">
                <a:solidFill>
                  <a:srgbClr val="FF99CC"/>
                </a:solidFill>
                <a:latin typeface="微軟正黑體" panose="020B0604030504040204" pitchFamily="34" charset="-120"/>
                <a:ea typeface="微軟正黑體" panose="020B0604030504040204" pitchFamily="34" charset="-120"/>
              </a:rPr>
              <a:t>叫（使）</a:t>
            </a:r>
            <a:r>
              <a:rPr lang="zh-TW" altLang="en-US" sz="3600" b="1" u="sng" dirty="0" smtClean="0">
                <a:solidFill>
                  <a:srgbClr val="FF99CC"/>
                </a:solidFill>
                <a:latin typeface="微軟正黑體" panose="020B0604030504040204" pitchFamily="34" charset="-120"/>
                <a:ea typeface="微軟正黑體" panose="020B0604030504040204" pitchFamily="34" charset="-120"/>
              </a:rPr>
              <a:t>他們</a:t>
            </a:r>
            <a:endParaRPr lang="en-US" altLang="zh-TW" sz="3600" b="1" u="sng" dirty="0" smtClean="0">
              <a:solidFill>
                <a:srgbClr val="FF99CC"/>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3600" b="1" dirty="0">
                <a:solidFill>
                  <a:srgbClr val="FF99CC"/>
                </a:solidFill>
                <a:latin typeface="微軟正黑體" panose="020B0604030504040204" pitchFamily="34" charset="-120"/>
                <a:ea typeface="微軟正黑體" panose="020B0604030504040204" pitchFamily="34" charset="-120"/>
              </a:rPr>
              <a:t> </a:t>
            </a:r>
            <a:r>
              <a:rPr lang="en-US" altLang="zh-TW" sz="3600" b="1" dirty="0" smtClean="0">
                <a:solidFill>
                  <a:srgbClr val="FF99CC"/>
                </a:solidFill>
                <a:latin typeface="微軟正黑體" panose="020B0604030504040204" pitchFamily="34" charset="-120"/>
                <a:ea typeface="微軟正黑體" panose="020B0604030504040204" pitchFamily="34" charset="-120"/>
              </a:rPr>
              <a:t>     </a:t>
            </a:r>
            <a:r>
              <a:rPr lang="zh-TW" altLang="en-US" sz="3600" b="1" u="sng" dirty="0" smtClean="0">
                <a:solidFill>
                  <a:srgbClr val="FF99CC"/>
                </a:solidFill>
                <a:latin typeface="微軟正黑體" panose="020B0604030504040204" pitchFamily="34" charset="-120"/>
                <a:ea typeface="微軟正黑體" panose="020B0604030504040204" pitchFamily="34" charset="-120"/>
              </a:rPr>
              <a:t>合而為一</a:t>
            </a:r>
            <a:r>
              <a:rPr lang="zh-TW" altLang="en-US" sz="3600" b="1" dirty="0" smtClean="0">
                <a:solidFill>
                  <a:srgbClr val="FF99CC"/>
                </a:solidFill>
                <a:latin typeface="微軟正黑體" panose="020B0604030504040204" pitchFamily="34" charset="-120"/>
                <a:ea typeface="微軟正黑體" panose="020B0604030504040204" pitchFamily="34" charset="-120"/>
              </a:rPr>
              <a:t>像</a:t>
            </a:r>
            <a:r>
              <a:rPr lang="zh-TW" altLang="en-US" sz="3600" b="1" dirty="0">
                <a:solidFill>
                  <a:srgbClr val="FF99CC"/>
                </a:solidFill>
                <a:latin typeface="微軟正黑體" panose="020B0604030504040204" pitchFamily="34" charset="-120"/>
                <a:ea typeface="微軟正黑體" panose="020B0604030504040204" pitchFamily="34" charset="-120"/>
              </a:rPr>
              <a:t>我們一樣。</a:t>
            </a:r>
            <a:endParaRPr lang="en-US" altLang="zh-TW" sz="3600" b="1" dirty="0">
              <a:solidFill>
                <a:srgbClr val="FF99CC"/>
              </a:solidFill>
              <a:latin typeface="微軟正黑體" panose="020B0604030504040204" pitchFamily="34" charset="-120"/>
              <a:ea typeface="微軟正黑體" panose="020B0604030504040204" pitchFamily="34" charset="-120"/>
            </a:endParaRPr>
          </a:p>
          <a:p>
            <a:pPr marL="0" lvl="0" indent="0">
              <a:lnSpc>
                <a:spcPts val="3600"/>
              </a:lnSpc>
              <a:buNone/>
            </a:pP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870572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909736"/>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怎麼</a:t>
            </a:r>
            <a:r>
              <a:rPr lang="zh-HK" altLang="en-US" sz="2800" b="1" dirty="0">
                <a:solidFill>
                  <a:srgbClr val="FFFF00"/>
                </a:solidFill>
                <a:latin typeface="微軟正黑體" panose="020B0604030504040204" pitchFamily="34" charset="-120"/>
                <a:ea typeface="微軟正黑體" panose="020B0604030504040204" pitchFamily="34" charset="-120"/>
              </a:rPr>
              <a:t>能夠「合而為一</a:t>
            </a:r>
            <a:r>
              <a:rPr lang="zh-HK" altLang="en-US" sz="2800" b="1" dirty="0" smtClean="0">
                <a:solidFill>
                  <a:srgbClr val="FFFF00"/>
                </a:solidFill>
                <a:latin typeface="微軟正黑體" panose="020B0604030504040204" pitchFamily="34" charset="-120"/>
                <a:ea typeface="微軟正黑體" panose="020B0604030504040204" pitchFamily="34" charset="-120"/>
              </a:rPr>
              <a:t>」？ </a:t>
            </a:r>
            <a:r>
              <a:rPr lang="en-US" altLang="zh-HK" sz="2800" b="1" dirty="0" smtClean="0">
                <a:solidFill>
                  <a:srgbClr val="FFFF00"/>
                </a:solidFill>
                <a:latin typeface="微軟正黑體" panose="020B0604030504040204" pitchFamily="34" charset="-120"/>
                <a:ea typeface="微軟正黑體" panose="020B0604030504040204" pitchFamily="34" charset="-120"/>
              </a:rPr>
              <a:t>						</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lvl="0" indent="0">
              <a:lnSpc>
                <a:spcPts val="3600"/>
              </a:lnSpc>
              <a:buNone/>
            </a:pPr>
            <a:r>
              <a:rPr lang="en-US" altLang="zh-TW" sz="2800" b="1" dirty="0">
                <a:solidFill>
                  <a:prstClr val="white"/>
                </a:solidFill>
                <a:latin typeface="微軟正黑體" panose="020B0604030504040204" pitchFamily="34" charset="-120"/>
                <a:ea typeface="微軟正黑體" panose="020B0604030504040204" pitchFamily="34" charset="-120"/>
              </a:rPr>
              <a:t> </a:t>
            </a:r>
            <a:endParaRPr lang="en-US" altLang="zh-TW" sz="2800" b="1" dirty="0" smtClean="0">
              <a:solidFill>
                <a:prstClr val="white"/>
              </a:solidFill>
              <a:latin typeface="微軟正黑體" panose="020B0604030504040204" pitchFamily="34" charset="-120"/>
              <a:ea typeface="微軟正黑體" panose="020B0604030504040204" pitchFamily="34" charset="-120"/>
            </a:endParaRPr>
          </a:p>
          <a:p>
            <a:pPr marL="0" lvl="0" indent="0" algn="ctr">
              <a:lnSpc>
                <a:spcPts val="3600"/>
              </a:lnSpc>
              <a:buNone/>
            </a:pPr>
            <a:r>
              <a:rPr lang="zh-HK" altLang="en-US" sz="6000" b="1" dirty="0">
                <a:solidFill>
                  <a:srgbClr val="FF9900"/>
                </a:solidFill>
                <a:latin typeface="微軟正黑體" panose="020B0604030504040204" pitchFamily="34" charset="-120"/>
                <a:ea typeface="微軟正黑體" panose="020B0604030504040204" pitchFamily="34" charset="-120"/>
              </a:rPr>
              <a:t>人的竭力</a:t>
            </a:r>
            <a:endParaRPr lang="en-US" altLang="zh-TW" sz="6000" b="1" dirty="0" smtClean="0">
              <a:solidFill>
                <a:srgbClr val="FF99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0" indent="0">
              <a:lnSpc>
                <a:spcPts val="3600"/>
              </a:lnSpc>
              <a:buNone/>
            </a:pPr>
            <a:r>
              <a:rPr lang="zh-HK" altLang="en-US" sz="3600" b="1" dirty="0" smtClean="0">
                <a:solidFill>
                  <a:prstClr val="white"/>
                </a:solidFill>
                <a:latin typeface="微軟正黑體" panose="020B0604030504040204" pitchFamily="34" charset="-120"/>
                <a:ea typeface="微軟正黑體" panose="020B0604030504040204" pitchFamily="34" charset="-120"/>
              </a:rPr>
              <a:t> </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2760691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477687"/>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怎麼</a:t>
            </a:r>
            <a:r>
              <a:rPr lang="zh-HK" altLang="en-US" sz="2800" b="1" dirty="0">
                <a:solidFill>
                  <a:srgbClr val="FFFF00"/>
                </a:solidFill>
                <a:latin typeface="微軟正黑體" panose="020B0604030504040204" pitchFamily="34" charset="-120"/>
                <a:ea typeface="微軟正黑體" panose="020B0604030504040204" pitchFamily="34" charset="-120"/>
              </a:rPr>
              <a:t>能夠「合而為一」</a:t>
            </a:r>
            <a:r>
              <a:rPr lang="zh-HK" altLang="en-US" sz="2800" b="1" dirty="0" smtClean="0">
                <a:solidFill>
                  <a:srgbClr val="FFFF00"/>
                </a:solidFill>
                <a:latin typeface="微軟正黑體" panose="020B0604030504040204" pitchFamily="34" charset="-120"/>
                <a:ea typeface="微軟正黑體" panose="020B0604030504040204" pitchFamily="34" charset="-120"/>
              </a:rPr>
              <a:t>？  </a:t>
            </a:r>
            <a:r>
              <a:rPr lang="zh-HK" altLang="en-US" sz="2800" b="1" i="1" dirty="0" smtClean="0">
                <a:solidFill>
                  <a:srgbClr val="FF99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a:t>
            </a:r>
            <a:r>
              <a:rPr lang="zh-HK" altLang="en-US" sz="2800" b="1" i="1" dirty="0">
                <a:solidFill>
                  <a:srgbClr val="FF99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HK" altLang="en-US" sz="2800" b="1" i="1" dirty="0" smtClean="0">
                <a:solidFill>
                  <a:srgbClr val="FF99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竭力          </a:t>
            </a:r>
            <a:r>
              <a:rPr lang="en-US" altLang="zh-TW" sz="2800" b="1" dirty="0" smtClean="0">
                <a:solidFill>
                  <a:schemeClr val="bg1"/>
                </a:solidFill>
                <a:latin typeface="微軟正黑體" panose="020B0604030504040204" pitchFamily="34" charset="-120"/>
                <a:ea typeface="微軟正黑體" panose="020B0604030504040204" pitchFamily="34" charset="-120"/>
              </a:rPr>
              <a:t>【</a:t>
            </a:r>
            <a:r>
              <a:rPr lang="zh-TW" altLang="en-US" sz="2800" b="1" dirty="0" smtClean="0">
                <a:solidFill>
                  <a:schemeClr val="bg1"/>
                </a:solidFill>
                <a:latin typeface="微軟正黑體" panose="020B0604030504040204" pitchFamily="34" charset="-120"/>
                <a:ea typeface="微軟正黑體" panose="020B0604030504040204" pitchFamily="34" charset="-120"/>
              </a:rPr>
              <a:t>弗 </a:t>
            </a:r>
            <a:r>
              <a:rPr lang="en-US" altLang="zh-TW" sz="2800" b="1" dirty="0">
                <a:solidFill>
                  <a:schemeClr val="bg1"/>
                </a:solidFill>
                <a:latin typeface="微軟正黑體" panose="020B0604030504040204" pitchFamily="34" charset="-120"/>
                <a:ea typeface="微軟正黑體" panose="020B0604030504040204" pitchFamily="34" charset="-120"/>
              </a:rPr>
              <a:t>4</a:t>
            </a:r>
            <a:r>
              <a:rPr lang="zh-HK" altLang="en-US" sz="2800" b="1" dirty="0" smtClean="0">
                <a:solidFill>
                  <a:schemeClr val="bg1"/>
                </a:solidFill>
                <a:latin typeface="微軟正黑體" panose="020B0604030504040204" pitchFamily="34" charset="-120"/>
                <a:ea typeface="微軟正黑體" panose="020B0604030504040204" pitchFamily="34" charset="-120"/>
              </a:rPr>
              <a:t>：</a:t>
            </a:r>
            <a:r>
              <a:rPr lang="en-US" altLang="zh-HK" sz="2800" b="1" dirty="0" smtClean="0">
                <a:solidFill>
                  <a:schemeClr val="bg1"/>
                </a:solidFill>
                <a:latin typeface="微軟正黑體" panose="020B0604030504040204" pitchFamily="34" charset="-120"/>
                <a:ea typeface="微軟正黑體" panose="020B0604030504040204" pitchFamily="34" charset="-120"/>
              </a:rPr>
              <a:t>2-3</a:t>
            </a:r>
            <a:r>
              <a:rPr lang="en-US" altLang="zh-TW" sz="2800" b="1" dirty="0" smtClean="0">
                <a:solidFill>
                  <a:schemeClr val="bg1"/>
                </a:solidFill>
                <a:latin typeface="微軟正黑體" panose="020B0604030504040204" pitchFamily="34" charset="-120"/>
                <a:ea typeface="微軟正黑體" panose="020B0604030504040204" pitchFamily="34" charset="-120"/>
              </a:rPr>
              <a:t>】</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indent="0">
              <a:lnSpc>
                <a:spcPts val="3600"/>
              </a:lnSpc>
              <a:buNone/>
            </a:pPr>
            <a:r>
              <a:rPr lang="en-US" altLang="zh-TW" sz="2800" b="1" dirty="0">
                <a:solidFill>
                  <a:schemeClr val="bg1"/>
                </a:solidFill>
                <a:latin typeface="微軟正黑體" panose="020B0604030504040204" pitchFamily="34" charset="-120"/>
                <a:ea typeface="微軟正黑體" panose="020B0604030504040204" pitchFamily="34" charset="-120"/>
              </a:rPr>
              <a:t>2</a:t>
            </a:r>
            <a:r>
              <a:rPr lang="zh-TW" altLang="en-US" sz="2800" b="1" dirty="0" smtClean="0">
                <a:solidFill>
                  <a:schemeClr val="bg1"/>
                </a:solidFill>
                <a:latin typeface="微軟正黑體" panose="020B0604030504040204" pitchFamily="34" charset="-120"/>
                <a:ea typeface="微軟正黑體" panose="020B0604030504040204" pitchFamily="34" charset="-120"/>
              </a:rPr>
              <a:t>   </a:t>
            </a:r>
            <a:r>
              <a:rPr lang="zh-TW" altLang="en-US" sz="3600" b="1" dirty="0" smtClean="0">
                <a:solidFill>
                  <a:schemeClr val="bg1"/>
                </a:solidFill>
                <a:latin typeface="微軟正黑體" panose="020B0604030504040204" pitchFamily="34" charset="-120"/>
                <a:ea typeface="微軟正黑體" panose="020B0604030504040204" pitchFamily="34" charset="-120"/>
              </a:rPr>
              <a:t>凡事</a:t>
            </a:r>
            <a:r>
              <a:rPr lang="zh-TW" altLang="en-US" sz="3600" b="1" dirty="0">
                <a:solidFill>
                  <a:schemeClr val="bg1"/>
                </a:solidFill>
                <a:latin typeface="微軟正黑體" panose="020B0604030504040204" pitchFamily="34" charset="-120"/>
                <a:ea typeface="微軟正黑體" panose="020B0604030504040204" pitchFamily="34" charset="-120"/>
              </a:rPr>
              <a:t>謙虛、溫柔、忍耐，用愛心互相寬容，</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2800" b="1" dirty="0" smtClean="0">
                <a:solidFill>
                  <a:prstClr val="white"/>
                </a:solidFill>
                <a:latin typeface="微軟正黑體" panose="020B0604030504040204" pitchFamily="34" charset="-120"/>
                <a:ea typeface="微軟正黑體" panose="020B0604030504040204" pitchFamily="34" charset="-120"/>
              </a:rPr>
              <a:t>3</a:t>
            </a:r>
            <a:r>
              <a:rPr lang="zh-TW" altLang="en-US" sz="2800" b="1" dirty="0" smtClean="0">
                <a:solidFill>
                  <a:prstClr val="white"/>
                </a:solidFill>
                <a:latin typeface="微軟正黑體" panose="020B0604030504040204" pitchFamily="34" charset="-120"/>
                <a:ea typeface="微軟正黑體" panose="020B0604030504040204" pitchFamily="34" charset="-120"/>
              </a:rPr>
              <a:t>   </a:t>
            </a:r>
            <a:r>
              <a:rPr lang="zh-TW" altLang="en-US" sz="3600" b="1" dirty="0" smtClean="0">
                <a:solidFill>
                  <a:prstClr val="white"/>
                </a:solidFill>
                <a:latin typeface="微軟正黑體" panose="020B0604030504040204" pitchFamily="34" charset="-120"/>
                <a:ea typeface="微軟正黑體" panose="020B0604030504040204" pitchFamily="34" charset="-120"/>
              </a:rPr>
              <a:t>用和平彼此聯絡，</a:t>
            </a:r>
            <a:r>
              <a:rPr lang="zh-TW" altLang="en-US" sz="3600" b="1" dirty="0" smtClean="0">
                <a:solidFill>
                  <a:srgbClr val="FF9900"/>
                </a:solidFill>
                <a:latin typeface="微軟正黑體" panose="020B0604030504040204" pitchFamily="34" charset="-120"/>
                <a:ea typeface="微軟正黑體" panose="020B0604030504040204" pitchFamily="34" charset="-120"/>
              </a:rPr>
              <a:t>竭力保守聖靈所賜</a:t>
            </a:r>
            <a:endParaRPr lang="en-US" altLang="zh-TW" sz="3600" b="1" dirty="0" smtClean="0">
              <a:solidFill>
                <a:srgbClr val="FF9900"/>
              </a:solidFill>
              <a:latin typeface="微軟正黑體" panose="020B0604030504040204" pitchFamily="34" charset="-120"/>
              <a:ea typeface="微軟正黑體" panose="020B0604030504040204" pitchFamily="34" charset="-120"/>
            </a:endParaRPr>
          </a:p>
          <a:p>
            <a:pPr marL="0" lvl="0" indent="0">
              <a:lnSpc>
                <a:spcPts val="3600"/>
              </a:lnSpc>
              <a:buNone/>
            </a:pPr>
            <a:r>
              <a:rPr lang="zh-TW" altLang="en-US" sz="3600" b="1" dirty="0" smtClean="0">
                <a:solidFill>
                  <a:srgbClr val="FF9900"/>
                </a:solidFill>
                <a:latin typeface="微軟正黑體" panose="020B0604030504040204" pitchFamily="34" charset="-120"/>
                <a:ea typeface="微軟正黑體" panose="020B0604030504040204" pitchFamily="34" charset="-120"/>
              </a:rPr>
              <a:t>    合而為一</a:t>
            </a:r>
            <a:r>
              <a:rPr lang="zh-TW" altLang="en-US" sz="3600" b="1" dirty="0">
                <a:solidFill>
                  <a:srgbClr val="FF9900"/>
                </a:solidFill>
                <a:latin typeface="微軟正黑體" panose="020B0604030504040204" pitchFamily="34" charset="-120"/>
                <a:ea typeface="微軟正黑體" panose="020B0604030504040204" pitchFamily="34" charset="-120"/>
              </a:rPr>
              <a:t>的心</a:t>
            </a:r>
            <a:r>
              <a:rPr lang="zh-TW" altLang="en-US" sz="3600" b="1" dirty="0" smtClean="0">
                <a:solidFill>
                  <a:srgbClr val="FF9900"/>
                </a:solidFill>
                <a:latin typeface="微軟正黑體" panose="020B0604030504040204" pitchFamily="34" charset="-120"/>
                <a:ea typeface="微軟正黑體" panose="020B0604030504040204" pitchFamily="34" charset="-120"/>
              </a:rPr>
              <a:t>。</a:t>
            </a:r>
            <a:endParaRPr lang="en-US" altLang="zh-TW" sz="3600" b="1" dirty="0" smtClean="0">
              <a:solidFill>
                <a:srgbClr val="FF9900"/>
              </a:solidFill>
              <a:latin typeface="微軟正黑體" panose="020B0604030504040204" pitchFamily="34" charset="-120"/>
              <a:ea typeface="微軟正黑體" panose="020B0604030504040204" pitchFamily="34" charset="-120"/>
            </a:endParaRPr>
          </a:p>
          <a:p>
            <a:pPr marL="0" indent="0" algn="ctr">
              <a:lnSpc>
                <a:spcPts val="3600"/>
              </a:lnSpc>
              <a:buNone/>
            </a:pPr>
            <a:r>
              <a:rPr lang="zh-TW" altLang="en-US" sz="3600" i="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i="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謙虛、溫柔、</a:t>
            </a:r>
            <a:r>
              <a:rPr lang="zh-TW" altLang="en-US" sz="3600" i="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忍耐，</a:t>
            </a:r>
            <a:endParaRPr lang="en-US" altLang="zh-TW" sz="3600" i="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a:lnSpc>
                <a:spcPts val="3600"/>
              </a:lnSpc>
              <a:buNone/>
            </a:pPr>
            <a:r>
              <a:rPr lang="en-US" altLang="zh-TW" sz="3600" i="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i="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互相寬容</a:t>
            </a:r>
            <a:r>
              <a:rPr lang="zh-TW" altLang="en-US" sz="3600" i="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i="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3600" i="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i="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彼此</a:t>
            </a:r>
            <a:r>
              <a:rPr lang="zh-TW" altLang="en-US" sz="3600" i="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聯絡</a:t>
            </a:r>
            <a:r>
              <a:rPr lang="zh-TW" altLang="en-US" sz="3600" i="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600" i="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a:lnSpc>
                <a:spcPts val="3600"/>
              </a:lnSpc>
              <a:buNone/>
            </a:pPr>
            <a:r>
              <a:rPr lang="zh-TW" altLang="en-US" sz="3600" i="1" u="sng"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是</a:t>
            </a:r>
            <a:r>
              <a:rPr lang="zh-TW" altLang="en-US" sz="3600" i="1" u="sng"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一生的操練</a:t>
            </a:r>
            <a:r>
              <a:rPr lang="zh-TW" altLang="en-US" sz="3600" i="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，達成生命</a:t>
            </a:r>
            <a:r>
              <a:rPr lang="zh-TW" altLang="en-US" sz="3600" i="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的品格</a:t>
            </a:r>
            <a:endParaRPr lang="en-US" altLang="zh-TW" sz="3600" i="1" dirty="0" smtClean="0">
              <a:solidFill>
                <a:srgbClr val="FF99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059031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5830"/>
            <a:ext cx="9144000" cy="909736"/>
          </a:xfrm>
        </p:spPr>
        <p:txBody>
          <a:bodyPr>
            <a:noAutofit/>
          </a:bodyPr>
          <a:lstStyle/>
          <a:p>
            <a:pPr algn="l"/>
            <a:r>
              <a:rPr lang="zh-HK" altLang="en-US" sz="2800" b="1" dirty="0" smtClean="0">
                <a:solidFill>
                  <a:srgbClr val="FFFF00"/>
                </a:solidFill>
                <a:latin typeface="微軟正黑體" panose="020B0604030504040204" pitchFamily="34" charset="-120"/>
                <a:ea typeface="微軟正黑體" panose="020B0604030504040204" pitchFamily="34" charset="-120"/>
              </a:rPr>
              <a:t> 怎麼</a:t>
            </a:r>
            <a:r>
              <a:rPr lang="zh-HK" altLang="en-US" sz="2800" b="1" dirty="0">
                <a:solidFill>
                  <a:srgbClr val="FFFF00"/>
                </a:solidFill>
                <a:latin typeface="微軟正黑體" panose="020B0604030504040204" pitchFamily="34" charset="-120"/>
                <a:ea typeface="微軟正黑體" panose="020B0604030504040204" pitchFamily="34" charset="-120"/>
              </a:rPr>
              <a:t>能夠「合而為一</a:t>
            </a:r>
            <a:r>
              <a:rPr lang="zh-HK" altLang="en-US" sz="2800" b="1" dirty="0" smtClean="0">
                <a:solidFill>
                  <a:srgbClr val="FFFF00"/>
                </a:solidFill>
                <a:latin typeface="微軟正黑體" panose="020B0604030504040204" pitchFamily="34" charset="-120"/>
                <a:ea typeface="微軟正黑體" panose="020B0604030504040204" pitchFamily="34" charset="-120"/>
              </a:rPr>
              <a:t>」？ </a:t>
            </a:r>
            <a:r>
              <a:rPr lang="en-US" altLang="zh-HK" sz="2800" b="1" dirty="0" smtClean="0">
                <a:solidFill>
                  <a:srgbClr val="FFFF00"/>
                </a:solidFill>
                <a:latin typeface="微軟正黑體" panose="020B0604030504040204" pitchFamily="34" charset="-120"/>
                <a:ea typeface="微軟正黑體" panose="020B0604030504040204" pitchFamily="34" charset="-120"/>
              </a:rPr>
              <a:t>						</a:t>
            </a:r>
            <a:endParaRPr lang="zh-HK" altLang="en-US" sz="2800" dirty="0">
              <a:solidFill>
                <a:schemeClr val="bg1"/>
              </a:solidFill>
            </a:endParaRPr>
          </a:p>
        </p:txBody>
      </p:sp>
      <p:sp>
        <p:nvSpPr>
          <p:cNvPr id="7" name="Content Placeholder 1"/>
          <p:cNvSpPr>
            <a:spLocks noGrp="1"/>
          </p:cNvSpPr>
          <p:nvPr>
            <p:ph idx="1"/>
          </p:nvPr>
        </p:nvSpPr>
        <p:spPr>
          <a:xfrm>
            <a:off x="0" y="627535"/>
            <a:ext cx="9144000" cy="4320480"/>
          </a:xfrm>
          <a:solidFill>
            <a:schemeClr val="bg1">
              <a:lumMod val="95000"/>
              <a:alpha val="0"/>
            </a:schemeClr>
          </a:solidFill>
        </p:spPr>
        <p:txBody>
          <a:bodyPr>
            <a:normAutofit/>
          </a:bodyPr>
          <a:lstStyle/>
          <a:p>
            <a:pPr marL="0" lvl="0" indent="0">
              <a:lnSpc>
                <a:spcPts val="3600"/>
              </a:lnSpc>
              <a:buNone/>
            </a:pPr>
            <a:r>
              <a:rPr lang="en-US" altLang="zh-TW" sz="2800" b="1" dirty="0">
                <a:solidFill>
                  <a:prstClr val="white"/>
                </a:solidFill>
                <a:latin typeface="微軟正黑體" panose="020B0604030504040204" pitchFamily="34" charset="-120"/>
                <a:ea typeface="微軟正黑體" panose="020B0604030504040204" pitchFamily="34" charset="-120"/>
              </a:rPr>
              <a:t> </a:t>
            </a:r>
            <a:endParaRPr lang="en-US" altLang="zh-TW" sz="2800" b="1" dirty="0" smtClean="0">
              <a:solidFill>
                <a:prstClr val="white"/>
              </a:solidFill>
              <a:latin typeface="微軟正黑體" panose="020B0604030504040204" pitchFamily="34" charset="-120"/>
              <a:ea typeface="微軟正黑體" panose="020B0604030504040204" pitchFamily="34" charset="-120"/>
            </a:endParaRPr>
          </a:p>
          <a:p>
            <a:pPr marL="0" lvl="0" indent="0">
              <a:lnSpc>
                <a:spcPts val="3600"/>
              </a:lnSpc>
              <a:buNone/>
            </a:pPr>
            <a:r>
              <a:rPr lang="en-US" altLang="zh-TW" sz="2800" b="1" dirty="0">
                <a:solidFill>
                  <a:prstClr val="white"/>
                </a:solidFill>
                <a:latin typeface="微軟正黑體" panose="020B0604030504040204" pitchFamily="34" charset="-120"/>
                <a:ea typeface="微軟正黑體" panose="020B0604030504040204" pitchFamily="34" charset="-120"/>
              </a:rPr>
              <a:t> </a:t>
            </a:r>
            <a:r>
              <a:rPr lang="en-US" altLang="zh-TW" sz="2800" b="1" dirty="0" smtClean="0">
                <a:solidFill>
                  <a:prstClr val="white"/>
                </a:solidFill>
                <a:latin typeface="微軟正黑體" panose="020B0604030504040204" pitchFamily="34" charset="-120"/>
                <a:ea typeface="微軟正黑體" panose="020B0604030504040204" pitchFamily="34" charset="-120"/>
              </a:rPr>
              <a:t> </a:t>
            </a:r>
            <a:r>
              <a:rPr lang="en-US" altLang="zh-TW" sz="4000" b="1" dirty="0" smtClean="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  </a:t>
            </a:r>
            <a:r>
              <a:rPr lang="zh-HK" altLang="en-US" sz="4000" b="1" dirty="0">
                <a:solidFill>
                  <a:srgbClr val="CCFF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生命連結</a:t>
            </a:r>
            <a:r>
              <a:rPr lang="zh-HK"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（神的作為）</a:t>
            </a:r>
            <a:endParaRPr lang="en-US" altLang="zh-TW" sz="40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0" indent="0">
              <a:lnSpc>
                <a:spcPts val="3600"/>
              </a:lnSpc>
              <a:buNone/>
            </a:pPr>
            <a:r>
              <a:rPr lang="zh-HK" altLang="en-US" sz="3600" b="1" dirty="0" smtClean="0">
                <a:solidFill>
                  <a:prstClr val="white"/>
                </a:solidFill>
                <a:latin typeface="微軟正黑體" panose="020B0604030504040204" pitchFamily="34" charset="-120"/>
                <a:ea typeface="微軟正黑體" panose="020B0604030504040204" pitchFamily="34" charset="-120"/>
              </a:rPr>
              <a:t> </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925575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52502</TotalTime>
  <Words>2090</Words>
  <Application>Microsoft Office PowerPoint</Application>
  <PresentationFormat>如螢幕大小 (16:9)</PresentationFormat>
  <Paragraphs>202</Paragraphs>
  <Slides>37</Slides>
  <Notes>3</Notes>
  <HiddenSlides>0</HiddenSlides>
  <MMClips>0</MMClips>
  <ScaleCrop>false</ScaleCrop>
  <HeadingPairs>
    <vt:vector size="4" baseType="variant">
      <vt:variant>
        <vt:lpstr>佈景主題</vt:lpstr>
      </vt:variant>
      <vt:variant>
        <vt:i4>1</vt:i4>
      </vt:variant>
      <vt:variant>
        <vt:lpstr>投影片標題</vt:lpstr>
      </vt:variant>
      <vt:variant>
        <vt:i4>37</vt:i4>
      </vt:variant>
    </vt:vector>
  </HeadingPairs>
  <TitlesOfParts>
    <vt:vector size="38" baseType="lpstr">
      <vt:lpstr>2_Office 佈景主題</vt:lpstr>
      <vt:lpstr>投影片 1</vt:lpstr>
      <vt:lpstr> 合而為一      【約 17：9-11】</vt:lpstr>
      <vt:lpstr> 合而為一      【約 17：9-11】</vt:lpstr>
      <vt:lpstr> 何謂「合而為一」？       </vt:lpstr>
      <vt:lpstr> 怎麼能夠「合而為一」？       </vt:lpstr>
      <vt:lpstr> 怎麼能夠「合而為一」？  神的作為   【約 17：9、11】</vt:lpstr>
      <vt:lpstr> 怎麼能夠「合而為一」？       </vt:lpstr>
      <vt:lpstr> 怎麼能夠「合而為一」？  人的竭力          【弗 4：2-3】</vt:lpstr>
      <vt:lpstr> 怎麼能夠「合而為一」？       </vt:lpstr>
      <vt:lpstr> 合而為一：生命結連    【約 17：9-11】</vt:lpstr>
      <vt:lpstr> 合而為一：生命結連         【約 17：20-23】</vt:lpstr>
      <vt:lpstr> 合而為一：生命結連         【約 17：20-23】</vt:lpstr>
      <vt:lpstr> 合而為一：生命結連，跟主腳蹤    【約 17：24】</vt:lpstr>
      <vt:lpstr> 怎麼能夠「合而為一」 ？       </vt:lpstr>
      <vt:lpstr> 合而為一：共享真理      【約 17：6】</vt:lpstr>
      <vt:lpstr> 合而為一：共享真理      【約 17：8】</vt:lpstr>
      <vt:lpstr> 合而為一：共享真理       【約 17：14-19】</vt:lpstr>
      <vt:lpstr> 合而為一：共享真理       【約 17：14-19】</vt:lpstr>
      <vt:lpstr> 合而為一：共享真理      【約 17：17】</vt:lpstr>
      <vt:lpstr> 怎麼能夠「合而為一」 ？       </vt:lpstr>
      <vt:lpstr> 怎麼能夠「合而為一」？  人的竭力          【弗 4：2-3】</vt:lpstr>
      <vt:lpstr> 合而為一：真理 與 愛      </vt:lpstr>
      <vt:lpstr> 合而為一：真理 與 愛      </vt:lpstr>
      <vt:lpstr> 合而為一：真理 與 愛      </vt:lpstr>
      <vt:lpstr> 合而為一：真理 與 愛      </vt:lpstr>
      <vt:lpstr> 合而為一：真理 與 愛      </vt:lpstr>
      <vt:lpstr> 合而為一：真理 與 愛      </vt:lpstr>
      <vt:lpstr> 合而為一：真理 與 愛      </vt:lpstr>
      <vt:lpstr> 合而為一：真理 與 愛      </vt:lpstr>
      <vt:lpstr>怎樣把「真理與公義」及「愛與饒恕」融合？</vt:lpstr>
      <vt:lpstr>投影片 31</vt:lpstr>
      <vt:lpstr>投影片 32</vt:lpstr>
      <vt:lpstr>【約 1：14】</vt:lpstr>
      <vt:lpstr>基督的救恩：「真理與公義」及「愛與饒恕」的崇高匯聚</vt:lpstr>
      <vt:lpstr>基督的救恩：「真理與公義」及「愛與饒恕」的崇高匯聚</vt:lpstr>
      <vt:lpstr>基督的救恩：「真理與公義」及「愛與饒恕」的崇高匯聚</vt:lpstr>
      <vt:lpstr>基督的救恩：「真理與公義」及「愛與饒恕」的崇高匯聚</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admin</dc:creator>
  <cp:lastModifiedBy>Andrew</cp:lastModifiedBy>
  <cp:revision>1632</cp:revision>
  <cp:lastPrinted>2019-08-16T04:10:29Z</cp:lastPrinted>
  <dcterms:created xsi:type="dcterms:W3CDTF">2013-12-07T04:13:27Z</dcterms:created>
  <dcterms:modified xsi:type="dcterms:W3CDTF">2019-10-04T08:57:20Z</dcterms:modified>
</cp:coreProperties>
</file>