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8471" r:id="rId1"/>
  </p:sldMasterIdLst>
  <p:notesMasterIdLst>
    <p:notesMasterId r:id="rId8"/>
  </p:notesMasterIdLst>
  <p:sldIdLst>
    <p:sldId id="3328" r:id="rId2"/>
    <p:sldId id="3329" r:id="rId3"/>
    <p:sldId id="3330" r:id="rId4"/>
    <p:sldId id="3331" r:id="rId5"/>
    <p:sldId id="3332" r:id="rId6"/>
    <p:sldId id="3333" r:id="rId7"/>
  </p:sldIdLst>
  <p:sldSz cx="9144000" cy="5143500" type="screen16x9"/>
  <p:notesSz cx="6858000" cy="9144000"/>
  <p:defaultTextStyle>
    <a:defPPr>
      <a:defRPr lang="zh-HK"/>
    </a:defPPr>
    <a:lvl1pPr marL="0" algn="l" defTabSz="9143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6" algn="l" defTabSz="9143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33" algn="l" defTabSz="9143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98" algn="l" defTabSz="9143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64" algn="l" defTabSz="9143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29" algn="l" defTabSz="9143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95" algn="l" defTabSz="9143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60" algn="l" defTabSz="9143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26" algn="l" defTabSz="9143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5" autoAdjust="0"/>
    <p:restoredTop sz="94612" autoAdjust="0"/>
  </p:normalViewPr>
  <p:slideViewPr>
    <p:cSldViewPr>
      <p:cViewPr varScale="1">
        <p:scale>
          <a:sx n="109" d="100"/>
          <a:sy n="109" d="100"/>
        </p:scale>
        <p:origin x="-78" y="-4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2" d="100"/>
        <a:sy n="142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6B5375-4F60-45DF-BBC0-3F5DB4B46897}" type="datetimeFigureOut">
              <a:rPr lang="zh-HK" altLang="en-US" smtClean="0"/>
              <a:pPr/>
              <a:t>29/9/2019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AAF3B-5EE5-4CAE-B9DB-F322FA2B2525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3034510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66" algn="l" defTabSz="9143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33" algn="l" defTabSz="9143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98" algn="l" defTabSz="9143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64" algn="l" defTabSz="9143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29" algn="l" defTabSz="9143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95" algn="l" defTabSz="9143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60" algn="l" defTabSz="9143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26" algn="l" defTabSz="9143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F5AA4-8091-4364-973A-C73A58DE1B47}" type="datetimeFigureOut">
              <a:rPr lang="zh-HK" altLang="en-US"/>
              <a:pPr>
                <a:defRPr/>
              </a:pPr>
              <a:t>29/9/2019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55E24-C570-4B5D-BC6A-2D694C5F028A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2122286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F5AA4-8091-4364-973A-C73A58DE1B47}" type="datetimeFigureOut">
              <a:rPr lang="zh-HK" altLang="en-US"/>
              <a:pPr>
                <a:defRPr/>
              </a:pPr>
              <a:t>29/9/2019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907DA-7F80-42E0-B505-32582FF901DE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656987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F5AA4-8091-4364-973A-C73A58DE1B47}" type="datetimeFigureOut">
              <a:rPr lang="zh-HK" altLang="en-US"/>
              <a:pPr>
                <a:defRPr/>
              </a:pPr>
              <a:t>29/9/2019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76448-70EE-4C58-97E3-47F164483C02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1522362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F5AA4-8091-4364-973A-C73A58DE1B47}" type="datetimeFigureOut">
              <a:rPr lang="zh-HK" altLang="en-US"/>
              <a:pPr>
                <a:defRPr/>
              </a:pPr>
              <a:t>29/9/2019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6A20B-BA27-4DF4-BDDF-FC5FE91338B7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2573844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F5AA4-8091-4364-973A-C73A58DE1B47}" type="datetimeFigureOut">
              <a:rPr lang="zh-HK" altLang="en-US"/>
              <a:pPr>
                <a:defRPr/>
              </a:pPr>
              <a:t>29/9/2019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185E9-E83B-4DCB-BDFD-4053DC4B9E33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931412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F5AA4-8091-4364-973A-C73A58DE1B47}" type="datetimeFigureOut">
              <a:rPr lang="zh-HK" altLang="en-US"/>
              <a:pPr>
                <a:defRPr/>
              </a:pPr>
              <a:t>29/9/2019</a:t>
            </a:fld>
            <a:endParaRPr lang="zh-HK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BBFE1-E62A-4E42-BB38-4C7CC86B83CC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2959547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F5AA4-8091-4364-973A-C73A58DE1B47}" type="datetimeFigureOut">
              <a:rPr lang="zh-HK" altLang="en-US"/>
              <a:pPr>
                <a:defRPr/>
              </a:pPr>
              <a:t>29/9/2019</a:t>
            </a:fld>
            <a:endParaRPr lang="zh-HK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7064E-A4A4-4DDE-930E-643FF51FABB1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190883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F5AA4-8091-4364-973A-C73A58DE1B47}" type="datetimeFigureOut">
              <a:rPr lang="zh-HK" altLang="en-US"/>
              <a:pPr>
                <a:defRPr/>
              </a:pPr>
              <a:t>29/9/2019</a:t>
            </a:fld>
            <a:endParaRPr lang="zh-HK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22A17-1D0E-4465-82B8-8D51BC9BA84B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3482074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F5AA4-8091-4364-973A-C73A58DE1B47}" type="datetimeFigureOut">
              <a:rPr lang="zh-HK" altLang="en-US"/>
              <a:pPr>
                <a:defRPr/>
              </a:pPr>
              <a:t>29/9/2019</a:t>
            </a:fld>
            <a:endParaRPr lang="zh-HK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35FFE-AAE7-423D-9059-BD0CA077AEF4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3368255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F5AA4-8091-4364-973A-C73A58DE1B47}" type="datetimeFigureOut">
              <a:rPr lang="zh-HK" altLang="en-US"/>
              <a:pPr>
                <a:defRPr/>
              </a:pPr>
              <a:t>29/9/2019</a:t>
            </a:fld>
            <a:endParaRPr lang="zh-HK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A83D7-4E9B-4C39-A44C-2140D9B36DB5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401395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F5AA4-8091-4364-973A-C73A58DE1B47}" type="datetimeFigureOut">
              <a:rPr lang="zh-HK" altLang="en-US"/>
              <a:pPr>
                <a:defRPr/>
              </a:pPr>
              <a:t>29/9/2019</a:t>
            </a:fld>
            <a:endParaRPr lang="zh-HK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B10D7-CE06-4525-924C-87FFC652DD5B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2162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zh-HK" altLang="en-US" smtClean="0"/>
          </a:p>
        </p:txBody>
      </p:sp>
      <p:sp>
        <p:nvSpPr>
          <p:cNvPr id="614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914400">
              <a:defRPr/>
            </a:pPr>
            <a:fld id="{AC5F5AA4-8091-4364-973A-C73A58DE1B47}" type="datetimeFigureOut">
              <a:rPr lang="zh-HK" altLang="en-US"/>
              <a:pPr defTabSz="914400">
                <a:defRPr/>
              </a:pPr>
              <a:t>29/9/2019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914400">
              <a:defRPr/>
            </a:pP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914400">
              <a:defRPr/>
            </a:pPr>
            <a:fld id="{945DCD44-9EE3-4A4A-A93D-0C3238BD3BCA}" type="slidenum">
              <a:rPr lang="zh-HK" altLang="en-US"/>
              <a:pPr defTabSz="914400"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377453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472" r:id="rId1"/>
    <p:sldLayoutId id="2147488473" r:id="rId2"/>
    <p:sldLayoutId id="2147488474" r:id="rId3"/>
    <p:sldLayoutId id="2147488475" r:id="rId4"/>
    <p:sldLayoutId id="2147488476" r:id="rId5"/>
    <p:sldLayoutId id="2147488477" r:id="rId6"/>
    <p:sldLayoutId id="2147488478" r:id="rId7"/>
    <p:sldLayoutId id="2147488479" r:id="rId8"/>
    <p:sldLayoutId id="2147488480" r:id="rId9"/>
    <p:sldLayoutId id="2147488481" r:id="rId10"/>
    <p:sldLayoutId id="21474884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&#31070;&#21127;&#12298;&#25152;&#32645;&#38272;&#12299;&#24109;&#24052;&#22899;&#29579;&#30340;&#36914;&#22580;_20s.mp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HK" altLang="en-US" smtClean="0"/>
          </a:p>
        </p:txBody>
      </p:sp>
      <p:sp>
        <p:nvSpPr>
          <p:cNvPr id="6861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HK" altLang="en-US" smtClean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7968" y="-7698"/>
            <a:ext cx="9289307" cy="5151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2339754" y="897564"/>
            <a:ext cx="6783588" cy="17851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>
              <a:defRPr/>
            </a:pPr>
            <a:r>
              <a:rPr lang="zh-HK" altLang="zh-HK" sz="6000" b="1" spc="400" dirty="0">
                <a:ln w="12700" cmpd="sng">
                  <a:solidFill>
                    <a:srgbClr val="C0504D">
                      <a:lumMod val="75000"/>
                    </a:srgbClr>
                  </a:solidFill>
                  <a:prstDash val="solid"/>
                </a:ln>
                <a:solidFill>
                  <a:srgbClr val="4BACC6">
                    <a:lumMod val="50000"/>
                  </a:srgbClr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</a:rPr>
              <a:t>生命的提升與滑落</a:t>
            </a:r>
            <a:endParaRPr lang="en-US" altLang="zh-HK" sz="4800" b="1" spc="400" dirty="0">
              <a:ln w="12700" cmpd="sng">
                <a:solidFill>
                  <a:srgbClr val="C0504D">
                    <a:lumMod val="75000"/>
                  </a:srgbClr>
                </a:solidFill>
                <a:prstDash val="solid"/>
              </a:ln>
              <a:solidFill>
                <a:srgbClr val="4BACC6">
                  <a:lumMod val="50000"/>
                </a:srgbClr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</a:endParaRPr>
          </a:p>
          <a:p>
            <a:pPr algn="ctr" defTabSz="914400">
              <a:spcBef>
                <a:spcPts val="1200"/>
              </a:spcBef>
              <a:defRPr/>
            </a:pPr>
            <a:r>
              <a:rPr lang="zh-HK" altLang="zh-HK" sz="40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（</a:t>
            </a:r>
            <a:r>
              <a:rPr lang="zh-TW" altLang="en-US" sz="40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華康流隸體" panose="02010609010101010101" pitchFamily="49" charset="-120"/>
                <a:ea typeface="華康流隸體" panose="02010609010101010101" pitchFamily="49" charset="-120"/>
              </a:rPr>
              <a:t>列</a:t>
            </a:r>
            <a:r>
              <a:rPr lang="zh-HK" altLang="zh-HK" sz="40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華康流隸體" panose="02010609010101010101" pitchFamily="49" charset="-120"/>
                <a:ea typeface="華康流隸體" panose="02010609010101010101" pitchFamily="49" charset="-120"/>
              </a:rPr>
              <a:t>王</a:t>
            </a:r>
            <a:r>
              <a:rPr lang="zh-TW" altLang="en-US" sz="40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華康流隸體" panose="02010609010101010101" pitchFamily="49" charset="-120"/>
                <a:ea typeface="華康流隸體" panose="02010609010101010101" pitchFamily="49" charset="-120"/>
              </a:rPr>
              <a:t>紀</a:t>
            </a:r>
            <a:r>
              <a:rPr lang="zh-HK" altLang="zh-HK" sz="40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華康流隸體" panose="02010609010101010101" pitchFamily="49" charset="-120"/>
                <a:ea typeface="華康流隸體" panose="02010609010101010101" pitchFamily="49" charset="-120"/>
              </a:rPr>
              <a:t>上</a:t>
            </a:r>
            <a:r>
              <a:rPr lang="en-US" altLang="zh-HK" sz="40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</a:t>
            </a:r>
            <a:r>
              <a:rPr lang="zh-HK" altLang="zh-HK" sz="40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：</a:t>
            </a:r>
            <a:r>
              <a:rPr lang="en-US" altLang="zh-HK" sz="40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1-9</a:t>
            </a:r>
            <a:r>
              <a:rPr lang="zh-HK" altLang="zh-HK" sz="40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、</a:t>
            </a:r>
            <a:r>
              <a:rPr lang="en-US" altLang="zh-HK" sz="40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26-29</a:t>
            </a:r>
            <a:r>
              <a:rPr lang="zh-HK" altLang="zh-HK" sz="40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）</a:t>
            </a:r>
            <a:endParaRPr lang="zh-HK" altLang="en-US" sz="40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270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圖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04916" y="46436"/>
            <a:ext cx="6734175" cy="5050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1941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7968" y="-7698"/>
            <a:ext cx="9289307" cy="5151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59" name="矩形 4"/>
          <p:cNvSpPr>
            <a:spLocks noChangeArrowheads="1"/>
          </p:cNvSpPr>
          <p:nvPr/>
        </p:nvSpPr>
        <p:spPr bwMode="auto">
          <a:xfrm>
            <a:off x="684213" y="897732"/>
            <a:ext cx="29297312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400" b="1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音樂：</a:t>
            </a:r>
            <a:r>
              <a:rPr lang="zh-TW" altLang="en-US" sz="4400" b="1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韓德爾：神劇</a:t>
            </a:r>
            <a:endParaRPr lang="en-US" altLang="zh-TW" sz="4400" b="1" dirty="0" smtClean="0">
              <a:solidFill>
                <a:srgbClr val="7030A0"/>
              </a:solidFill>
              <a:latin typeface="微軟正黑體" pitchFamily="34" charset="-120"/>
              <a:ea typeface="微軟正黑體" pitchFamily="34" charset="-120"/>
            </a:endParaRP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400" b="1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            </a:t>
            </a:r>
            <a:r>
              <a:rPr lang="zh-TW" altLang="en-US" sz="4400" b="1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  <a:hlinkClick r:id="rId3" action="ppaction://hlinkfile"/>
              </a:rPr>
              <a:t>描述示巴女王進場時的</a:t>
            </a:r>
            <a:endParaRPr lang="en-US" altLang="zh-TW" sz="4400" b="1" dirty="0" smtClean="0">
              <a:solidFill>
                <a:srgbClr val="7030A0"/>
              </a:solidFill>
              <a:latin typeface="微軟正黑體" pitchFamily="34" charset="-120"/>
              <a:ea typeface="微軟正黑體" pitchFamily="34" charset="-120"/>
            </a:endParaRP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zh-TW" sz="4400" b="1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            </a:t>
            </a:r>
            <a:r>
              <a:rPr lang="zh-TW" altLang="en-US" sz="4400" b="1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華麗、光輝、莊嚴、</a:t>
            </a:r>
            <a:endParaRPr lang="en-US" altLang="zh-TW" sz="4400" b="1" dirty="0" smtClean="0">
              <a:solidFill>
                <a:srgbClr val="7030A0"/>
              </a:solidFill>
              <a:latin typeface="微軟正黑體" pitchFamily="34" charset="-120"/>
              <a:ea typeface="微軟正黑體" pitchFamily="34" charset="-120"/>
            </a:endParaRP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zh-TW" sz="4400" b="1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            </a:t>
            </a:r>
            <a:r>
              <a:rPr lang="zh-TW" altLang="en-US" sz="4400" b="1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熱閙、歡愉。</a:t>
            </a:r>
            <a:endParaRPr lang="zh-HK" altLang="en-US" sz="4400" b="1" dirty="0" smtClean="0">
              <a:solidFill>
                <a:srgbClr val="7030A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837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HK" altLang="en-US" smtClean="0"/>
          </a:p>
        </p:txBody>
      </p:sp>
      <p:sp>
        <p:nvSpPr>
          <p:cNvPr id="7168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HK" altLang="en-US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7968" y="-7698"/>
            <a:ext cx="9289307" cy="5151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755653" y="960835"/>
            <a:ext cx="97202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000" b="1" smtClean="0">
                <a:solidFill>
                  <a:prstClr val="black"/>
                </a:solidFill>
                <a:latin typeface="華康粗黑體(P)" pitchFamily="2" charset="-120"/>
                <a:ea typeface="華康粗黑體(P)" pitchFamily="2" charset="-120"/>
              </a:rPr>
              <a:t>生命的提升 </a:t>
            </a:r>
            <a:r>
              <a:rPr lang="en-US" altLang="zh-TW" sz="4000" b="1" smtClean="0">
                <a:solidFill>
                  <a:prstClr val="black"/>
                </a:solidFill>
                <a:latin typeface="華康粗黑體(P)" pitchFamily="2" charset="-120"/>
                <a:ea typeface="華康粗黑體(P)" pitchFamily="2" charset="-120"/>
              </a:rPr>
              <a:t>—</a:t>
            </a:r>
            <a:r>
              <a:rPr lang="en-US" altLang="zh-TW" sz="4000" b="1" smtClean="0">
                <a:solidFill>
                  <a:srgbClr val="7030A0"/>
                </a:solidFill>
                <a:latin typeface="華康粗黑體(P)" pitchFamily="2" charset="-120"/>
                <a:ea typeface="華康粗黑體(P)" pitchFamily="2" charset="-120"/>
              </a:rPr>
              <a:t> </a:t>
            </a:r>
            <a:r>
              <a:rPr lang="zh-TW" altLang="en-US" b="1" smtClean="0">
                <a:solidFill>
                  <a:srgbClr val="7030A0"/>
                </a:solidFill>
                <a:latin typeface="華康粗黑體(P)" pitchFamily="2" charset="-120"/>
                <a:ea typeface="華康粗黑體(P)" pitchFamily="2" charset="-120"/>
              </a:rPr>
              <a:t>示巴女王擺上一切尋智慧</a:t>
            </a:r>
            <a:r>
              <a:rPr lang="zh-TW" altLang="en-US" smtClean="0">
                <a:solidFill>
                  <a:srgbClr val="000000"/>
                </a:solidFill>
                <a:latin typeface="華康粗黑體(P)" pitchFamily="2" charset="-120"/>
                <a:ea typeface="華康粗黑體(P)" pitchFamily="2" charset="-120"/>
              </a:rPr>
              <a:t> 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3995738" y="2247901"/>
            <a:ext cx="756126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000" b="1" smtClean="0">
                <a:solidFill>
                  <a:srgbClr val="800000"/>
                </a:solidFill>
                <a:latin typeface="華康粗黑體(P)" pitchFamily="2" charset="-120"/>
                <a:ea typeface="華康粗黑體(P)" pitchFamily="2" charset="-120"/>
              </a:rPr>
              <a:t>不怕路途艱辛</a:t>
            </a: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000" smtClean="0">
                <a:solidFill>
                  <a:srgbClr val="7030A0"/>
                </a:solidFill>
                <a:latin typeface="華康粗黑體(P)" pitchFamily="2" charset="-120"/>
                <a:ea typeface="華康粗黑體(P)" pitchFamily="2" charset="-120"/>
              </a:rPr>
              <a:t> </a:t>
            </a: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708403" y="1663304"/>
            <a:ext cx="75596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000" b="1" smtClean="0">
                <a:solidFill>
                  <a:srgbClr val="800000"/>
                </a:solidFill>
                <a:latin typeface="華康粗黑體(P)" pitchFamily="2" charset="-120"/>
                <a:ea typeface="華康粗黑體(P)" pitchFamily="2" charset="-120"/>
              </a:rPr>
              <a:t>奉上珍貴禮物</a:t>
            </a:r>
            <a:r>
              <a:rPr lang="zh-TW" altLang="en-US" sz="4000" smtClean="0">
                <a:solidFill>
                  <a:srgbClr val="800000"/>
                </a:solidFill>
                <a:latin typeface="華康粗黑體(P)" pitchFamily="2" charset="-120"/>
                <a:ea typeface="華康粗黑體(P)" pitchFamily="2" charset="-12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201851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HK" altLang="en-US" smtClean="0"/>
          </a:p>
        </p:txBody>
      </p:sp>
      <p:sp>
        <p:nvSpPr>
          <p:cNvPr id="7270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HK" altLang="en-US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7968" y="-7698"/>
            <a:ext cx="9289307" cy="5151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1116013" y="303610"/>
            <a:ext cx="93599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zh-TW" altLang="en-US" sz="4000" b="1" dirty="0" smtClean="0">
                <a:solidFill>
                  <a:prstClr val="black"/>
                </a:solidFill>
                <a:latin typeface="華康粗黑體(P)" pitchFamily="2" charset="-120"/>
                <a:ea typeface="華康粗黑體(P)" pitchFamily="2" charset="-120"/>
              </a:rPr>
              <a:t>生命的滑落</a:t>
            </a:r>
            <a:r>
              <a:rPr lang="en-US" altLang="zh-TW" sz="4000" b="1" dirty="0" smtClean="0">
                <a:solidFill>
                  <a:prstClr val="black"/>
                </a:solidFill>
                <a:latin typeface="華康粗黑體(P)" pitchFamily="2" charset="-120"/>
                <a:ea typeface="華康粗黑體(P)" pitchFamily="2" charset="-120"/>
              </a:rPr>
              <a:t>—</a:t>
            </a:r>
            <a:r>
              <a:rPr lang="zh-TW" altLang="en-US" b="1" dirty="0" smtClean="0">
                <a:solidFill>
                  <a:srgbClr val="C0504D">
                    <a:lumMod val="50000"/>
                  </a:srgbClr>
                </a:solidFill>
                <a:latin typeface="華康粗黑體(P)" pitchFamily="2" charset="-120"/>
                <a:ea typeface="華康粗黑體(P)" pitchFamily="2" charset="-120"/>
              </a:rPr>
              <a:t>所羅門王</a:t>
            </a:r>
            <a:r>
              <a:rPr lang="zh-TW" altLang="en-US" b="1" dirty="0" smtClean="0">
                <a:solidFill>
                  <a:srgbClr val="632523"/>
                </a:solidFill>
                <a:latin typeface="華康粗黑體(P)" pitchFamily="2" charset="-120"/>
                <a:ea typeface="華康粗黑體(P)" pitchFamily="2" charset="-120"/>
              </a:rPr>
              <a:t>不聽上帝背律法</a:t>
            </a:r>
            <a:r>
              <a:rPr lang="zh-TW" altLang="en-US" sz="4000" dirty="0" smtClean="0">
                <a:solidFill>
                  <a:srgbClr val="632523"/>
                </a:solidFill>
                <a:latin typeface="華康粗黑體(P)" pitchFamily="2" charset="-120"/>
                <a:ea typeface="華康粗黑體(P)" pitchFamily="2" charset="-120"/>
              </a:rPr>
              <a:t> 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2843213" y="1445419"/>
            <a:ext cx="75612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000" b="1" smtClean="0">
                <a:solidFill>
                  <a:srgbClr val="0070C0"/>
                </a:solidFill>
                <a:latin typeface="華康粗黑體(P)" pitchFamily="2" charset="-120"/>
                <a:ea typeface="華康粗黑體(P)" pitchFamily="2" charset="-120"/>
              </a:rPr>
              <a:t>大興土木（權力）</a:t>
            </a:r>
            <a:r>
              <a:rPr lang="zh-TW" altLang="en-US" sz="4000" smtClean="0">
                <a:solidFill>
                  <a:srgbClr val="0070C0"/>
                </a:solidFill>
                <a:latin typeface="華康粗黑體(P)" pitchFamily="2" charset="-120"/>
                <a:ea typeface="華康粗黑體(P)" pitchFamily="2" charset="-120"/>
              </a:rPr>
              <a:t> </a:t>
            </a: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555878" y="915591"/>
            <a:ext cx="75596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000" b="1" smtClean="0">
                <a:solidFill>
                  <a:srgbClr val="0070C0"/>
                </a:solidFill>
                <a:latin typeface="華康粗黑體(P)" pitchFamily="2" charset="-120"/>
                <a:ea typeface="華康粗黑體(P)" pitchFamily="2" charset="-120"/>
              </a:rPr>
              <a:t>囤積財富（金錢）</a:t>
            </a:r>
            <a:r>
              <a:rPr lang="zh-TW" altLang="en-US" sz="4000" smtClean="0">
                <a:solidFill>
                  <a:srgbClr val="0070C0"/>
                </a:solidFill>
                <a:latin typeface="華康粗黑體(P)" pitchFamily="2" charset="-120"/>
                <a:ea typeface="華康粗黑體(P)" pitchFamily="2" charset="-120"/>
              </a:rPr>
              <a:t> </a:t>
            </a: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3132138" y="1985963"/>
            <a:ext cx="75612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000" b="1" smtClean="0">
                <a:solidFill>
                  <a:srgbClr val="0070C0"/>
                </a:solidFill>
                <a:latin typeface="華康粗黑體(P)" pitchFamily="2" charset="-120"/>
                <a:ea typeface="華康粗黑體(P)" pitchFamily="2" charset="-120"/>
              </a:rPr>
              <a:t>放縱情慾（性）</a:t>
            </a:r>
            <a:r>
              <a:rPr lang="zh-TW" altLang="en-US" sz="4000" smtClean="0">
                <a:solidFill>
                  <a:srgbClr val="000000"/>
                </a:solidFill>
                <a:latin typeface="華康粗黑體(P)" pitchFamily="2" charset="-120"/>
                <a:ea typeface="華康粗黑體(P)" pitchFamily="2" charset="-120"/>
              </a:rPr>
              <a:t> </a:t>
            </a: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563938" y="2526507"/>
            <a:ext cx="75612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000" b="1" smtClean="0">
                <a:solidFill>
                  <a:srgbClr val="0070C0"/>
                </a:solidFill>
                <a:latin typeface="華康粗黑體(P)" pitchFamily="2" charset="-120"/>
                <a:ea typeface="華康粗黑體(P)" pitchFamily="2" charset="-120"/>
              </a:rPr>
              <a:t>外交征討（爭戰）</a:t>
            </a:r>
            <a:r>
              <a:rPr lang="zh-TW" altLang="en-US" sz="4000" smtClean="0">
                <a:solidFill>
                  <a:srgbClr val="000000"/>
                </a:solidFill>
                <a:latin typeface="華康粗黑體(P)" pitchFamily="2" charset="-120"/>
                <a:ea typeface="華康粗黑體(P)" pitchFamily="2" charset="-12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332360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HK" altLang="en-US" smtClean="0"/>
          </a:p>
        </p:txBody>
      </p:sp>
      <p:sp>
        <p:nvSpPr>
          <p:cNvPr id="7373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HK" altLang="en-US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7968" y="-7698"/>
            <a:ext cx="9289307" cy="5151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2051052" y="234554"/>
            <a:ext cx="8353425" cy="4196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defTabSz="914400" eaLnBrk="1" fontAlgn="base" hangingPunct="1">
              <a:lnSpc>
                <a:spcPts val="64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000" b="1" smtClean="0">
                <a:solidFill>
                  <a:srgbClr val="7030A0"/>
                </a:solidFill>
                <a:latin typeface="華康粗黑體(P)" pitchFamily="2" charset="-120"/>
                <a:ea typeface="華康粗黑體(P)" pitchFamily="2" charset="-120"/>
              </a:rPr>
              <a:t>我將生死陳明你面前，</a:t>
            </a:r>
            <a:r>
              <a:rPr lang="en-US" altLang="zh-TW" sz="4000" b="1" smtClean="0">
                <a:solidFill>
                  <a:srgbClr val="7030A0"/>
                </a:solidFill>
                <a:latin typeface="華康粗黑體(P)" pitchFamily="2" charset="-120"/>
                <a:ea typeface="華康粗黑體(P)" pitchFamily="2" charset="-120"/>
              </a:rPr>
              <a:t/>
            </a:r>
            <a:br>
              <a:rPr lang="en-US" altLang="zh-TW" sz="4000" b="1" smtClean="0">
                <a:solidFill>
                  <a:srgbClr val="7030A0"/>
                </a:solidFill>
                <a:latin typeface="華康粗黑體(P)" pitchFamily="2" charset="-120"/>
                <a:ea typeface="華康粗黑體(P)" pitchFamily="2" charset="-120"/>
              </a:rPr>
            </a:br>
            <a:r>
              <a:rPr lang="en-US" altLang="zh-TW" sz="4000" b="1" smtClean="0">
                <a:solidFill>
                  <a:srgbClr val="7030A0"/>
                </a:solidFill>
                <a:latin typeface="華康粗黑體(P)" pitchFamily="2" charset="-120"/>
                <a:ea typeface="華康粗黑體(P)" pitchFamily="2" charset="-120"/>
              </a:rPr>
              <a:t>  </a:t>
            </a:r>
            <a:r>
              <a:rPr lang="zh-TW" altLang="en-US" sz="4000" b="1" smtClean="0">
                <a:solidFill>
                  <a:srgbClr val="7030A0"/>
                </a:solidFill>
                <a:latin typeface="華康粗黑體(P)" pitchFamily="2" charset="-120"/>
                <a:ea typeface="華康粗黑體(P)" pitchFamily="2" charset="-120"/>
              </a:rPr>
              <a:t>有祝福或咒詛，</a:t>
            </a:r>
          </a:p>
          <a:p>
            <a:pPr defTabSz="914400" eaLnBrk="1" fontAlgn="base" hangingPunct="1">
              <a:lnSpc>
                <a:spcPts val="64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000" b="1" smtClean="0">
                <a:solidFill>
                  <a:srgbClr val="7030A0"/>
                </a:solidFill>
                <a:latin typeface="華康粗黑體(P)" pitchFamily="2" charset="-120"/>
                <a:ea typeface="華康粗黑體(P)" pitchFamily="2" charset="-120"/>
              </a:rPr>
              <a:t>    選擇生命，必得存活；</a:t>
            </a:r>
          </a:p>
          <a:p>
            <a:pPr defTabSz="914400" eaLnBrk="1" fontAlgn="base" hangingPunct="1">
              <a:lnSpc>
                <a:spcPts val="64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000" b="1" smtClean="0">
                <a:solidFill>
                  <a:srgbClr val="7030A0"/>
                </a:solidFill>
                <a:latin typeface="華康粗黑體(P)" pitchFamily="2" charset="-120"/>
                <a:ea typeface="華康粗黑體(P)" pitchFamily="2" charset="-120"/>
              </a:rPr>
              <a:t>      你當愛上主，聆聽祂聲音，</a:t>
            </a:r>
            <a:r>
              <a:rPr lang="en-US" altLang="zh-TW" sz="4000" b="1" smtClean="0">
                <a:solidFill>
                  <a:srgbClr val="7030A0"/>
                </a:solidFill>
                <a:latin typeface="華康粗黑體(P)" pitchFamily="2" charset="-120"/>
                <a:ea typeface="華康粗黑體(P)" pitchFamily="2" charset="-120"/>
              </a:rPr>
              <a:t/>
            </a:r>
            <a:br>
              <a:rPr lang="en-US" altLang="zh-TW" sz="4000" b="1" smtClean="0">
                <a:solidFill>
                  <a:srgbClr val="7030A0"/>
                </a:solidFill>
                <a:latin typeface="華康粗黑體(P)" pitchFamily="2" charset="-120"/>
                <a:ea typeface="華康粗黑體(P)" pitchFamily="2" charset="-120"/>
              </a:rPr>
            </a:br>
            <a:r>
              <a:rPr lang="en-US" altLang="zh-TW" sz="4000" b="1" smtClean="0">
                <a:solidFill>
                  <a:srgbClr val="7030A0"/>
                </a:solidFill>
                <a:latin typeface="華康粗黑體(P)" pitchFamily="2" charset="-120"/>
                <a:ea typeface="華康粗黑體(P)" pitchFamily="2" charset="-120"/>
              </a:rPr>
              <a:t>        </a:t>
            </a:r>
            <a:r>
              <a:rPr lang="zh-TW" altLang="en-US" sz="4000" b="1" smtClean="0">
                <a:solidFill>
                  <a:srgbClr val="7030A0"/>
                </a:solidFill>
                <a:latin typeface="華康粗黑體(P)" pitchFamily="2" charset="-120"/>
                <a:ea typeface="華康粗黑體(P)" pitchFamily="2" charset="-120"/>
              </a:rPr>
              <a:t>你當選擇生命。</a:t>
            </a:r>
          </a:p>
        </p:txBody>
      </p:sp>
    </p:spTree>
    <p:extLst>
      <p:ext uri="{BB962C8B-B14F-4D97-AF65-F5344CB8AC3E}">
        <p14:creationId xmlns:p14="http://schemas.microsoft.com/office/powerpoint/2010/main" xmlns="" val="3073940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7449</TotalTime>
  <Words>104</Words>
  <Application>Microsoft Office PowerPoint</Application>
  <PresentationFormat>如螢幕大小 (16:9)</PresentationFormat>
  <Paragraphs>18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1_Office 佈景主題</vt:lpstr>
      <vt:lpstr>投影片 1</vt:lpstr>
      <vt:lpstr>投影片 2</vt:lpstr>
      <vt:lpstr>投影片 3</vt:lpstr>
      <vt:lpstr>投影片 4</vt:lpstr>
      <vt:lpstr>投影片 5</vt:lpstr>
      <vt:lpstr>投影片 6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Andrew</dc:creator>
  <cp:lastModifiedBy>Andrew</cp:lastModifiedBy>
  <cp:revision>389</cp:revision>
  <dcterms:created xsi:type="dcterms:W3CDTF">2018-06-29T08:19:19Z</dcterms:created>
  <dcterms:modified xsi:type="dcterms:W3CDTF">2019-09-29T00:37:23Z</dcterms:modified>
</cp:coreProperties>
</file>