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E1F1C7-B1B5-403E-9DA4-B906411B6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1ED385D-9469-4640-8A47-AD38BC2F6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26E92-295F-450D-81C1-3B08ED6F5DA7}" type="datetimeFigureOut">
              <a:rPr lang="zh-HK" altLang="en-US" smtClean="0"/>
              <a:t>20/9/2019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D2A2BA3-C68E-406B-8741-C13D687ED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C268CD2-C51C-47F9-98AE-18DF50AB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AC2B6-8C1A-4AFE-90E5-795BF22E189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9360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C35B07C-A5CE-46B7-8815-4D39C68CB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B76D868-B3CC-411E-8A1E-FC5D3606C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761E5D1-2D37-4A80-925A-9B418321B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26E92-295F-450D-81C1-3B08ED6F5DA7}" type="datetimeFigureOut">
              <a:rPr lang="zh-HK" altLang="en-US" smtClean="0"/>
              <a:t>20/9/2019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2CBEB14-0A87-42E0-B3DA-1A590D27BA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B33105-64CA-4E54-B96D-D5343482F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AC2B6-8C1A-4AFE-90E5-795BF22E189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9634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63FD6F1-F750-4D04-B656-74FA3FF9B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平安了！平安了！</a:t>
            </a:r>
            <a:endParaRPr lang="zh-HK" altLang="en-US" sz="4800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1099D80-99DF-4D7D-99A8-4ECBFF01A3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29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8CB4ACA-7307-45ED-9CC4-913B85219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5400">
                <a:solidFill>
                  <a:schemeClr val="tx1">
                    <a:lumMod val="85000"/>
                    <a:lumOff val="15000"/>
                  </a:schemeClr>
                </a:solidFill>
              </a:rPr>
              <a:t>箴言金句</a:t>
            </a:r>
            <a:endParaRPr lang="zh-HK" alt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A1C97EA-4A1A-4897-95B3-1E82D8DC37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9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7963382-F055-421B-BF40-F25290A3B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慢做</a:t>
            </a:r>
            <a:r>
              <a:rPr lang="en-US" altLang="zh-TW"/>
              <a:t>12</a:t>
            </a:r>
            <a:r>
              <a:rPr lang="zh-TW" altLang="en-US"/>
              <a:t>步情緒梳理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2D53400-D1A8-4807-B655-0FC5FF2750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82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B983CD9-C3BA-4421-96D1-1D5B0987C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AD2B5A4-C1FC-409F-BB65-E59CFF2A4A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73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1C738A2-B03F-42FB-8EF9-F907EA707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/>
              <a:t>如果今日，</a:t>
            </a:r>
            <a:br>
              <a:rPr lang="en-US" altLang="zh-TW" sz="4800"/>
            </a:br>
            <a:r>
              <a:rPr lang="zh-TW" altLang="en-US" sz="4800"/>
              <a:t>耶利米先知在你面前出現，</a:t>
            </a:r>
            <a:br>
              <a:rPr lang="en-US" altLang="zh-TW" sz="4800"/>
            </a:br>
            <a:r>
              <a:rPr lang="zh-TW" altLang="en-US" sz="4800"/>
              <a:t>你會點？</a:t>
            </a:r>
            <a:endParaRPr lang="zh-HK" altLang="en-US" sz="48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CFF9714-DB23-4608-9670-9373DC74E7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53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844ACC8-D16F-44D9-9A97-BEFF4FA84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耶利米先知其人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B4146D3-2444-483E-A63E-B8834D46C9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67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08510DA-0693-4FB4-8676-78BD594EC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耶和華預備建立的耶利米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8D07E74-6457-4E22-89DE-BF2EBC5B18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06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805B0FE-9E38-4731-A776-84975A5D5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《</a:t>
            </a:r>
            <a:r>
              <a:rPr lang="zh-TW" altLang="en-US"/>
              <a:t>舊約聖經</a:t>
            </a:r>
            <a:r>
              <a:rPr lang="en-US" altLang="zh-TW"/>
              <a:t>》</a:t>
            </a:r>
            <a:r>
              <a:rPr lang="zh-TW" altLang="en-US"/>
              <a:t>中的耶利米著作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1E4057-66D4-46BD-B9D0-3DB87B1742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40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17015BB-293E-494C-B137-BA67A3106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《</a:t>
            </a:r>
            <a:r>
              <a:rPr lang="zh-TW" altLang="en-US"/>
              <a:t>舊約聖經</a:t>
            </a:r>
            <a:r>
              <a:rPr lang="en-US" altLang="zh-TW"/>
              <a:t>》</a:t>
            </a:r>
            <a:r>
              <a:rPr lang="zh-TW" altLang="en-US"/>
              <a:t>中的耶利米著作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DE7622F-8323-480A-B1E4-52B27BF071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98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C3DF975-0E9D-4EF7-A78E-4797B82DF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了解耶利米身處的時代背景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C5EB9AA-4B56-4EE5-BB87-50B49A47E9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99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5F636A8-9D42-44D5-AA05-B85A96D15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先知信息越來越提升音量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3280D00-CCA4-4B6C-AED5-B43F1E022A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60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84EEBDC-0AC8-46B9-B2CA-4C8DB57DE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2019</a:t>
            </a:r>
            <a:r>
              <a:rPr lang="zh-TW" altLang="en-US"/>
              <a:t>年主題：愛神愛人，踐信於行。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9F65B6D-BA2C-4EFF-85CA-A4476D6F37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97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2EBCF36-CE1E-4894-B35D-97EF28FA8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耶利米事奉年代</a:t>
            </a:r>
            <a:endParaRPr lang="zh-HK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4FF2BC8-CC62-43CC-AA9E-39A028B28E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62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C51ABD2-07CE-4BF8-BF67-734C7BF84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南國猶大被虜路線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09DCE5F-CF27-498E-A76F-451E96815B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43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4B34D95-44A8-45F9-B3CC-3A4E103EB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accent6">
                    <a:lumMod val="50000"/>
                  </a:schemeClr>
                </a:solidFill>
              </a:rPr>
              <a:t>詩篇</a:t>
            </a:r>
            <a:r>
              <a:rPr lang="en-US" altLang="zh-TW">
                <a:solidFill>
                  <a:schemeClr val="accent6">
                    <a:lumMod val="50000"/>
                  </a:schemeClr>
                </a:solidFill>
              </a:rPr>
              <a:t>137</a:t>
            </a:r>
            <a:r>
              <a:rPr lang="zh-TW" altLang="en-US">
                <a:solidFill>
                  <a:schemeClr val="accent6">
                    <a:lumMod val="50000"/>
                  </a:schemeClr>
                </a:solidFill>
              </a:rPr>
              <a:t>篇 被虜到巴比倫的詩</a:t>
            </a:r>
            <a:endParaRPr lang="zh-HK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095AFCC-1BE8-4D50-8B21-46D2C051A2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03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050B55B-8C30-49C3-B2AD-80516DEC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預言被虜七十年後歸回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934BCFA-B44C-454A-A761-193CAD9296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04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89715D6-D603-49C5-A6BC-9EAA6097B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E8EF337-2309-4CC7-9F10-F90E773820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14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E025515-3AE4-42F6-8D2F-BF2DD5697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5FC0D9A-C414-48D9-90B8-F63F1B974D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78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EBE4DE8-EBD5-46AE-B122-47FFF5A75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426D850-4AA1-4A80-B103-E7AF674CFC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16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8CF2E78-D31B-4A3C-ACEB-959FD5D3C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C65DFD1-4CCF-4E69-AB3D-71F2368A9E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19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35A84CF-CBCC-432E-BE1C-1A4DFDDCA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DD3E533-05F0-4684-BD56-9DC6573EB2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02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24EDD13-E91B-4016-9B59-119677967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3D9BFB0-2F8A-481F-A680-FC30E1E158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62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3E1729C-4BFE-4848-B3DD-9DE1E52A8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平安了！平安了！</a:t>
            </a:r>
            <a:endParaRPr lang="zh-HK" altLang="en-US" sz="4800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17AB1D5-B197-4922-B1EE-4A443680E1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38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FC2020E-5E48-4F92-B247-16BDFEBB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耶利米被立為先知的使命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26B71D6-B6D7-432F-8FE4-C6891A977C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61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5079E36-D5F4-403E-8939-DCFECA1CD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耶利米被立為先知的使命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E11B26A-446F-4C3E-B276-AE11FFB4CB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08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9AA6D4B-4952-4D2B-836C-5BDA1BD02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耶利米被立為先知的使命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DCE1F09-E2CF-4649-A2C7-4CFD74B77B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32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8EEFC7E-F6B0-4304-9454-DA470E581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EA6AF4F-CC74-4FFC-8A8A-F94207BB22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70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ACA570A-D586-44B3-9AC8-7A02FCB2C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Comfort Zone </a:t>
            </a:r>
            <a:r>
              <a:rPr lang="zh-TW" altLang="en-US"/>
              <a:t>安舒區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F80CC50-1D80-425F-AA8F-5109DF1C75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444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5D5268C-70FE-44CA-B1F1-13D448D07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耶和華對子民安慰的應許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013F483-4F6A-42F8-B25F-51B576D6DC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87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3BB9A60-52D0-41D7-904C-558F952BE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耶和華對南國猶太人說的話 ── 全書的鎖匙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D643320-E268-48B1-8E08-299A0653C9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607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BF378D9-ECEB-47A0-97D1-ADE89DBA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/>
              <a:t>如果今日，</a:t>
            </a:r>
            <a:br>
              <a:rPr lang="en-US" altLang="zh-TW" sz="4800"/>
            </a:br>
            <a:r>
              <a:rPr lang="zh-TW" altLang="en-US" sz="4800"/>
              <a:t>耶利米先知在你面前出現，</a:t>
            </a:r>
            <a:br>
              <a:rPr lang="en-US" altLang="zh-TW" sz="4800"/>
            </a:br>
            <a:r>
              <a:rPr lang="zh-TW" altLang="en-US" sz="4800"/>
              <a:t>你會點？</a:t>
            </a:r>
            <a:endParaRPr lang="zh-HK" altLang="en-US" sz="48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9230462-4963-4B2A-8053-3E00AD1CE0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925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2B4F63A-27D2-4D3C-98DE-B8393E63D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4280551-96C6-4278-88CC-7A66888F31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57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9482693-2AC5-44AC-9C6F-4E71FB507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ED609F3-B666-42AA-9B2A-D8C8487664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15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718BB69-A550-4544-A3ED-E96E787B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9B5A752-2880-4B3F-9B35-2959A0A92C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63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FED5D17-725F-4269-B986-F18EE1056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6A5223F-939E-4383-B5E4-3B14D775D3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380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32601BC-843F-4E84-9E1E-B90D1CC3F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D9EE87-4B5B-422B-B247-9D0B0E8594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671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07AEC60-759E-40B2-942B-0DCA25199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耶利米被立為先知的使命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F7C61F7-4326-462F-9A7C-0AD89ABBC2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312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9999615-D5EA-43E7-A13E-6680620A0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>
                <a:effectLst/>
              </a:rPr>
              <a:t>DIKW pyramid  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67CD203-46E5-411D-B5D3-DDEE752D3F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790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6C2BB1A-7BF4-4488-AD6F-8A853266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>
                <a:effectLst/>
              </a:rPr>
              <a:t>DIKW pyramid  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9A141FC-6F32-4701-9A4D-924E2A4A7B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542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7F8880F-332D-4530-AC97-4281BC792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>
                <a:effectLst/>
              </a:rPr>
              <a:t>DIKW pyramid  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B4D6C9F-E176-4262-87AF-00030E2DEC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180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0744141-25A1-4918-B459-0DBC7A694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>
                <a:effectLst/>
              </a:rPr>
              <a:t>DIKW pyramid  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39BA861-CA95-4CC8-97E3-4EFE7798DA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842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A44D196-FAED-46B4-8D80-EAF8AF12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>
                <a:effectLst/>
              </a:rPr>
              <a:t>DIKW pyramid  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35A2DB2-8847-4DC0-AA69-C6BB26C2F7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693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86418FF-B57A-4303-8B46-5DB17234D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>
                <a:effectLst/>
              </a:rPr>
              <a:t>DIKW pyramid  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FB5D2A0-7F76-40AE-8B02-75D2A4D054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534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19BDF93-9F0F-427D-A7AA-D1C252C94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三重資訊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A9D3085-15C2-4332-9287-7449E9EAB7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07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82A0924-FFEE-419C-A66D-44E2F9EEC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4B611DD-CFA4-4576-9612-60C5997B06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003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5F3088E-EFE4-4EF6-884B-A90E0B979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>
                <a:effectLst/>
              </a:rPr>
              <a:t>DIKW pyramid  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582CB6F-942F-411F-A738-42602258F9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678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861B270-66F7-487E-BAF3-12CBAC6AA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耶利米被立為先知的使命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9F3640D-BF93-480F-970D-8BC29C0D5B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97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1BB7235-D11F-4CD9-8F89-8401FB243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/>
              <a:t>如果今日，</a:t>
            </a:r>
            <a:br>
              <a:rPr lang="en-US" altLang="zh-TW" sz="4800"/>
            </a:br>
            <a:r>
              <a:rPr lang="zh-TW" altLang="en-US" sz="4800"/>
              <a:t>耶利米先知在你面前出現，</a:t>
            </a:r>
            <a:br>
              <a:rPr lang="en-US" altLang="zh-TW" sz="4800"/>
            </a:br>
            <a:r>
              <a:rPr lang="zh-TW" altLang="en-US" sz="4800"/>
              <a:t>你會點？</a:t>
            </a:r>
            <a:endParaRPr lang="zh-HK" altLang="en-US" sz="48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F208740-A20A-4737-BE3E-812574E27B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808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CBF55D8-9042-40D3-A114-640296218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《</a:t>
            </a:r>
            <a:r>
              <a:rPr lang="zh-TW" altLang="en-US"/>
              <a:t>洛桑信約</a:t>
            </a:r>
            <a:r>
              <a:rPr lang="en-US" altLang="zh-TW"/>
              <a:t>》5. </a:t>
            </a:r>
            <a:r>
              <a:rPr lang="zh-TW" altLang="en-US"/>
              <a:t>基督徒的社會責任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EDA894D-7675-4E39-B5D5-4D78465C4C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235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FB359F3-581C-4D08-80D5-A32CDE05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/>
              <a:t>桑信約 </a:t>
            </a:r>
            <a:r>
              <a:rPr lang="en-US" altLang="zh-HK"/>
              <a:t>Lausanne Covenant </a:t>
            </a:r>
            <a:r>
              <a:rPr lang="zh-TW" altLang="en-US"/>
              <a:t>簡介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0027F5-4468-4B0B-8855-FEB518C4FC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497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D255853-225C-4B84-B966-59047D247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6315CF1-CEAF-4CF8-99FD-0C85FE07BF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825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5346C18-FAA0-4101-851A-C95A76E4D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FBA0B61-207D-4A28-BD30-D7AE28493F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443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B04F3FA-93AF-4470-830D-D1B733734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9744654-21E4-4812-8C47-B41F0C4590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711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DB1B5E8-CB08-4BCC-83CD-EB582C5F8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耶和華預備建立的耶利米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FD6D018-AB69-4C58-84BC-C62F84FFB0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140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423E198-1BA8-4986-8DE3-456EF7924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4000">
                <a:solidFill>
                  <a:schemeClr val="bg1"/>
                </a:solidFill>
              </a:rPr>
              <a:t>2019</a:t>
            </a:r>
            <a:r>
              <a:rPr lang="zh-TW" altLang="en-US" sz="4000">
                <a:solidFill>
                  <a:schemeClr val="bg1"/>
                </a:solidFill>
              </a:rPr>
              <a:t>年主題：愛神愛人，踐信於行。</a:t>
            </a:r>
            <a:endParaRPr lang="en-US" altLang="zh-TW" sz="4000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80AF6EA-5995-45E4-B007-EC931FD2F1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12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D48E23D-E035-49B5-90E4-34CE8AF08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耶利米書的相關著作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B67D5F2-898C-4840-BC73-4E7453CB05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054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9F9FBA6-E399-46E4-851E-07DC0DC34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康泉堂的使命：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426ABA7-C554-4E93-BE23-84C28792A9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144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D169104-9638-434F-88CA-86137997C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70AD8F5-3D5E-4EB9-9A82-1C14FB2620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39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0976FF6-57E6-4499-8440-60983E443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主耶穌身邊的門徒圈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30FA9C0-E66F-471F-8005-335C3F1BCF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5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9332A62-CC71-4CA3-8261-80F5FCAF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DD86531-A739-4FFB-B88C-4CC855B8A2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42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019BF57-CF90-4AAF-BD04-C268E2687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5400">
                <a:solidFill>
                  <a:schemeClr val="tx1">
                    <a:lumMod val="85000"/>
                    <a:lumOff val="15000"/>
                  </a:schemeClr>
                </a:solidFill>
              </a:rPr>
              <a:t>本月金句</a:t>
            </a:r>
            <a:endParaRPr lang="zh-HK" alt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E070412-44F8-40E3-A059-8F8FB229DA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08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7B41F25-968D-4BCD-90A4-49C2989E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61C9BC9-4F46-421D-97E3-3AE08A3621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73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</Words>
  <Application>Microsoft Office PowerPoint</Application>
  <PresentationFormat>寬螢幕</PresentationFormat>
  <Paragraphs>44</Paragraphs>
  <Slides>62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Office 佈景主題</vt:lpstr>
      <vt:lpstr>平安了！平安了！</vt:lpstr>
      <vt:lpstr>2019年主題：愛神愛人，踐信於行。</vt:lpstr>
      <vt:lpstr>平安了！平安了！</vt:lpstr>
      <vt:lpstr>主題經文</vt:lpstr>
      <vt:lpstr>PowerPoint 簡報</vt:lpstr>
      <vt:lpstr>耶利米書的相關著作</vt:lpstr>
      <vt:lpstr>PowerPoint 簡報</vt:lpstr>
      <vt:lpstr>本月金句</vt:lpstr>
      <vt:lpstr>PowerPoint 簡報</vt:lpstr>
      <vt:lpstr>箴言金句</vt:lpstr>
      <vt:lpstr>慢做12步情緒梳理</vt:lpstr>
      <vt:lpstr>PowerPoint 簡報</vt:lpstr>
      <vt:lpstr>如果今日， 耶利米先知在你面前出現， 你會點？</vt:lpstr>
      <vt:lpstr>耶利米先知其人</vt:lpstr>
      <vt:lpstr>耶和華預備建立的耶利米</vt:lpstr>
      <vt:lpstr>《舊約聖經》中的耶利米著作</vt:lpstr>
      <vt:lpstr>《舊約聖經》中的耶利米著作</vt:lpstr>
      <vt:lpstr>了解耶利米身處的時代背景</vt:lpstr>
      <vt:lpstr>先知信息越來越提升音量</vt:lpstr>
      <vt:lpstr>耶利米事奉年代</vt:lpstr>
      <vt:lpstr>南國猶大被虜路線</vt:lpstr>
      <vt:lpstr>詩篇137篇 被虜到巴比倫的詩</vt:lpstr>
      <vt:lpstr>預言被虜七十年後歸回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耶利米被立為先知的使命</vt:lpstr>
      <vt:lpstr>耶利米被立為先知的使命</vt:lpstr>
      <vt:lpstr>耶利米被立為先知的使命</vt:lpstr>
      <vt:lpstr>PowerPoint 簡報</vt:lpstr>
      <vt:lpstr>Comfort Zone 安舒區</vt:lpstr>
      <vt:lpstr>耶和華對子民安慰的應許</vt:lpstr>
      <vt:lpstr>耶和華對南國猶太人說的話 ── 全書的鎖匙</vt:lpstr>
      <vt:lpstr>如果今日， 耶利米先知在你面前出現， 你會點？</vt:lpstr>
      <vt:lpstr>PowerPoint 簡報</vt:lpstr>
      <vt:lpstr>主題經文</vt:lpstr>
      <vt:lpstr>PowerPoint 簡報</vt:lpstr>
      <vt:lpstr>PowerPoint 簡報</vt:lpstr>
      <vt:lpstr>耶利米被立為先知的使命</vt:lpstr>
      <vt:lpstr>DIKW pyramid  </vt:lpstr>
      <vt:lpstr>DIKW pyramid  </vt:lpstr>
      <vt:lpstr>DIKW pyramid  </vt:lpstr>
      <vt:lpstr>DIKW pyramid  </vt:lpstr>
      <vt:lpstr>DIKW pyramid  </vt:lpstr>
      <vt:lpstr>DIKW pyramid  </vt:lpstr>
      <vt:lpstr>三重資訊</vt:lpstr>
      <vt:lpstr>DIKW pyramid  </vt:lpstr>
      <vt:lpstr>耶利米被立為先知的使命</vt:lpstr>
      <vt:lpstr>如果今日， 耶利米先知在你面前出現， 你會點？</vt:lpstr>
      <vt:lpstr>《洛桑信約》5. 基督徒的社會責任</vt:lpstr>
      <vt:lpstr>桑信約 Lausanne Covenant 簡介</vt:lpstr>
      <vt:lpstr>PowerPoint 簡報</vt:lpstr>
      <vt:lpstr>PowerPoint 簡報</vt:lpstr>
      <vt:lpstr>PowerPoint 簡報</vt:lpstr>
      <vt:lpstr>耶和華預備建立的耶利米</vt:lpstr>
      <vt:lpstr>2019年主題：愛神愛人，踐信於行。</vt:lpstr>
      <vt:lpstr>康泉堂的使命：</vt:lpstr>
      <vt:lpstr>PowerPoint 簡報</vt:lpstr>
      <vt:lpstr>主耶穌身邊的門徒圈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平安了！平安了！</dc:title>
  <dc:creator>stanley lo</dc:creator>
  <cp:lastModifiedBy>stanley lo</cp:lastModifiedBy>
  <cp:revision>1</cp:revision>
  <dcterms:created xsi:type="dcterms:W3CDTF">2019-09-20T08:59:21Z</dcterms:created>
  <dcterms:modified xsi:type="dcterms:W3CDTF">2019-09-20T08:59:21Z</dcterms:modified>
</cp:coreProperties>
</file>