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3">
  <p:sldMasterIdLst>
    <p:sldMasterId id="2147484249" r:id="rId1"/>
  </p:sldMasterIdLst>
  <p:notesMasterIdLst>
    <p:notesMasterId r:id="rId58"/>
  </p:notesMasterIdLst>
  <p:handoutMasterIdLst>
    <p:handoutMasterId r:id="rId59"/>
  </p:handoutMasterIdLst>
  <p:sldIdLst>
    <p:sldId id="307" r:id="rId2"/>
    <p:sldId id="429" r:id="rId3"/>
    <p:sldId id="430" r:id="rId4"/>
    <p:sldId id="431" r:id="rId5"/>
    <p:sldId id="432" r:id="rId6"/>
    <p:sldId id="433" r:id="rId7"/>
    <p:sldId id="434" r:id="rId8"/>
    <p:sldId id="442" r:id="rId9"/>
    <p:sldId id="443" r:id="rId10"/>
    <p:sldId id="444" r:id="rId11"/>
    <p:sldId id="445" r:id="rId12"/>
    <p:sldId id="435" r:id="rId13"/>
    <p:sldId id="436" r:id="rId14"/>
    <p:sldId id="446" r:id="rId15"/>
    <p:sldId id="447" r:id="rId16"/>
    <p:sldId id="448" r:id="rId17"/>
    <p:sldId id="450" r:id="rId18"/>
    <p:sldId id="451" r:id="rId19"/>
    <p:sldId id="452" r:id="rId20"/>
    <p:sldId id="453" r:id="rId21"/>
    <p:sldId id="437" r:id="rId22"/>
    <p:sldId id="438" r:id="rId23"/>
    <p:sldId id="439" r:id="rId24"/>
    <p:sldId id="440" r:id="rId25"/>
    <p:sldId id="441" r:id="rId26"/>
    <p:sldId id="454" r:id="rId27"/>
    <p:sldId id="455" r:id="rId28"/>
    <p:sldId id="456" r:id="rId29"/>
    <p:sldId id="457" r:id="rId30"/>
    <p:sldId id="458" r:id="rId31"/>
    <p:sldId id="459" r:id="rId32"/>
    <p:sldId id="403" r:id="rId33"/>
    <p:sldId id="404" r:id="rId34"/>
    <p:sldId id="405" r:id="rId35"/>
    <p:sldId id="406" r:id="rId36"/>
    <p:sldId id="407" r:id="rId37"/>
    <p:sldId id="408" r:id="rId38"/>
    <p:sldId id="409" r:id="rId39"/>
    <p:sldId id="410" r:id="rId40"/>
    <p:sldId id="411" r:id="rId41"/>
    <p:sldId id="412" r:id="rId42"/>
    <p:sldId id="413" r:id="rId43"/>
    <p:sldId id="414" r:id="rId44"/>
    <p:sldId id="415" r:id="rId45"/>
    <p:sldId id="417" r:id="rId46"/>
    <p:sldId id="416" r:id="rId47"/>
    <p:sldId id="419" r:id="rId48"/>
    <p:sldId id="421" r:id="rId49"/>
    <p:sldId id="422" r:id="rId50"/>
    <p:sldId id="423" r:id="rId51"/>
    <p:sldId id="424" r:id="rId52"/>
    <p:sldId id="425" r:id="rId53"/>
    <p:sldId id="426" r:id="rId54"/>
    <p:sldId id="427" r:id="rId55"/>
    <p:sldId id="428" r:id="rId56"/>
    <p:sldId id="420" r:id="rId57"/>
  </p:sldIdLst>
  <p:sldSz cx="9144000" cy="5143500" type="screen16x9"/>
  <p:notesSz cx="6797675" cy="9926638"/>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CD79"/>
    <a:srgbClr val="FFFF99"/>
    <a:srgbClr val="FFFF66"/>
    <a:srgbClr val="99FF99"/>
    <a:srgbClr val="000099"/>
    <a:srgbClr val="C4EFFF"/>
    <a:srgbClr val="F33C03"/>
    <a:srgbClr val="5BD4FF"/>
    <a:srgbClr val="00B0F0"/>
    <a:srgbClr val="DADA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中等深淺樣式 4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06799F8-075E-4A3A-A7F6-7FBC6576F1A4}" styleName="佈景主題樣式 2 - 輔色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4B1156A-380E-4F78-BDF5-A606A8083BF9}" styleName="中等深淺樣式 4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A111915-BE36-4E01-A7E5-04B1672EAD32}" styleName="淺色樣式 2 - 輔色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淺色樣式 2 - 輔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8FB837D-C827-4EFA-A057-4D05807E0F7C}" styleName="佈景主題樣式 1 - 輔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8A107856-5554-42FB-B03E-39F5DBC370BA}" styleName="中等深淺樣式 4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75DCB02-9BB8-47FD-8907-85C794F793BA}" styleName="佈景主題樣式 1 - 輔色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淺色樣式 2 - 輔色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6D9F66E-5EB9-4882-86FB-DCBF35E3C3E4}" styleName="中等深淺樣式 4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27102A9-8310-4765-A935-A1911B00CA55}" styleName="淺色樣式 1 - 輔色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D7B26C5-4107-4FEC-AEDC-1716B250A1EF}" styleName="淺色樣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1EBBBCC-DAD2-459C-BE2E-F6DE35CF9A28}" styleName="深色樣式 2 - 輔色 3/輔色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2" autoAdjust="0"/>
    <p:restoredTop sz="79802" autoAdjust="0"/>
  </p:normalViewPr>
  <p:slideViewPr>
    <p:cSldViewPr>
      <p:cViewPr>
        <p:scale>
          <a:sx n="86" d="100"/>
          <a:sy n="86" d="100"/>
        </p:scale>
        <p:origin x="-690" y="-53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04A0BABB-DE25-4F88-B90E-8B8903306C21}" type="datetimeFigureOut">
              <a:rPr lang="zh-HK" altLang="en-US" smtClean="0"/>
              <a:t>9/9/2019</a:t>
            </a:fld>
            <a:endParaRPr lang="zh-HK" altLang="en-US"/>
          </a:p>
        </p:txBody>
      </p:sp>
      <p:sp>
        <p:nvSpPr>
          <p:cNvPr id="4" name="頁尾版面配置區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zh-HK" altLang="en-US"/>
          </a:p>
        </p:txBody>
      </p:sp>
      <p:sp>
        <p:nvSpPr>
          <p:cNvPr id="5" name="投影片編號版面配置區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27E15A3B-7D5A-4757-9F4B-A3E13657FC38}" type="slidenum">
              <a:rPr lang="zh-HK" altLang="en-US" smtClean="0"/>
              <a:t>‹#›</a:t>
            </a:fld>
            <a:endParaRPr lang="zh-HK" altLang="en-US"/>
          </a:p>
        </p:txBody>
      </p:sp>
    </p:spTree>
    <p:extLst>
      <p:ext uri="{BB962C8B-B14F-4D97-AF65-F5344CB8AC3E}">
        <p14:creationId xmlns:p14="http://schemas.microsoft.com/office/powerpoint/2010/main" val="2766157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FBF3417D-F6B0-46B4-8EE9-CEAE0AA56760}" type="datetimeFigureOut">
              <a:rPr lang="zh-HK" altLang="en-US" smtClean="0"/>
              <a:t>9/9/2019</a:t>
            </a:fld>
            <a:endParaRPr lang="zh-HK" altLang="en-US"/>
          </a:p>
        </p:txBody>
      </p:sp>
      <p:sp>
        <p:nvSpPr>
          <p:cNvPr id="4" name="投影片圖像版面配置區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6" name="頁尾版面配置區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4B1D791-9828-47B0-B41B-39E1D6F6BB6A}" type="slidenum">
              <a:rPr lang="zh-HK" altLang="en-US" smtClean="0"/>
              <a:t>‹#›</a:t>
            </a:fld>
            <a:endParaRPr lang="zh-HK" altLang="en-US"/>
          </a:p>
        </p:txBody>
      </p:sp>
    </p:spTree>
    <p:extLst>
      <p:ext uri="{BB962C8B-B14F-4D97-AF65-F5344CB8AC3E}">
        <p14:creationId xmlns:p14="http://schemas.microsoft.com/office/powerpoint/2010/main" val="4054191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4538"/>
            <a:ext cx="6616700" cy="3722687"/>
          </a:xfrm>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64B1D791-9828-47B0-B41B-39E1D6F6BB6A}" type="slidenum">
              <a:rPr lang="zh-HK" altLang="en-US" smtClean="0"/>
              <a:t>32</a:t>
            </a:fld>
            <a:endParaRPr lang="zh-HK" altLang="en-US"/>
          </a:p>
        </p:txBody>
      </p:sp>
    </p:spTree>
    <p:extLst>
      <p:ext uri="{BB962C8B-B14F-4D97-AF65-F5344CB8AC3E}">
        <p14:creationId xmlns:p14="http://schemas.microsoft.com/office/powerpoint/2010/main" val="2453499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64B1D791-9828-47B0-B41B-39E1D6F6BB6A}" type="slidenum">
              <a:rPr lang="zh-HK" altLang="en-US" smtClean="0"/>
              <a:t>40</a:t>
            </a:fld>
            <a:endParaRPr lang="zh-HK" altLang="en-US"/>
          </a:p>
        </p:txBody>
      </p:sp>
    </p:spTree>
    <p:extLst>
      <p:ext uri="{BB962C8B-B14F-4D97-AF65-F5344CB8AC3E}">
        <p14:creationId xmlns:p14="http://schemas.microsoft.com/office/powerpoint/2010/main" val="1900257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64B1D791-9828-47B0-B41B-39E1D6F6BB6A}" type="slidenum">
              <a:rPr lang="zh-HK" altLang="en-US" smtClean="0"/>
              <a:t>47</a:t>
            </a:fld>
            <a:endParaRPr lang="zh-HK" altLang="en-US"/>
          </a:p>
        </p:txBody>
      </p:sp>
    </p:spTree>
    <p:extLst>
      <p:ext uri="{BB962C8B-B14F-4D97-AF65-F5344CB8AC3E}">
        <p14:creationId xmlns:p14="http://schemas.microsoft.com/office/powerpoint/2010/main" val="375743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64B1D791-9828-47B0-B41B-39E1D6F6BB6A}" type="slidenum">
              <a:rPr lang="zh-HK" altLang="en-US" smtClean="0"/>
              <a:t>56</a:t>
            </a:fld>
            <a:endParaRPr lang="zh-HK" altLang="en-US"/>
          </a:p>
        </p:txBody>
      </p:sp>
    </p:spTree>
    <p:extLst>
      <p:ext uri="{BB962C8B-B14F-4D97-AF65-F5344CB8AC3E}">
        <p14:creationId xmlns:p14="http://schemas.microsoft.com/office/powerpoint/2010/main" val="375743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1" name="Rectangle 10"/>
          <p:cNvSpPr/>
          <p:nvPr/>
        </p:nvSpPr>
        <p:spPr>
          <a:xfrm>
            <a:off x="0" y="2900190"/>
            <a:ext cx="9144000" cy="224331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0"/>
            <a:ext cx="9144000" cy="290019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1473795" y="3789409"/>
            <a:ext cx="5637010" cy="66158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C5A998EF-58D7-43F9-AA25-41587B60630A}" type="datetimeFigureOut">
              <a:rPr lang="zh-HK" altLang="en-US" smtClean="0"/>
              <a:t>9/9/2019</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7C6A076F-5473-48E8-93EA-6C53440BADCC}" type="slidenum">
              <a:rPr lang="zh-HK" altLang="en-US" smtClean="0"/>
              <a:t>‹#›</a:t>
            </a:fld>
            <a:endParaRPr lang="zh-HK" altLang="en-US"/>
          </a:p>
        </p:txBody>
      </p:sp>
      <p:sp>
        <p:nvSpPr>
          <p:cNvPr id="2" name="Title 1"/>
          <p:cNvSpPr>
            <a:spLocks noGrp="1"/>
          </p:cNvSpPr>
          <p:nvPr>
            <p:ph type="ctrTitle"/>
          </p:nvPr>
        </p:nvSpPr>
        <p:spPr>
          <a:xfrm>
            <a:off x="817582" y="2349218"/>
            <a:ext cx="7175351" cy="1344875"/>
          </a:xfrm>
          <a:effectLst/>
        </p:spPr>
        <p:txBody>
          <a:bodyPr>
            <a:noAutofit/>
          </a:bodyPr>
          <a:lstStyle>
            <a:lvl1pPr marL="640080" indent="-457200" algn="l">
              <a:defRPr sz="5400"/>
            </a:lvl1pPr>
          </a:lstStyle>
          <a:p>
            <a:r>
              <a:rPr lang="zh-TW" altLang="en-US" smtClean="0"/>
              <a:t>按一下以編輯母片標題樣式</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1905000" y="548639"/>
            <a:ext cx="6400800" cy="260604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C5A998EF-58D7-43F9-AA25-41587B60630A}" type="datetimeFigureOut">
              <a:rPr lang="zh-HK" altLang="en-US" smtClean="0"/>
              <a:t>9/9/2019</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7C6A076F-5473-48E8-93EA-6C53440BADCC}" type="slidenum">
              <a:rPr lang="zh-HK" altLang="en-US" smtClean="0"/>
              <a:t>‹#›</a:t>
            </a:fld>
            <a:endParaRPr lang="zh-HK"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282388"/>
            <a:ext cx="2057400" cy="3928754"/>
          </a:xfrm>
          <a:effectLst/>
        </p:spPr>
        <p:txBody>
          <a:bodyPr vert="eaVert"/>
          <a:lstStyle>
            <a:lvl1pPr algn="l">
              <a:defRPr/>
            </a:lvl1pPr>
          </a:lstStyle>
          <a:p>
            <a:r>
              <a:rPr lang="zh-TW" altLang="en-US" smtClean="0"/>
              <a:t>按一下以編輯母片標題樣式</a:t>
            </a:r>
            <a:endParaRPr lang="en-US"/>
          </a:p>
        </p:txBody>
      </p:sp>
      <p:sp>
        <p:nvSpPr>
          <p:cNvPr id="3" name="Vertical Text Placeholder 2"/>
          <p:cNvSpPr>
            <a:spLocks noGrp="1"/>
          </p:cNvSpPr>
          <p:nvPr>
            <p:ph type="body" orient="vert" idx="1"/>
          </p:nvPr>
        </p:nvSpPr>
        <p:spPr>
          <a:xfrm>
            <a:off x="3324114" y="548640"/>
            <a:ext cx="4829287" cy="367104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C5A998EF-58D7-43F9-AA25-41587B60630A}" type="datetimeFigureOut">
              <a:rPr lang="zh-HK" altLang="en-US" smtClean="0"/>
              <a:t>9/9/2019</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7C6A076F-5473-48E8-93EA-6C53440BADCC}" type="slidenum">
              <a:rPr lang="zh-HK" altLang="en-US" smtClean="0"/>
              <a:t>‹#›</a:t>
            </a:fld>
            <a:endParaRPr lang="zh-HK"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5A998EF-58D7-43F9-AA25-41587B60630A}" type="datetimeFigureOut">
              <a:rPr lang="zh-HK" altLang="en-US" smtClean="0"/>
              <a:t>9/9/2019</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7C6A076F-5473-48E8-93EA-6C53440BADCC}" type="slidenum">
              <a:rPr lang="zh-HK" altLang="en-US" smtClean="0"/>
              <a:t>‹#›</a:t>
            </a:fld>
            <a:endParaRPr lang="zh-HK" altLang="en-US"/>
          </a:p>
        </p:txBody>
      </p:sp>
      <p:sp>
        <p:nvSpPr>
          <p:cNvPr id="8" name="Title 7"/>
          <p:cNvSpPr>
            <a:spLocks noGrp="1"/>
          </p:cNvSpPr>
          <p:nvPr>
            <p:ph type="title"/>
          </p:nvPr>
        </p:nvSpPr>
        <p:spPr/>
        <p:txBody>
          <a:bodyPr/>
          <a:lstStyle/>
          <a:p>
            <a:r>
              <a:rPr lang="zh-TW" altLang="en-US" smtClean="0"/>
              <a:t>按一下以編輯母片標題樣式</a:t>
            </a:r>
            <a:endParaRPr lang="en-US"/>
          </a:p>
        </p:txBody>
      </p:sp>
      <p:sp>
        <p:nvSpPr>
          <p:cNvPr id="10" name="Content Placeholder 9"/>
          <p:cNvSpPr>
            <a:spLocks noGrp="1"/>
          </p:cNvSpPr>
          <p:nvPr>
            <p:ph sz="quarter" idx="13"/>
          </p:nvPr>
        </p:nvSpPr>
        <p:spPr>
          <a:xfrm>
            <a:off x="1143000" y="548640"/>
            <a:ext cx="6400800" cy="260604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7" name="Rectangle 6"/>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033195" y="1629486"/>
            <a:ext cx="5966666" cy="1817510"/>
          </a:xfrm>
          <a:effectLst/>
        </p:spPr>
        <p:txBody>
          <a:bodyPr anchor="b"/>
          <a:lstStyle>
            <a:lvl1pPr algn="r">
              <a:defRPr sz="4600" b="1" cap="none" baseline="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022438" y="3455633"/>
            <a:ext cx="5970494" cy="626595"/>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C5A998EF-58D7-43F9-AA25-41587B60630A}" type="datetimeFigureOut">
              <a:rPr lang="zh-HK" altLang="en-US" smtClean="0"/>
              <a:t>9/9/2019</a:t>
            </a:fld>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7C6A076F-5473-48E8-93EA-6C53440BADCC}" type="slidenum">
              <a:rPr lang="zh-HK" altLang="en-US" smtClean="0"/>
              <a:t>‹#›</a:t>
            </a:fld>
            <a:endParaRPr lang="zh-HK"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5A998EF-58D7-43F9-AA25-41587B60630A}" type="datetimeFigureOut">
              <a:rPr lang="zh-HK" altLang="en-US" smtClean="0"/>
              <a:t>9/9/2019</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7C6A076F-5473-48E8-93EA-6C53440BADCC}" type="slidenum">
              <a:rPr lang="zh-HK" altLang="en-US" smtClean="0"/>
              <a:t>‹#›</a:t>
            </a:fld>
            <a:endParaRPr lang="zh-HK" altLang="en-US"/>
          </a:p>
        </p:txBody>
      </p:sp>
      <p:sp>
        <p:nvSpPr>
          <p:cNvPr id="8" name="Title 7"/>
          <p:cNvSpPr>
            <a:spLocks noGrp="1"/>
          </p:cNvSpPr>
          <p:nvPr>
            <p:ph type="title"/>
          </p:nvPr>
        </p:nvSpPr>
        <p:spPr/>
        <p:txBody>
          <a:bodyPr/>
          <a:lstStyle/>
          <a:p>
            <a:r>
              <a:rPr lang="zh-TW" altLang="en-US" smtClean="0"/>
              <a:t>按一下以編輯母片標題樣式</a:t>
            </a:r>
            <a:endParaRPr lang="en-US"/>
          </a:p>
        </p:txBody>
      </p:sp>
      <p:sp>
        <p:nvSpPr>
          <p:cNvPr id="9" name="Content Placeholder 8"/>
          <p:cNvSpPr>
            <a:spLocks noGrp="1"/>
          </p:cNvSpPr>
          <p:nvPr>
            <p:ph sz="quarter" idx="13"/>
          </p:nvPr>
        </p:nvSpPr>
        <p:spPr>
          <a:xfrm>
            <a:off x="1142999" y="548639"/>
            <a:ext cx="3346704" cy="260604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11" name="Content Placeholder 10"/>
          <p:cNvSpPr>
            <a:spLocks noGrp="1"/>
          </p:cNvSpPr>
          <p:nvPr>
            <p:ph sz="quarter" idx="14"/>
          </p:nvPr>
        </p:nvSpPr>
        <p:spPr>
          <a:xfrm>
            <a:off x="4645152" y="548640"/>
            <a:ext cx="3346704" cy="260604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1156447" y="1050245"/>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47302"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zh-TW" altLang="en-US" smtClean="0"/>
              <a:t>按一下以編輯母片文字樣式</a:t>
            </a:r>
          </a:p>
        </p:txBody>
      </p:sp>
      <p:sp>
        <p:nvSpPr>
          <p:cNvPr id="6" name="Content Placeholder 5"/>
          <p:cNvSpPr>
            <a:spLocks noGrp="1"/>
          </p:cNvSpPr>
          <p:nvPr>
            <p:ph sz="quarter" idx="4"/>
          </p:nvPr>
        </p:nvSpPr>
        <p:spPr>
          <a:xfrm>
            <a:off x="4645025" y="1049274"/>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C5A998EF-58D7-43F9-AA25-41587B60630A}" type="datetimeFigureOut">
              <a:rPr lang="zh-HK" altLang="en-US" smtClean="0"/>
              <a:t>9/9/2019</a:t>
            </a:fld>
            <a:endParaRPr lang="zh-HK" altLang="en-US"/>
          </a:p>
        </p:txBody>
      </p:sp>
      <p:sp>
        <p:nvSpPr>
          <p:cNvPr id="8" name="Footer Placeholder 7"/>
          <p:cNvSpPr>
            <a:spLocks noGrp="1"/>
          </p:cNvSpPr>
          <p:nvPr>
            <p:ph type="ftr" sz="quarter" idx="11"/>
          </p:nvPr>
        </p:nvSpPr>
        <p:spPr/>
        <p:txBody>
          <a:bodyPr/>
          <a:lstStyle/>
          <a:p>
            <a:endParaRPr lang="zh-HK" altLang="en-US"/>
          </a:p>
        </p:txBody>
      </p:sp>
      <p:sp>
        <p:nvSpPr>
          <p:cNvPr id="9" name="Slide Number Placeholder 8"/>
          <p:cNvSpPr>
            <a:spLocks noGrp="1"/>
          </p:cNvSpPr>
          <p:nvPr>
            <p:ph type="sldNum" sz="quarter" idx="12"/>
          </p:nvPr>
        </p:nvSpPr>
        <p:spPr/>
        <p:txBody>
          <a:bodyPr/>
          <a:lstStyle/>
          <a:p>
            <a:fld id="{7C6A076F-5473-48E8-93EA-6C53440BADCC}" type="slidenum">
              <a:rPr lang="zh-HK" altLang="en-US" smtClean="0"/>
              <a:t>‹#›</a:t>
            </a:fld>
            <a:endParaRPr lang="zh-HK" altLang="en-US"/>
          </a:p>
        </p:txBody>
      </p:sp>
      <p:sp>
        <p:nvSpPr>
          <p:cNvPr id="10" name="Title 9"/>
          <p:cNvSpPr>
            <a:spLocks noGrp="1"/>
          </p:cNvSpPr>
          <p:nvPr>
            <p:ph type="title"/>
          </p:nvPr>
        </p:nvSpPr>
        <p:spPr/>
        <p:txBody>
          <a:bodyPr/>
          <a:lstStyle/>
          <a:p>
            <a:r>
              <a:rPr lang="zh-TW" altLang="en-US" smtClean="0"/>
              <a:t>按一下以編輯母片標題樣式</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C5A998EF-58D7-43F9-AA25-41587B60630A}" type="datetimeFigureOut">
              <a:rPr lang="zh-HK" altLang="en-US" smtClean="0"/>
              <a:t>9/9/2019</a:t>
            </a:fld>
            <a:endParaRPr lang="zh-HK" altLang="en-US"/>
          </a:p>
        </p:txBody>
      </p:sp>
      <p:sp>
        <p:nvSpPr>
          <p:cNvPr id="4" name="Footer Placeholder 3"/>
          <p:cNvSpPr>
            <a:spLocks noGrp="1"/>
          </p:cNvSpPr>
          <p:nvPr>
            <p:ph type="ftr" sz="quarter" idx="11"/>
          </p:nvPr>
        </p:nvSpPr>
        <p:spPr/>
        <p:txBody>
          <a:bodyPr/>
          <a:lstStyle/>
          <a:p>
            <a:endParaRPr lang="zh-HK" altLang="en-US"/>
          </a:p>
        </p:txBody>
      </p:sp>
      <p:sp>
        <p:nvSpPr>
          <p:cNvPr id="5" name="Slide Number Placeholder 4"/>
          <p:cNvSpPr>
            <a:spLocks noGrp="1"/>
          </p:cNvSpPr>
          <p:nvPr>
            <p:ph type="sldNum" sz="quarter" idx="12"/>
          </p:nvPr>
        </p:nvSpPr>
        <p:spPr/>
        <p:txBody>
          <a:bodyPr/>
          <a:lstStyle/>
          <a:p>
            <a:fld id="{7C6A076F-5473-48E8-93EA-6C53440BADCC}" type="slidenum">
              <a:rPr lang="zh-HK" altLang="en-US" smtClean="0"/>
              <a:t>‹#›</a:t>
            </a:fld>
            <a:endParaRPr lang="zh-HK"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A998EF-58D7-43F9-AA25-41587B60630A}" type="datetimeFigureOut">
              <a:rPr lang="zh-HK" altLang="en-US" smtClean="0"/>
              <a:t>9/9/2019</a:t>
            </a:fld>
            <a:endParaRPr lang="zh-HK" altLang="en-US"/>
          </a:p>
        </p:txBody>
      </p:sp>
      <p:sp>
        <p:nvSpPr>
          <p:cNvPr id="3" name="Footer Placeholder 2"/>
          <p:cNvSpPr>
            <a:spLocks noGrp="1"/>
          </p:cNvSpPr>
          <p:nvPr>
            <p:ph type="ftr" sz="quarter" idx="11"/>
          </p:nvPr>
        </p:nvSpPr>
        <p:spPr/>
        <p:txBody>
          <a:bodyPr/>
          <a:lstStyle/>
          <a:p>
            <a:endParaRPr lang="zh-HK" altLang="en-US"/>
          </a:p>
        </p:txBody>
      </p:sp>
      <p:sp>
        <p:nvSpPr>
          <p:cNvPr id="4" name="Slide Number Placeholder 3"/>
          <p:cNvSpPr>
            <a:spLocks noGrp="1"/>
          </p:cNvSpPr>
          <p:nvPr>
            <p:ph type="sldNum" sz="quarter" idx="12"/>
          </p:nvPr>
        </p:nvSpPr>
        <p:spPr/>
        <p:txBody>
          <a:bodyPr/>
          <a:lstStyle/>
          <a:p>
            <a:fld id="{7C6A076F-5473-48E8-93EA-6C53440BADCC}" type="slidenum">
              <a:rPr lang="zh-HK" altLang="en-US" smtClean="0"/>
              <a:t>‹#›</a:t>
            </a:fld>
            <a:endParaRPr lang="zh-HK"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096" y="1657350"/>
            <a:ext cx="3636085" cy="943870"/>
          </a:xfrm>
          <a:effectLst/>
        </p:spPr>
        <p:txBody>
          <a:bodyPr anchor="b">
            <a:noAutofit/>
          </a:bodyPr>
          <a:lstStyle>
            <a:lvl1pPr marL="228600" indent="-228600" algn="l">
              <a:defRPr sz="2800" b="1">
                <a:effectLst/>
              </a:defRPr>
            </a:lvl1pPr>
          </a:lstStyle>
          <a:p>
            <a:r>
              <a:rPr lang="zh-TW" altLang="en-US" smtClean="0"/>
              <a:t>按一下以編輯母片標題樣式</a:t>
            </a:r>
            <a:endParaRPr lang="en-US" dirty="0"/>
          </a:p>
        </p:txBody>
      </p:sp>
      <p:sp>
        <p:nvSpPr>
          <p:cNvPr id="3" name="Content Placeholder 2"/>
          <p:cNvSpPr>
            <a:spLocks noGrp="1"/>
          </p:cNvSpPr>
          <p:nvPr>
            <p:ph idx="1"/>
          </p:nvPr>
        </p:nvSpPr>
        <p:spPr>
          <a:xfrm>
            <a:off x="4593516" y="548640"/>
            <a:ext cx="4017085" cy="3671048"/>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1075765" y="2623351"/>
            <a:ext cx="3388660" cy="16046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C5A998EF-58D7-43F9-AA25-41587B60630A}" type="datetimeFigureOut">
              <a:rPr lang="zh-HK" altLang="en-US" smtClean="0"/>
              <a:t>9/9/2019</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7C6A076F-5473-48E8-93EA-6C53440BADCC}" type="slidenum">
              <a:rPr lang="zh-HK" altLang="en-US" smtClean="0"/>
              <a:t>‹#›</a:t>
            </a:fld>
            <a:endParaRPr lang="zh-HK"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8" name="Rectangle 7"/>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4475175" y="857250"/>
            <a:ext cx="4114800" cy="2345855"/>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877887" y="757865"/>
            <a:ext cx="3694114" cy="1622265"/>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C5A998EF-58D7-43F9-AA25-41587B60630A}" type="datetimeFigureOut">
              <a:rPr lang="zh-HK" altLang="en-US" smtClean="0"/>
              <a:t>9/9/2019</a:t>
            </a:fld>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7C6A076F-5473-48E8-93EA-6C53440BADCC}" type="slidenum">
              <a:rPr lang="zh-HK" altLang="en-US" smtClean="0"/>
              <a:t>‹#›</a:t>
            </a:fld>
            <a:endParaRPr lang="zh-HK" altLang="en-US"/>
          </a:p>
        </p:txBody>
      </p:sp>
      <p:sp>
        <p:nvSpPr>
          <p:cNvPr id="2" name="Title 1"/>
          <p:cNvSpPr>
            <a:spLocks noGrp="1"/>
          </p:cNvSpPr>
          <p:nvPr>
            <p:ph type="title"/>
          </p:nvPr>
        </p:nvSpPr>
        <p:spPr>
          <a:xfrm>
            <a:off x="727268" y="3348316"/>
            <a:ext cx="6383538" cy="857250"/>
          </a:xfrm>
        </p:spPr>
        <p:txBody>
          <a:bodyPr anchor="b">
            <a:noAutofit/>
          </a:bodyPr>
          <a:lstStyle>
            <a:lvl1pPr algn="l">
              <a:defRPr sz="4600" b="1"/>
            </a:lvl1pPr>
          </a:lstStyle>
          <a:p>
            <a:r>
              <a:rPr lang="zh-TW" altLang="en-US" smtClean="0"/>
              <a:t>按一下以編輯母片標題樣式</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3829050"/>
            <a:ext cx="9144000" cy="131445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382905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826228"/>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200150"/>
            <a:ext cx="9144000" cy="382905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793290" y="3279126"/>
            <a:ext cx="6512511" cy="857250"/>
          </a:xfrm>
          <a:prstGeom prst="rect">
            <a:avLst/>
          </a:prstGeom>
          <a:effectLst/>
        </p:spPr>
        <p:txBody>
          <a:bodyPr vert="horz" lIns="91440" tIns="45720" rIns="91440" bIns="45720" rtlCol="0" anchor="t" anchorCtr="0">
            <a:no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1143000" y="549195"/>
            <a:ext cx="6400800" cy="260604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172200" y="4629150"/>
            <a:ext cx="2514600" cy="273844"/>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C5A998EF-58D7-43F9-AA25-41587B60630A}" type="datetimeFigureOut">
              <a:rPr lang="zh-HK" altLang="en-US" smtClean="0"/>
              <a:t>9/9/2019</a:t>
            </a:fld>
            <a:endParaRPr lang="zh-HK" altLang="en-US"/>
          </a:p>
        </p:txBody>
      </p:sp>
      <p:sp>
        <p:nvSpPr>
          <p:cNvPr id="5" name="Footer Placeholder 4"/>
          <p:cNvSpPr>
            <a:spLocks noGrp="1"/>
          </p:cNvSpPr>
          <p:nvPr>
            <p:ph type="ftr" sz="quarter" idx="3"/>
          </p:nvPr>
        </p:nvSpPr>
        <p:spPr>
          <a:xfrm>
            <a:off x="457200" y="4629150"/>
            <a:ext cx="3352801" cy="273844"/>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zh-HK" altLang="en-US"/>
          </a:p>
        </p:txBody>
      </p:sp>
      <p:sp>
        <p:nvSpPr>
          <p:cNvPr id="6" name="Slide Number Placeholder 5"/>
          <p:cNvSpPr>
            <a:spLocks noGrp="1"/>
          </p:cNvSpPr>
          <p:nvPr>
            <p:ph type="sldNum" sz="quarter" idx="4"/>
          </p:nvPr>
        </p:nvSpPr>
        <p:spPr>
          <a:xfrm>
            <a:off x="3810000" y="4629150"/>
            <a:ext cx="1828800" cy="273844"/>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7C6A076F-5473-48E8-93EA-6C53440BADCC}" type="slidenum">
              <a:rPr lang="zh-HK" altLang="en-US" smtClean="0"/>
              <a:t>‹#›</a:t>
            </a:fld>
            <a:endParaRPr lang="zh-HK" altLang="en-US"/>
          </a:p>
        </p:txBody>
      </p:sp>
    </p:spTree>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http://photo.hanyu.iciba.com/upload/encyclopedia_2/76/d3/bk_76d32643ac4f76d123ab25ca87136629_h8yoGt.jpg" TargetMode="External"/><Relationship Id="rId5" Type="http://schemas.openxmlformats.org/officeDocument/2006/relationships/image" Target="../media/image70.jpeg"/><Relationship Id="rId4" Type="http://schemas.openxmlformats.org/officeDocument/2006/relationships/image" Target="http://upload.wikimedia.org/wikipedia/commons/thumb/a/a9/JordanRiver_en.svg/256px-JordanRiver_en.svg.pn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827584" y="699542"/>
            <a:ext cx="7416824" cy="2554545"/>
          </a:xfrm>
          <a:prstGeom prst="rect">
            <a:avLst/>
          </a:prstGeom>
          <a:noFill/>
        </p:spPr>
        <p:txBody>
          <a:bodyPr wrap="square" rtlCol="0">
            <a:spAutoFit/>
          </a:bodyPr>
          <a:lstStyle/>
          <a:p>
            <a:r>
              <a:rPr lang="zh-TW" altLang="en-US" sz="3200" b="1" dirty="0">
                <a:latin typeface="Adobe 繁黑體 Std B" pitchFamily="34" charset="-120"/>
                <a:ea typeface="Adobe 繁黑體 Std B" pitchFamily="34" charset="-120"/>
              </a:rPr>
              <a:t>約書亞</a:t>
            </a:r>
            <a:r>
              <a:rPr lang="zh-TW" altLang="en-US" sz="3200" b="1" dirty="0" smtClean="0">
                <a:latin typeface="Adobe 繁黑體 Std B" pitchFamily="34" charset="-120"/>
                <a:ea typeface="Adobe 繁黑體 Std B" pitchFamily="34" charset="-120"/>
              </a:rPr>
              <a:t>記第四講：</a:t>
            </a:r>
            <a:endParaRPr lang="en-US" altLang="zh-TW" sz="3200" b="1" dirty="0" smtClean="0">
              <a:latin typeface="Adobe 繁黑體 Std B" pitchFamily="34" charset="-120"/>
              <a:ea typeface="Adobe 繁黑體 Std B" pitchFamily="34" charset="-120"/>
            </a:endParaRPr>
          </a:p>
          <a:p>
            <a:endParaRPr lang="en-US" altLang="zh-TW" sz="3200" b="1" dirty="0">
              <a:latin typeface="Adobe 繁黑體 Std B" pitchFamily="34" charset="-120"/>
              <a:ea typeface="Adobe 繁黑體 Std B" pitchFamily="34" charset="-120"/>
            </a:endParaRPr>
          </a:p>
          <a:p>
            <a:r>
              <a:rPr lang="zh-TW" altLang="en-US" sz="3200" b="1" dirty="0" smtClean="0">
                <a:latin typeface="Adobe 繁黑體 Std B" pitchFamily="34" charset="-120"/>
                <a:ea typeface="Adobe 繁黑體 Std B" pitchFamily="34" charset="-120"/>
              </a:rPr>
              <a:t>喇合這女子</a:t>
            </a:r>
            <a:r>
              <a:rPr lang="en-US" altLang="zh-TW" sz="3200" b="1" dirty="0" smtClean="0">
                <a:latin typeface="Adobe 繁黑體 Std B" pitchFamily="34" charset="-120"/>
                <a:ea typeface="Adobe 繁黑體 Std B" pitchFamily="34" charset="-120"/>
              </a:rPr>
              <a:t>(</a:t>
            </a:r>
            <a:r>
              <a:rPr lang="zh-TW" altLang="en-US" sz="3200" b="1" dirty="0" smtClean="0">
                <a:latin typeface="Adobe 繁黑體 Std B" pitchFamily="34" charset="-120"/>
                <a:ea typeface="Adobe 繁黑體 Std B" pitchFamily="34" charset="-120"/>
              </a:rPr>
              <a:t>二</a:t>
            </a:r>
            <a:r>
              <a:rPr lang="en-US" altLang="zh-TW" sz="3200" b="1" dirty="0" smtClean="0">
                <a:latin typeface="Adobe 繁黑體 Std B" pitchFamily="34" charset="-120"/>
                <a:ea typeface="Adobe 繁黑體 Std B" pitchFamily="34" charset="-120"/>
              </a:rPr>
              <a:t>)</a:t>
            </a:r>
          </a:p>
          <a:p>
            <a:endParaRPr lang="en-US" altLang="zh-TW" sz="3200" b="1" dirty="0" smtClean="0">
              <a:latin typeface="Adobe 繁黑體 Std B" pitchFamily="34" charset="-120"/>
              <a:ea typeface="Adobe 繁黑體 Std B" pitchFamily="34" charset="-120"/>
            </a:endParaRPr>
          </a:p>
          <a:p>
            <a:r>
              <a:rPr lang="zh-TW" altLang="en-US" sz="3200" b="1" dirty="0" smtClean="0">
                <a:latin typeface="Adobe 繁黑體 Std B" pitchFamily="34" charset="-120"/>
                <a:ea typeface="Adobe 繁黑體 Std B" pitchFamily="34" charset="-120"/>
              </a:rPr>
              <a:t>經文：書</a:t>
            </a:r>
            <a:r>
              <a:rPr lang="en-US" altLang="zh-TW" sz="3200" b="1" dirty="0" smtClean="0">
                <a:latin typeface="Adobe 繁黑體 Std B" pitchFamily="34" charset="-120"/>
                <a:ea typeface="Adobe 繁黑體 Std B" pitchFamily="34" charset="-120"/>
              </a:rPr>
              <a:t>2:1-24</a:t>
            </a:r>
            <a:endParaRPr lang="zh-HK" altLang="en-US" sz="3200" b="1" dirty="0">
              <a:latin typeface="Adobe 繁黑體 Std B" pitchFamily="34" charset="-120"/>
              <a:ea typeface="Adobe 繁黑體 Std B" pitchFamily="34" charset="-120"/>
            </a:endParaRPr>
          </a:p>
        </p:txBody>
      </p:sp>
      <p:pic>
        <p:nvPicPr>
          <p:cNvPr id="4" name="Picture 2" descr="ååçåçæå°çµæ"/>
          <p:cNvPicPr>
            <a:picLocks noChangeAspect="1" noChangeArrowheads="1"/>
          </p:cNvPicPr>
          <p:nvPr/>
        </p:nvPicPr>
        <p:blipFill rotWithShape="1">
          <a:blip r:embed="rId2">
            <a:extLst>
              <a:ext uri="{28A0092B-C50C-407E-A947-70E740481C1C}">
                <a14:useLocalDpi xmlns:a14="http://schemas.microsoft.com/office/drawing/2010/main" val="0"/>
              </a:ext>
            </a:extLst>
          </a:blip>
          <a:srcRect b="11637"/>
          <a:stretch/>
        </p:blipFill>
        <p:spPr bwMode="auto">
          <a:xfrm>
            <a:off x="4788024" y="699542"/>
            <a:ext cx="3361556" cy="39604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361" t="24718" r="13216" b="32436"/>
          <a:stretch/>
        </p:blipFill>
        <p:spPr bwMode="auto">
          <a:xfrm>
            <a:off x="14245" y="0"/>
            <a:ext cx="912975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62794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g00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22202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g0062"/>
          <p:cNvPicPr>
            <a:picLocks noChangeAspect="1" noChangeArrowheads="1"/>
          </p:cNvPicPr>
          <p:nvPr/>
        </p:nvPicPr>
        <p:blipFill>
          <a:blip r:embed="rId2">
            <a:lum bright="12000"/>
            <a:extLst>
              <a:ext uri="{28A0092B-C50C-407E-A947-70E740481C1C}">
                <a14:useLocalDpi xmlns:a14="http://schemas.microsoft.com/office/drawing/2010/main" val="0"/>
              </a:ext>
            </a:extLst>
          </a:blip>
          <a:srcRect l="39272" t="22728"/>
          <a:stretch>
            <a:fillRect/>
          </a:stretch>
        </p:blipFill>
        <p:spPr bwMode="auto">
          <a:xfrm>
            <a:off x="2699792" y="7180"/>
            <a:ext cx="3816424" cy="513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92883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9552" y="195486"/>
            <a:ext cx="7776864" cy="5262979"/>
          </a:xfrm>
          <a:prstGeom prst="rect">
            <a:avLst/>
          </a:prstGeom>
        </p:spPr>
        <p:txBody>
          <a:bodyPr wrap="square">
            <a:spAutoFit/>
          </a:bodyPr>
          <a:lstStyle/>
          <a:p>
            <a:pPr lvl="0"/>
            <a:r>
              <a:rPr kumimoji="1" lang="zh-TW" altLang="zh-HK" sz="2400" dirty="0">
                <a:latin typeface="Adobe 繁黑體 Std B" pitchFamily="34" charset="-120"/>
                <a:ea typeface="Adobe 繁黑體 Std B" pitchFamily="34" charset="-120"/>
              </a:rPr>
              <a:t>喇合與耶利哥人：</a:t>
            </a:r>
            <a:endParaRPr lang="zh-TW" altLang="zh-HK" sz="2400" dirty="0">
              <a:latin typeface="Adobe 繁黑體 Std B" pitchFamily="34" charset="-120"/>
              <a:ea typeface="Adobe 繁黑體 Std B" pitchFamily="34" charset="-120"/>
            </a:endParaRPr>
          </a:p>
          <a:p>
            <a:pPr algn="just"/>
            <a:r>
              <a:rPr kumimoji="1" lang="en-US" altLang="zh-HK" sz="2400" dirty="0" smtClean="0">
                <a:latin typeface="Adobe 繁黑體 Std B" pitchFamily="34" charset="-120"/>
                <a:ea typeface="Adobe 繁黑體 Std B" pitchFamily="34" charset="-120"/>
              </a:rPr>
              <a:t>2:8 </a:t>
            </a:r>
            <a:r>
              <a:rPr kumimoji="1" lang="zh-TW" altLang="zh-HK" sz="2400" dirty="0">
                <a:latin typeface="Adobe 繁黑體 Std B" pitchFamily="34" charset="-120"/>
                <a:ea typeface="Adobe 繁黑體 Std B" pitchFamily="34" charset="-120"/>
              </a:rPr>
              <a:t>二人還沒有躺臥，女人就上房頂，到他們那裡，</a:t>
            </a:r>
            <a:r>
              <a:rPr kumimoji="1" lang="en-US" altLang="zh-HK" sz="2400" dirty="0">
                <a:latin typeface="Adobe 繁黑體 Std B" pitchFamily="34" charset="-120"/>
                <a:ea typeface="Adobe 繁黑體 Std B" pitchFamily="34" charset="-120"/>
              </a:rPr>
              <a:t> 9 </a:t>
            </a:r>
            <a:r>
              <a:rPr kumimoji="1" lang="zh-TW" altLang="zh-HK" sz="2400" dirty="0">
                <a:latin typeface="Adobe 繁黑體 Std B" pitchFamily="34" charset="-120"/>
                <a:ea typeface="Adobe 繁黑體 Std B" pitchFamily="34" charset="-120"/>
              </a:rPr>
              <a:t>對他們說：</a:t>
            </a:r>
            <a:r>
              <a:rPr kumimoji="1" lang="zh-TW" altLang="zh-HK" sz="2400" dirty="0">
                <a:solidFill>
                  <a:srgbClr val="FFFF00"/>
                </a:solidFill>
                <a:latin typeface="Adobe 繁黑體 Std B" pitchFamily="34" charset="-120"/>
                <a:ea typeface="Adobe 繁黑體 Std B" pitchFamily="34" charset="-120"/>
              </a:rPr>
              <a:t>我知道</a:t>
            </a:r>
            <a:r>
              <a:rPr kumimoji="1" lang="zh-TW" altLang="zh-HK" sz="2400" dirty="0">
                <a:latin typeface="Adobe 繁黑體 Std B" pitchFamily="34" charset="-120"/>
                <a:ea typeface="Adobe 繁黑體 Std B" pitchFamily="34" charset="-120"/>
              </a:rPr>
              <a:t>耶和華已經把這地賜給你們，並且因你們的緣故我們</a:t>
            </a:r>
            <a:r>
              <a:rPr kumimoji="1" lang="zh-TW" altLang="zh-HK" sz="2400" dirty="0">
                <a:solidFill>
                  <a:srgbClr val="FFFF00"/>
                </a:solidFill>
                <a:latin typeface="Adobe 繁黑體 Std B" pitchFamily="34" charset="-120"/>
                <a:ea typeface="Adobe 繁黑體 Std B" pitchFamily="34" charset="-120"/>
              </a:rPr>
              <a:t>都驚慌了</a:t>
            </a:r>
            <a:r>
              <a:rPr kumimoji="1" lang="zh-TW" altLang="zh-HK" sz="2400" dirty="0">
                <a:latin typeface="Adobe 繁黑體 Std B" pitchFamily="34" charset="-120"/>
                <a:ea typeface="Adobe 繁黑體 Std B" pitchFamily="34" charset="-120"/>
              </a:rPr>
              <a:t>。這地的一切居民在你們面前</a:t>
            </a:r>
            <a:r>
              <a:rPr kumimoji="1" lang="zh-TW" altLang="zh-HK" sz="2400" dirty="0">
                <a:solidFill>
                  <a:schemeClr val="accent6">
                    <a:lumMod val="20000"/>
                    <a:lumOff val="80000"/>
                  </a:schemeClr>
                </a:solidFill>
                <a:latin typeface="Adobe 繁黑體 Std B" pitchFamily="34" charset="-120"/>
                <a:ea typeface="Adobe 繁黑體 Std B" pitchFamily="34" charset="-120"/>
              </a:rPr>
              <a:t>心都消化</a:t>
            </a:r>
            <a:r>
              <a:rPr kumimoji="1" lang="zh-TW" altLang="zh-HK" sz="2400" dirty="0">
                <a:solidFill>
                  <a:schemeClr val="tx1">
                    <a:lumMod val="95000"/>
                  </a:schemeClr>
                </a:solidFill>
                <a:latin typeface="Adobe 繁黑體 Std B" pitchFamily="34" charset="-120"/>
                <a:ea typeface="Adobe 繁黑體 Std B" pitchFamily="34" charset="-120"/>
              </a:rPr>
              <a:t>了</a:t>
            </a:r>
            <a:r>
              <a:rPr kumimoji="1" lang="zh-TW" altLang="zh-HK" sz="2400" dirty="0">
                <a:latin typeface="Adobe 繁黑體 Std B" pitchFamily="34" charset="-120"/>
                <a:ea typeface="Adobe 繁黑體 Std B" pitchFamily="34" charset="-120"/>
              </a:rPr>
              <a:t>；</a:t>
            </a:r>
            <a:r>
              <a:rPr kumimoji="1" lang="en-US" altLang="zh-HK" sz="2400" dirty="0">
                <a:latin typeface="Adobe 繁黑體 Std B" pitchFamily="34" charset="-120"/>
                <a:ea typeface="Adobe 繁黑體 Std B" pitchFamily="34" charset="-120"/>
              </a:rPr>
              <a:t> 10 </a:t>
            </a:r>
            <a:r>
              <a:rPr kumimoji="1" lang="zh-TW" altLang="zh-HK" sz="2400" dirty="0">
                <a:latin typeface="Adobe 繁黑體 Std B" pitchFamily="34" charset="-120"/>
                <a:ea typeface="Adobe 繁黑體 Std B" pitchFamily="34" charset="-120"/>
              </a:rPr>
              <a:t>因為我們聽見你們出埃及的時候，耶和華怎樣在你們前面使紅海的水乾了，並且你們怎樣待約但河東的兩個亞摩利王西宏和噩，將他們盡行毀滅。</a:t>
            </a:r>
            <a:r>
              <a:rPr kumimoji="1" lang="en-US" altLang="zh-HK" sz="2400" dirty="0">
                <a:latin typeface="Adobe 繁黑體 Std B" pitchFamily="34" charset="-120"/>
                <a:ea typeface="Adobe 繁黑體 Std B" pitchFamily="34" charset="-120"/>
              </a:rPr>
              <a:t> 11 </a:t>
            </a:r>
            <a:r>
              <a:rPr kumimoji="1" lang="zh-TW" altLang="zh-HK" sz="2400" dirty="0">
                <a:latin typeface="Adobe 繁黑體 Std B" pitchFamily="34" charset="-120"/>
                <a:ea typeface="Adobe 繁黑體 Std B" pitchFamily="34" charset="-120"/>
              </a:rPr>
              <a:t>我們一聽見這些事，</a:t>
            </a:r>
            <a:r>
              <a:rPr kumimoji="1" lang="zh-TW" altLang="zh-HK" sz="2400" dirty="0">
                <a:solidFill>
                  <a:schemeClr val="accent6">
                    <a:lumMod val="20000"/>
                    <a:lumOff val="80000"/>
                  </a:schemeClr>
                </a:solidFill>
                <a:latin typeface="Adobe 繁黑體 Std B" pitchFamily="34" charset="-120"/>
                <a:ea typeface="Adobe 繁黑體 Std B" pitchFamily="34" charset="-120"/>
              </a:rPr>
              <a:t>心就消化了</a:t>
            </a:r>
            <a:r>
              <a:rPr kumimoji="1" lang="zh-TW" altLang="zh-HK" sz="2400" dirty="0">
                <a:latin typeface="Adobe 繁黑體 Std B" pitchFamily="34" charset="-120"/>
                <a:ea typeface="Adobe 繁黑體 Std B" pitchFamily="34" charset="-120"/>
              </a:rPr>
              <a:t>。因你們的緣故，並</a:t>
            </a:r>
            <a:r>
              <a:rPr kumimoji="1" lang="zh-TW" altLang="zh-HK" sz="2400" dirty="0">
                <a:solidFill>
                  <a:schemeClr val="accent6">
                    <a:lumMod val="20000"/>
                    <a:lumOff val="80000"/>
                  </a:schemeClr>
                </a:solidFill>
                <a:latin typeface="Adobe 繁黑體 Std B" pitchFamily="34" charset="-120"/>
                <a:ea typeface="Adobe 繁黑體 Std B" pitchFamily="34" charset="-120"/>
              </a:rPr>
              <a:t>無一人有膽氣</a:t>
            </a:r>
            <a:r>
              <a:rPr kumimoji="1" lang="zh-TW" altLang="zh-HK" sz="2400" dirty="0">
                <a:latin typeface="Adobe 繁黑體 Std B" pitchFamily="34" charset="-120"/>
                <a:ea typeface="Adobe 繁黑體 Std B" pitchFamily="34" charset="-120"/>
              </a:rPr>
              <a:t>。耶和華─你們的　神本是上天下地的　神。</a:t>
            </a:r>
            <a:r>
              <a:rPr kumimoji="1" lang="en-US" altLang="zh-HK" sz="2400" dirty="0">
                <a:latin typeface="Adobe 繁黑體 Std B" pitchFamily="34" charset="-120"/>
                <a:ea typeface="Adobe 繁黑體 Std B" pitchFamily="34" charset="-120"/>
              </a:rPr>
              <a:t> 12 </a:t>
            </a:r>
            <a:r>
              <a:rPr kumimoji="1" lang="zh-TW" altLang="zh-HK" sz="2400" dirty="0">
                <a:latin typeface="Adobe 繁黑體 Std B" pitchFamily="34" charset="-120"/>
                <a:ea typeface="Adobe 繁黑體 Std B" pitchFamily="34" charset="-120"/>
              </a:rPr>
              <a:t>現在我既是恩待你們，</a:t>
            </a:r>
            <a:r>
              <a:rPr kumimoji="1" lang="zh-TW" altLang="zh-HK" sz="2400" dirty="0">
                <a:solidFill>
                  <a:srgbClr val="FFFF00"/>
                </a:solidFill>
                <a:latin typeface="Adobe 繁黑體 Std B" pitchFamily="34" charset="-120"/>
                <a:ea typeface="Adobe 繁黑體 Std B" pitchFamily="34" charset="-120"/>
              </a:rPr>
              <a:t>求你們指著耶和華向我起誓</a:t>
            </a:r>
            <a:r>
              <a:rPr kumimoji="1" lang="zh-TW" altLang="zh-HK" sz="2400" dirty="0">
                <a:latin typeface="Adobe 繁黑體 Std B" pitchFamily="34" charset="-120"/>
                <a:ea typeface="Adobe 繁黑體 Std B" pitchFamily="34" charset="-120"/>
              </a:rPr>
              <a:t>，也</a:t>
            </a:r>
            <a:r>
              <a:rPr kumimoji="1" lang="zh-TW" altLang="zh-HK" sz="2400" dirty="0">
                <a:solidFill>
                  <a:srgbClr val="FFFF00"/>
                </a:solidFill>
                <a:latin typeface="Adobe 繁黑體 Std B" pitchFamily="34" charset="-120"/>
                <a:ea typeface="Adobe 繁黑體 Std B" pitchFamily="34" charset="-120"/>
              </a:rPr>
              <a:t>要恩待我父家</a:t>
            </a:r>
            <a:r>
              <a:rPr kumimoji="1" lang="zh-TW" altLang="zh-HK" sz="2400" dirty="0">
                <a:latin typeface="Adobe 繁黑體 Std B" pitchFamily="34" charset="-120"/>
                <a:ea typeface="Adobe 繁黑體 Std B" pitchFamily="34" charset="-120"/>
              </a:rPr>
              <a:t>，並給我一個實在的證據，</a:t>
            </a:r>
            <a:r>
              <a:rPr kumimoji="1" lang="en-US" altLang="zh-HK" sz="2400" dirty="0">
                <a:latin typeface="Adobe 繁黑體 Std B" pitchFamily="34" charset="-120"/>
                <a:ea typeface="Adobe 繁黑體 Std B" pitchFamily="34" charset="-120"/>
              </a:rPr>
              <a:t> 13 </a:t>
            </a:r>
            <a:r>
              <a:rPr kumimoji="1" lang="zh-TW" altLang="zh-HK" sz="2400" dirty="0">
                <a:solidFill>
                  <a:srgbClr val="FFFF00"/>
                </a:solidFill>
                <a:latin typeface="Adobe 繁黑體 Std B" pitchFamily="34" charset="-120"/>
                <a:ea typeface="Adobe 繁黑體 Std B" pitchFamily="34" charset="-120"/>
              </a:rPr>
              <a:t>要救活我</a:t>
            </a:r>
            <a:r>
              <a:rPr kumimoji="1" lang="zh-TW" altLang="zh-HK" sz="2400" dirty="0">
                <a:latin typeface="Adobe 繁黑體 Std B" pitchFamily="34" charset="-120"/>
                <a:ea typeface="Adobe 繁黑體 Std B" pitchFamily="34" charset="-120"/>
              </a:rPr>
              <a:t>的父母、弟兄、姊妹，和一切屬他們的，拯救我們性命不死。</a:t>
            </a:r>
          </a:p>
          <a:p>
            <a:endParaRPr lang="zh-TW" altLang="zh-HK" sz="2400" dirty="0">
              <a:latin typeface="Adobe 繁黑體 Std B" pitchFamily="34" charset="-120"/>
              <a:ea typeface="Adobe 繁黑體 Std B" pitchFamily="34" charset="-12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373" t="24953" r="12993" b="33335"/>
          <a:stretch/>
        </p:blipFill>
        <p:spPr bwMode="auto">
          <a:xfrm>
            <a:off x="0" y="8625"/>
            <a:ext cx="9144000" cy="5083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02601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267494"/>
            <a:ext cx="8496944" cy="4524315"/>
          </a:xfrm>
          <a:prstGeom prst="rect">
            <a:avLst/>
          </a:prstGeom>
        </p:spPr>
        <p:txBody>
          <a:bodyPr wrap="square">
            <a:spAutoFit/>
          </a:bodyPr>
          <a:lstStyle/>
          <a:p>
            <a:pPr lvl="0"/>
            <a:r>
              <a:rPr lang="zh-TW" altLang="zh-HK" dirty="0">
                <a:latin typeface="Adobe 繁黑體 Std B" pitchFamily="34" charset="-120"/>
                <a:ea typeface="Adobe 繁黑體 Std B" pitchFamily="34" charset="-120"/>
              </a:rPr>
              <a:t>「知道」</a:t>
            </a:r>
          </a:p>
          <a:p>
            <a:pPr lvl="0"/>
            <a:r>
              <a:rPr lang="en-US" altLang="zh-HK" dirty="0" smtClean="0">
                <a:latin typeface="Adobe 繁黑體 Std B" pitchFamily="34" charset="-120"/>
                <a:ea typeface="Adobe 繁黑體 Std B" pitchFamily="34" charset="-120"/>
              </a:rPr>
              <a:t>2:9	</a:t>
            </a:r>
            <a:r>
              <a:rPr lang="zh-TW" altLang="zh-HK" dirty="0" smtClean="0">
                <a:latin typeface="Adobe 繁黑體 Std B" pitchFamily="34" charset="-120"/>
                <a:ea typeface="Adobe 繁黑體 Std B" pitchFamily="34" charset="-120"/>
              </a:rPr>
              <a:t>耶和華</a:t>
            </a:r>
            <a:r>
              <a:rPr lang="zh-TW" altLang="zh-HK" dirty="0">
                <a:latin typeface="Adobe 繁黑體 Std B" pitchFamily="34" charset="-120"/>
                <a:ea typeface="Adobe 繁黑體 Std B" pitchFamily="34" charset="-120"/>
              </a:rPr>
              <a:t>已經把這地賜給你們</a:t>
            </a:r>
          </a:p>
          <a:p>
            <a:pPr lvl="0"/>
            <a:r>
              <a:rPr lang="en-US" altLang="zh-HK" dirty="0">
                <a:latin typeface="Adobe 繁黑體 Std B" pitchFamily="34" charset="-120"/>
                <a:ea typeface="Adobe 繁黑體 Std B" pitchFamily="34" charset="-120"/>
              </a:rPr>
              <a:t>2:9	the LORD has given this land to you</a:t>
            </a:r>
            <a:endParaRPr lang="zh-TW" altLang="zh-HK" dirty="0">
              <a:latin typeface="Adobe 繁黑體 Std B" pitchFamily="34" charset="-120"/>
              <a:ea typeface="Adobe 繁黑體 Std B" pitchFamily="34" charset="-120"/>
            </a:endParaRPr>
          </a:p>
          <a:p>
            <a:r>
              <a:rPr lang="en-US" altLang="zh-HK" dirty="0">
                <a:latin typeface="Adobe 繁黑體 Std B" pitchFamily="34" charset="-120"/>
                <a:ea typeface="Adobe 繁黑體 Std B" pitchFamily="34" charset="-120"/>
              </a:rPr>
              <a:t> </a:t>
            </a:r>
            <a:endParaRPr lang="zh-TW" altLang="zh-HK" dirty="0">
              <a:latin typeface="Adobe 繁黑體 Std B" pitchFamily="34" charset="-120"/>
              <a:ea typeface="Adobe 繁黑體 Std B" pitchFamily="34" charset="-120"/>
            </a:endParaRPr>
          </a:p>
          <a:p>
            <a:pPr lvl="0"/>
            <a:r>
              <a:rPr lang="zh-TW" altLang="zh-HK" dirty="0">
                <a:latin typeface="Adobe 繁黑體 Std B" pitchFamily="34" charset="-120"/>
                <a:ea typeface="Adobe 繁黑體 Std B" pitchFamily="34" charset="-120"/>
              </a:rPr>
              <a:t>「聽見」</a:t>
            </a:r>
          </a:p>
          <a:p>
            <a:r>
              <a:rPr lang="en-US" altLang="zh-HK" dirty="0">
                <a:latin typeface="Adobe 繁黑體 Std B" pitchFamily="34" charset="-120"/>
                <a:ea typeface="Adobe 繁黑體 Std B" pitchFamily="34" charset="-120"/>
              </a:rPr>
              <a:t>7.2.1.		</a:t>
            </a:r>
            <a:r>
              <a:rPr lang="zh-TW" altLang="zh-HK" dirty="0">
                <a:latin typeface="Adobe 繁黑體 Std B" pitchFamily="34" charset="-120"/>
                <a:ea typeface="Adobe 繁黑體 Std B" pitchFamily="34" charset="-120"/>
              </a:rPr>
              <a:t>埃及紅海事件</a:t>
            </a:r>
          </a:p>
          <a:p>
            <a:r>
              <a:rPr lang="en-US" altLang="zh-HK" dirty="0">
                <a:latin typeface="Adobe 繁黑體 Std B" pitchFamily="34" charset="-120"/>
                <a:ea typeface="Adobe 繁黑體 Std B" pitchFamily="34" charset="-120"/>
              </a:rPr>
              <a:t>7.2.2.		</a:t>
            </a:r>
            <a:r>
              <a:rPr lang="zh-TW" altLang="zh-HK" dirty="0">
                <a:latin typeface="Adobe 繁黑體 Std B" pitchFamily="34" charset="-120"/>
                <a:ea typeface="Adobe 繁黑體 Std B" pitchFamily="34" charset="-120"/>
              </a:rPr>
              <a:t>約但河東的兩個亞摩利王西宏和噩</a:t>
            </a:r>
          </a:p>
          <a:p>
            <a:r>
              <a:rPr lang="en-US" altLang="zh-HK" dirty="0">
                <a:latin typeface="Adobe 繁黑體 Std B" pitchFamily="34" charset="-120"/>
                <a:ea typeface="Adobe 繁黑體 Std B" pitchFamily="34" charset="-120"/>
              </a:rPr>
              <a:t> </a:t>
            </a:r>
            <a:endParaRPr lang="zh-TW" altLang="zh-HK" dirty="0">
              <a:latin typeface="Adobe 繁黑體 Std B" pitchFamily="34" charset="-120"/>
              <a:ea typeface="Adobe 繁黑體 Std B" pitchFamily="34" charset="-120"/>
            </a:endParaRPr>
          </a:p>
          <a:p>
            <a:pPr lvl="0"/>
            <a:r>
              <a:rPr lang="zh-TW" altLang="zh-HK" dirty="0">
                <a:latin typeface="Adobe 繁黑體 Std B" pitchFamily="34" charset="-120"/>
                <a:ea typeface="Adobe 繁黑體 Std B" pitchFamily="34" charset="-120"/>
              </a:rPr>
              <a:t>「心都消化」</a:t>
            </a:r>
            <a:r>
              <a:rPr lang="en-US" altLang="zh-HK" dirty="0">
                <a:latin typeface="Adobe 繁黑體 Std B" pitchFamily="34" charset="-120"/>
                <a:ea typeface="Adobe 繁黑體 Std B" pitchFamily="34" charset="-120"/>
              </a:rPr>
              <a:t>--  Fear </a:t>
            </a:r>
            <a:endParaRPr lang="zh-TW" altLang="zh-HK" dirty="0">
              <a:latin typeface="Adobe 繁黑體 Std B" pitchFamily="34" charset="-120"/>
              <a:ea typeface="Adobe 繁黑體 Std B" pitchFamily="34" charset="-120"/>
            </a:endParaRPr>
          </a:p>
          <a:p>
            <a:r>
              <a:rPr lang="en-US" altLang="zh-HK" dirty="0">
                <a:latin typeface="Adobe 繁黑體 Std B" pitchFamily="34" charset="-120"/>
                <a:ea typeface="Adobe 繁黑體 Std B" pitchFamily="34" charset="-120"/>
              </a:rPr>
              <a:t>2:8		</a:t>
            </a:r>
            <a:r>
              <a:rPr lang="zh-TW" altLang="zh-HK" dirty="0">
                <a:latin typeface="Adobe 繁黑體 Std B" pitchFamily="34" charset="-120"/>
                <a:ea typeface="Adobe 繁黑體 Std B" pitchFamily="34" charset="-120"/>
              </a:rPr>
              <a:t>這地的一切居民在你們面前心都消化了</a:t>
            </a:r>
          </a:p>
          <a:p>
            <a:r>
              <a:rPr lang="en-US" altLang="zh-HK" dirty="0">
                <a:latin typeface="Adobe 繁黑體 Std B" pitchFamily="34" charset="-120"/>
                <a:ea typeface="Adobe 繁黑體 Std B" pitchFamily="34" charset="-120"/>
              </a:rPr>
              <a:t>2:11		</a:t>
            </a:r>
            <a:r>
              <a:rPr lang="zh-TW" altLang="zh-HK" dirty="0">
                <a:latin typeface="Adobe 繁黑體 Std B" pitchFamily="34" charset="-120"/>
                <a:ea typeface="Adobe 繁黑體 Std B" pitchFamily="34" charset="-120"/>
              </a:rPr>
              <a:t>我們一聽見這些事，心就消化了。</a:t>
            </a:r>
          </a:p>
          <a:p>
            <a:r>
              <a:rPr lang="en-US" altLang="zh-HK" dirty="0">
                <a:latin typeface="Adobe 繁黑體 Std B" pitchFamily="34" charset="-120"/>
                <a:ea typeface="Adobe 繁黑體 Std B" pitchFamily="34" charset="-120"/>
              </a:rPr>
              <a:t> </a:t>
            </a:r>
            <a:endParaRPr lang="zh-TW" altLang="zh-HK" dirty="0">
              <a:latin typeface="Adobe 繁黑體 Std B" pitchFamily="34" charset="-120"/>
              <a:ea typeface="Adobe 繁黑體 Std B" pitchFamily="34" charset="-120"/>
            </a:endParaRPr>
          </a:p>
          <a:p>
            <a:pPr lvl="0"/>
            <a:r>
              <a:rPr lang="zh-TW" altLang="zh-HK" dirty="0">
                <a:latin typeface="Adobe 繁黑體 Std B" pitchFamily="34" charset="-120"/>
                <a:ea typeface="Adobe 繁黑體 Std B" pitchFamily="34" charset="-120"/>
              </a:rPr>
              <a:t>「投靠‧委身」</a:t>
            </a:r>
          </a:p>
          <a:p>
            <a:r>
              <a:rPr lang="en-US" altLang="zh-HK" dirty="0" smtClean="0">
                <a:latin typeface="Adobe 繁黑體 Std B" pitchFamily="34" charset="-120"/>
                <a:ea typeface="Adobe 繁黑體 Std B" pitchFamily="34" charset="-120"/>
              </a:rPr>
              <a:t>2:12-13  </a:t>
            </a:r>
            <a:r>
              <a:rPr lang="zh-TW" altLang="zh-HK" dirty="0">
                <a:latin typeface="Adobe 繁黑體 Std B" pitchFamily="34" charset="-120"/>
                <a:ea typeface="Adobe 繁黑體 Std B" pitchFamily="34" charset="-120"/>
              </a:rPr>
              <a:t>現在我既是恩待你們，求你們指著耶和華向我起誓，也要恩待我父家，並給我一個實在的證據，</a:t>
            </a:r>
            <a:r>
              <a:rPr lang="en-US" altLang="zh-HK" dirty="0">
                <a:latin typeface="Adobe 繁黑體 Std B" pitchFamily="34" charset="-120"/>
                <a:ea typeface="Adobe 繁黑體 Std B" pitchFamily="34" charset="-120"/>
              </a:rPr>
              <a:t> </a:t>
            </a:r>
            <a:r>
              <a:rPr lang="en-US" altLang="zh-HK" dirty="0" smtClean="0">
                <a:latin typeface="Adobe 繁黑體 Std B" pitchFamily="34" charset="-120"/>
                <a:ea typeface="Adobe 繁黑體 Std B" pitchFamily="34" charset="-120"/>
              </a:rPr>
              <a:t> </a:t>
            </a:r>
            <a:r>
              <a:rPr lang="zh-TW" altLang="zh-HK" dirty="0">
                <a:latin typeface="Adobe 繁黑體 Std B" pitchFamily="34" charset="-120"/>
                <a:ea typeface="Adobe 繁黑體 Std B" pitchFamily="34" charset="-120"/>
              </a:rPr>
              <a:t>要救活我的父母、弟兄、姊妹，和一切屬他們的，拯救我們性命不死。</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804" t="24830" r="13523" b="32783"/>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67752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fear godçåçæå°çµæ"/>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HK" altLang="en-US"/>
          </a:p>
        </p:txBody>
      </p:sp>
      <p:pic>
        <p:nvPicPr>
          <p:cNvPr id="4100" name="Picture 4" descr="fear god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14"/>
            <a:ext cx="9143999" cy="5157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8283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ear godçåçæå°çµæ"/>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6" y="0"/>
            <a:ext cx="9138423"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圓角矩形 1"/>
          <p:cNvSpPr/>
          <p:nvPr/>
        </p:nvSpPr>
        <p:spPr>
          <a:xfrm>
            <a:off x="2195736" y="3075806"/>
            <a:ext cx="4752528" cy="1872208"/>
          </a:xfrm>
          <a:prstGeom prst="roundRect">
            <a:avLst/>
          </a:prstGeom>
          <a:solidFill>
            <a:srgbClr val="FBCD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2400" b="1" dirty="0" smtClean="0"/>
              <a:t>Fear God, Fear nothing!!</a:t>
            </a:r>
          </a:p>
          <a:p>
            <a:pPr algn="ctr"/>
            <a:r>
              <a:rPr lang="en-US" altLang="zh-HK" sz="2400" b="1" dirty="0" smtClean="0"/>
              <a:t>Not fear God, Fear everything!! </a:t>
            </a:r>
            <a:endParaRPr lang="zh-HK" altLang="en-US" sz="2400" b="1" dirty="0"/>
          </a:p>
        </p:txBody>
      </p:sp>
    </p:spTree>
    <p:extLst>
      <p:ext uri="{BB962C8B-B14F-4D97-AF65-F5344CB8AC3E}">
        <p14:creationId xmlns:p14="http://schemas.microsoft.com/office/powerpoint/2010/main" val="5178848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ear god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3" y="0"/>
            <a:ext cx="469571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ear godçåçæå°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624" y="0"/>
            <a:ext cx="4445375"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3791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267494"/>
            <a:ext cx="8496944" cy="4524315"/>
          </a:xfrm>
          <a:prstGeom prst="rect">
            <a:avLst/>
          </a:prstGeom>
        </p:spPr>
        <p:txBody>
          <a:bodyPr wrap="square">
            <a:spAutoFit/>
          </a:bodyPr>
          <a:lstStyle/>
          <a:p>
            <a:pPr lvl="0"/>
            <a:r>
              <a:rPr lang="zh-TW" altLang="zh-HK" dirty="0">
                <a:latin typeface="Adobe 繁黑體 Std B" pitchFamily="34" charset="-120"/>
                <a:ea typeface="Adobe 繁黑體 Std B" pitchFamily="34" charset="-120"/>
              </a:rPr>
              <a:t>「知道」</a:t>
            </a:r>
          </a:p>
          <a:p>
            <a:pPr lvl="0"/>
            <a:r>
              <a:rPr lang="en-US" altLang="zh-HK" dirty="0" smtClean="0">
                <a:latin typeface="Adobe 繁黑體 Std B" pitchFamily="34" charset="-120"/>
                <a:ea typeface="Adobe 繁黑體 Std B" pitchFamily="34" charset="-120"/>
              </a:rPr>
              <a:t>2:9	</a:t>
            </a:r>
            <a:r>
              <a:rPr lang="zh-TW" altLang="zh-HK" dirty="0" smtClean="0">
                <a:latin typeface="Adobe 繁黑體 Std B" pitchFamily="34" charset="-120"/>
                <a:ea typeface="Adobe 繁黑體 Std B" pitchFamily="34" charset="-120"/>
              </a:rPr>
              <a:t>耶和華</a:t>
            </a:r>
            <a:r>
              <a:rPr lang="zh-TW" altLang="zh-HK" dirty="0">
                <a:latin typeface="Adobe 繁黑體 Std B" pitchFamily="34" charset="-120"/>
                <a:ea typeface="Adobe 繁黑體 Std B" pitchFamily="34" charset="-120"/>
              </a:rPr>
              <a:t>已經把這地賜給你們</a:t>
            </a:r>
          </a:p>
          <a:p>
            <a:pPr lvl="0"/>
            <a:r>
              <a:rPr lang="en-US" altLang="zh-HK" dirty="0">
                <a:latin typeface="Adobe 繁黑體 Std B" pitchFamily="34" charset="-120"/>
                <a:ea typeface="Adobe 繁黑體 Std B" pitchFamily="34" charset="-120"/>
              </a:rPr>
              <a:t>2:9	the LORD has given this land to you</a:t>
            </a:r>
            <a:endParaRPr lang="zh-TW" altLang="zh-HK" dirty="0">
              <a:latin typeface="Adobe 繁黑體 Std B" pitchFamily="34" charset="-120"/>
              <a:ea typeface="Adobe 繁黑體 Std B" pitchFamily="34" charset="-120"/>
            </a:endParaRPr>
          </a:p>
          <a:p>
            <a:r>
              <a:rPr lang="en-US" altLang="zh-HK" dirty="0">
                <a:latin typeface="Adobe 繁黑體 Std B" pitchFamily="34" charset="-120"/>
                <a:ea typeface="Adobe 繁黑體 Std B" pitchFamily="34" charset="-120"/>
              </a:rPr>
              <a:t> </a:t>
            </a:r>
            <a:endParaRPr lang="zh-TW" altLang="zh-HK" dirty="0">
              <a:latin typeface="Adobe 繁黑體 Std B" pitchFamily="34" charset="-120"/>
              <a:ea typeface="Adobe 繁黑體 Std B" pitchFamily="34" charset="-120"/>
            </a:endParaRPr>
          </a:p>
          <a:p>
            <a:pPr lvl="0"/>
            <a:r>
              <a:rPr lang="zh-TW" altLang="zh-HK" dirty="0">
                <a:latin typeface="Adobe 繁黑體 Std B" pitchFamily="34" charset="-120"/>
                <a:ea typeface="Adobe 繁黑體 Std B" pitchFamily="34" charset="-120"/>
              </a:rPr>
              <a:t>「聽見」</a:t>
            </a:r>
          </a:p>
          <a:p>
            <a:r>
              <a:rPr lang="en-US" altLang="zh-HK" dirty="0">
                <a:latin typeface="Adobe 繁黑體 Std B" pitchFamily="34" charset="-120"/>
                <a:ea typeface="Adobe 繁黑體 Std B" pitchFamily="34" charset="-120"/>
              </a:rPr>
              <a:t>7.2.1.		</a:t>
            </a:r>
            <a:r>
              <a:rPr lang="zh-TW" altLang="zh-HK" dirty="0">
                <a:latin typeface="Adobe 繁黑體 Std B" pitchFamily="34" charset="-120"/>
                <a:ea typeface="Adobe 繁黑體 Std B" pitchFamily="34" charset="-120"/>
              </a:rPr>
              <a:t>埃及紅海事件</a:t>
            </a:r>
          </a:p>
          <a:p>
            <a:r>
              <a:rPr lang="en-US" altLang="zh-HK" dirty="0">
                <a:latin typeface="Adobe 繁黑體 Std B" pitchFamily="34" charset="-120"/>
                <a:ea typeface="Adobe 繁黑體 Std B" pitchFamily="34" charset="-120"/>
              </a:rPr>
              <a:t>7.2.2.		</a:t>
            </a:r>
            <a:r>
              <a:rPr lang="zh-TW" altLang="zh-HK" dirty="0">
                <a:latin typeface="Adobe 繁黑體 Std B" pitchFamily="34" charset="-120"/>
                <a:ea typeface="Adobe 繁黑體 Std B" pitchFamily="34" charset="-120"/>
              </a:rPr>
              <a:t>約但河東的兩個亞摩利王西宏和噩</a:t>
            </a:r>
          </a:p>
          <a:p>
            <a:r>
              <a:rPr lang="en-US" altLang="zh-HK" dirty="0">
                <a:latin typeface="Adobe 繁黑體 Std B" pitchFamily="34" charset="-120"/>
                <a:ea typeface="Adobe 繁黑體 Std B" pitchFamily="34" charset="-120"/>
              </a:rPr>
              <a:t> </a:t>
            </a:r>
            <a:endParaRPr lang="zh-TW" altLang="zh-HK" dirty="0">
              <a:latin typeface="Adobe 繁黑體 Std B" pitchFamily="34" charset="-120"/>
              <a:ea typeface="Adobe 繁黑體 Std B" pitchFamily="34" charset="-120"/>
            </a:endParaRPr>
          </a:p>
          <a:p>
            <a:pPr lvl="0"/>
            <a:r>
              <a:rPr lang="zh-TW" altLang="zh-HK" dirty="0">
                <a:latin typeface="Adobe 繁黑體 Std B" pitchFamily="34" charset="-120"/>
                <a:ea typeface="Adobe 繁黑體 Std B" pitchFamily="34" charset="-120"/>
              </a:rPr>
              <a:t>「心都消化」</a:t>
            </a:r>
            <a:r>
              <a:rPr lang="en-US" altLang="zh-HK" dirty="0">
                <a:latin typeface="Adobe 繁黑體 Std B" pitchFamily="34" charset="-120"/>
                <a:ea typeface="Adobe 繁黑體 Std B" pitchFamily="34" charset="-120"/>
              </a:rPr>
              <a:t>--  Fear </a:t>
            </a:r>
            <a:endParaRPr lang="zh-TW" altLang="zh-HK" dirty="0">
              <a:latin typeface="Adobe 繁黑體 Std B" pitchFamily="34" charset="-120"/>
              <a:ea typeface="Adobe 繁黑體 Std B" pitchFamily="34" charset="-120"/>
            </a:endParaRPr>
          </a:p>
          <a:p>
            <a:r>
              <a:rPr lang="en-US" altLang="zh-HK" dirty="0">
                <a:latin typeface="Adobe 繁黑體 Std B" pitchFamily="34" charset="-120"/>
                <a:ea typeface="Adobe 繁黑體 Std B" pitchFamily="34" charset="-120"/>
              </a:rPr>
              <a:t>2:8		</a:t>
            </a:r>
            <a:r>
              <a:rPr lang="zh-TW" altLang="zh-HK" dirty="0">
                <a:latin typeface="Adobe 繁黑體 Std B" pitchFamily="34" charset="-120"/>
                <a:ea typeface="Adobe 繁黑體 Std B" pitchFamily="34" charset="-120"/>
              </a:rPr>
              <a:t>這地的一切居民在你們面前心都消化了</a:t>
            </a:r>
          </a:p>
          <a:p>
            <a:r>
              <a:rPr lang="en-US" altLang="zh-HK" dirty="0">
                <a:latin typeface="Adobe 繁黑體 Std B" pitchFamily="34" charset="-120"/>
                <a:ea typeface="Adobe 繁黑體 Std B" pitchFamily="34" charset="-120"/>
              </a:rPr>
              <a:t>2:11		</a:t>
            </a:r>
            <a:r>
              <a:rPr lang="zh-TW" altLang="zh-HK" dirty="0">
                <a:latin typeface="Adobe 繁黑體 Std B" pitchFamily="34" charset="-120"/>
                <a:ea typeface="Adobe 繁黑體 Std B" pitchFamily="34" charset="-120"/>
              </a:rPr>
              <a:t>我們一聽見這些事，心就消化了。</a:t>
            </a:r>
          </a:p>
          <a:p>
            <a:r>
              <a:rPr lang="en-US" altLang="zh-HK" dirty="0">
                <a:latin typeface="Adobe 繁黑體 Std B" pitchFamily="34" charset="-120"/>
                <a:ea typeface="Adobe 繁黑體 Std B" pitchFamily="34" charset="-120"/>
              </a:rPr>
              <a:t> </a:t>
            </a:r>
            <a:endParaRPr lang="zh-TW" altLang="zh-HK" dirty="0">
              <a:latin typeface="Adobe 繁黑體 Std B" pitchFamily="34" charset="-120"/>
              <a:ea typeface="Adobe 繁黑體 Std B" pitchFamily="34" charset="-120"/>
            </a:endParaRPr>
          </a:p>
          <a:p>
            <a:pPr lvl="0"/>
            <a:r>
              <a:rPr lang="zh-TW" altLang="zh-HK" dirty="0">
                <a:latin typeface="Adobe 繁黑體 Std B" pitchFamily="34" charset="-120"/>
                <a:ea typeface="Adobe 繁黑體 Std B" pitchFamily="34" charset="-120"/>
              </a:rPr>
              <a:t>「投靠‧委身」</a:t>
            </a:r>
          </a:p>
          <a:p>
            <a:r>
              <a:rPr lang="en-US" altLang="zh-HK" dirty="0" smtClean="0">
                <a:latin typeface="Adobe 繁黑體 Std B" pitchFamily="34" charset="-120"/>
                <a:ea typeface="Adobe 繁黑體 Std B" pitchFamily="34" charset="-120"/>
              </a:rPr>
              <a:t>2:12-13  </a:t>
            </a:r>
            <a:r>
              <a:rPr lang="zh-TW" altLang="zh-HK" dirty="0">
                <a:latin typeface="Adobe 繁黑體 Std B" pitchFamily="34" charset="-120"/>
                <a:ea typeface="Adobe 繁黑體 Std B" pitchFamily="34" charset="-120"/>
              </a:rPr>
              <a:t>現在我既是恩待你們，求你們指著耶和華向我起誓，也要恩待我父家，並給我一個實在的證據，</a:t>
            </a:r>
            <a:r>
              <a:rPr lang="en-US" altLang="zh-HK" dirty="0">
                <a:latin typeface="Adobe 繁黑體 Std B" pitchFamily="34" charset="-120"/>
                <a:ea typeface="Adobe 繁黑體 Std B" pitchFamily="34" charset="-120"/>
              </a:rPr>
              <a:t> </a:t>
            </a:r>
            <a:r>
              <a:rPr lang="en-US" altLang="zh-HK" dirty="0" smtClean="0">
                <a:latin typeface="Adobe 繁黑體 Std B" pitchFamily="34" charset="-120"/>
                <a:ea typeface="Adobe 繁黑體 Std B" pitchFamily="34" charset="-120"/>
              </a:rPr>
              <a:t> </a:t>
            </a:r>
            <a:r>
              <a:rPr lang="zh-TW" altLang="zh-HK" dirty="0">
                <a:latin typeface="Adobe 繁黑體 Std B" pitchFamily="34" charset="-120"/>
                <a:ea typeface="Adobe 繁黑體 Std B" pitchFamily="34" charset="-120"/>
              </a:rPr>
              <a:t>要救活我的父母、弟兄、姊妹，和一切屬他們的，拯救我們性命不死。</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804" t="24830" r="13523" b="32783"/>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95866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381000" y="571500"/>
            <a:ext cx="8458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zh-TW" altLang="en-US" sz="4800"/>
              <a:t>為何一定要“</a:t>
            </a:r>
            <a:r>
              <a:rPr lang="en-US" altLang="zh-TW" sz="4800"/>
              <a:t>Love and Fear”</a:t>
            </a:r>
            <a:r>
              <a:rPr lang="zh-TW" altLang="en-US" sz="4800"/>
              <a:t>？</a:t>
            </a:r>
          </a:p>
        </p:txBody>
      </p:sp>
      <p:sp>
        <p:nvSpPr>
          <p:cNvPr id="60419" name="AutoShape 3"/>
          <p:cNvSpPr>
            <a:spLocks noChangeArrowheads="1"/>
          </p:cNvSpPr>
          <p:nvPr/>
        </p:nvSpPr>
        <p:spPr bwMode="auto">
          <a:xfrm>
            <a:off x="1219200" y="1657350"/>
            <a:ext cx="6553200" cy="2514600"/>
          </a:xfrm>
          <a:prstGeom prst="star8">
            <a:avLst>
              <a:gd name="adj" fmla="val 38250"/>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6600" b="1" dirty="0">
                <a:latin typeface="+mn-ea"/>
              </a:rPr>
              <a:t>欠什麼？</a:t>
            </a: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943" t="23657" r="10799" b="30868"/>
          <a:stretch/>
        </p:blipFill>
        <p:spPr bwMode="auto">
          <a:xfrm>
            <a:off x="-2" y="0"/>
            <a:ext cx="9144001"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7098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0419"/>
                                        </p:tgtEl>
                                        <p:attrNameLst>
                                          <p:attrName>style.visibility</p:attrName>
                                        </p:attrNameLst>
                                      </p:cBhvr>
                                      <p:to>
                                        <p:strVal val="visible"/>
                                      </p:to>
                                    </p:set>
                                    <p:anim calcmode="lin" valueType="num">
                                      <p:cBhvr additive="base">
                                        <p:cTn id="7" dur="500" fill="hold"/>
                                        <p:tgtEl>
                                          <p:spTgt spid="60419"/>
                                        </p:tgtEl>
                                        <p:attrNameLst>
                                          <p:attrName>ppt_x</p:attrName>
                                        </p:attrNameLst>
                                      </p:cBhvr>
                                      <p:tavLst>
                                        <p:tav tm="0">
                                          <p:val>
                                            <p:strVal val="0-#ppt_w/2"/>
                                          </p:val>
                                        </p:tav>
                                        <p:tav tm="100000">
                                          <p:val>
                                            <p:strVal val="#ppt_x"/>
                                          </p:val>
                                        </p:tav>
                                      </p:tavLst>
                                    </p:anim>
                                    <p:anim calcmode="lin" valueType="num">
                                      <p:cBhvr additive="base">
                                        <p:cTn id="8" dur="500" fill="hold"/>
                                        <p:tgtEl>
                                          <p:spTgt spid="604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397457" y="483518"/>
            <a:ext cx="84582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zh-TW" altLang="en-US" sz="3600" b="1" dirty="0"/>
              <a:t>出於愛上帝的事奉，是為了</a:t>
            </a:r>
            <a:r>
              <a:rPr lang="en-US" altLang="zh-TW" sz="3600" b="1" dirty="0"/>
              <a:t>‧‧‧</a:t>
            </a:r>
          </a:p>
          <a:p>
            <a:pPr algn="ctr">
              <a:spcBef>
                <a:spcPct val="50000"/>
              </a:spcBef>
            </a:pPr>
            <a:r>
              <a:rPr lang="zh-TW" altLang="en-US" sz="3600" b="1" dirty="0"/>
              <a:t>為了避免觸怒上帝，是為了</a:t>
            </a:r>
            <a:r>
              <a:rPr lang="en-US" altLang="zh-TW" sz="3600" b="1" dirty="0"/>
              <a:t>‧‧‧</a:t>
            </a:r>
          </a:p>
        </p:txBody>
      </p:sp>
      <p:sp>
        <p:nvSpPr>
          <p:cNvPr id="61444" name="AutoShape 4"/>
          <p:cNvSpPr>
            <a:spLocks noChangeArrowheads="1"/>
          </p:cNvSpPr>
          <p:nvPr/>
        </p:nvSpPr>
        <p:spPr bwMode="auto">
          <a:xfrm>
            <a:off x="1219200" y="2171700"/>
            <a:ext cx="7010400" cy="2400300"/>
          </a:xfrm>
          <a:prstGeom prst="roundRect">
            <a:avLst>
              <a:gd name="adj" fmla="val 16667"/>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6600" b="1" dirty="0">
                <a:latin typeface="+mj-ea"/>
                <a:ea typeface="+mj-ea"/>
              </a:rPr>
              <a:t>以上帝為中心？</a:t>
            </a:r>
          </a:p>
          <a:p>
            <a:pPr algn="ctr"/>
            <a:r>
              <a:rPr lang="zh-TW" altLang="en-US" sz="6600" b="1" dirty="0">
                <a:latin typeface="+mj-ea"/>
                <a:ea typeface="+mj-ea"/>
              </a:rPr>
              <a:t>以自我為中心？</a:t>
            </a: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363" t="23008" r="11666" b="32053"/>
          <a:stretch/>
        </p:blipFill>
        <p:spPr bwMode="auto">
          <a:xfrm>
            <a:off x="0" y="-16526"/>
            <a:ext cx="9144000" cy="516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62695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444"/>
                                        </p:tgtEl>
                                        <p:attrNameLst>
                                          <p:attrName>style.visibility</p:attrName>
                                        </p:attrNameLst>
                                      </p:cBhvr>
                                      <p:to>
                                        <p:strVal val="visible"/>
                                      </p:to>
                                    </p:set>
                                    <p:anim calcmode="lin" valueType="num">
                                      <p:cBhvr additive="base">
                                        <p:cTn id="7" dur="500" fill="hold"/>
                                        <p:tgtEl>
                                          <p:spTgt spid="61444"/>
                                        </p:tgtEl>
                                        <p:attrNameLst>
                                          <p:attrName>ppt_x</p:attrName>
                                        </p:attrNameLst>
                                      </p:cBhvr>
                                      <p:tavLst>
                                        <p:tav tm="0">
                                          <p:val>
                                            <p:strVal val="0-#ppt_w/2"/>
                                          </p:val>
                                        </p:tav>
                                        <p:tav tm="100000">
                                          <p:val>
                                            <p:strVal val="#ppt_x"/>
                                          </p:val>
                                        </p:tav>
                                      </p:tavLst>
                                    </p:anim>
                                    <p:anim calcmode="lin" valueType="num">
                                      <p:cBhvr additive="base">
                                        <p:cTn id="8" dur="500" fill="hold"/>
                                        <p:tgtEl>
                                          <p:spTgt spid="614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9035" y="268543"/>
            <a:ext cx="2956316" cy="853370"/>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6236" y="987574"/>
            <a:ext cx="2950220" cy="755842"/>
          </a:xfrm>
          <a:prstGeom prst="rect">
            <a:avLst/>
          </a:prstGeom>
        </p:spPr>
      </p:pic>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6236" y="2351662"/>
            <a:ext cx="2950220" cy="749746"/>
          </a:xfrm>
          <a:prstGeom prst="rect">
            <a:avLst/>
          </a:prstGeom>
        </p:spPr>
      </p:pic>
      <p:pic>
        <p:nvPicPr>
          <p:cNvPr id="5" name="圖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4128" y="3013859"/>
            <a:ext cx="2950220" cy="749746"/>
          </a:xfrm>
          <a:prstGeom prst="rect">
            <a:avLst/>
          </a:prstGeom>
        </p:spPr>
      </p:pic>
      <p:grpSp>
        <p:nvGrpSpPr>
          <p:cNvPr id="6" name="群組 5"/>
          <p:cNvGrpSpPr/>
          <p:nvPr/>
        </p:nvGrpSpPr>
        <p:grpSpPr>
          <a:xfrm>
            <a:off x="5796136" y="1635646"/>
            <a:ext cx="2952750" cy="720080"/>
            <a:chOff x="5724128" y="987574"/>
            <a:chExt cx="2952750" cy="720080"/>
          </a:xfrm>
        </p:grpSpPr>
        <p:sp>
          <p:nvSpPr>
            <p:cNvPr id="7" name="Oval 4"/>
            <p:cNvSpPr>
              <a:spLocks noChangeArrowheads="1"/>
            </p:cNvSpPr>
            <p:nvPr/>
          </p:nvSpPr>
          <p:spPr bwMode="auto">
            <a:xfrm>
              <a:off x="5724128" y="1203598"/>
              <a:ext cx="2952750" cy="504056"/>
            </a:xfrm>
            <a:prstGeom prst="ellipse">
              <a:avLst/>
            </a:prstGeom>
            <a:solidFill>
              <a:schemeClr val="bg2">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kumimoji="1" lang="zh-TW" altLang="en-US" b="1" dirty="0" smtClean="0">
                  <a:solidFill>
                    <a:schemeClr val="bg2">
                      <a:lumMod val="75000"/>
                    </a:schemeClr>
                  </a:solidFill>
                  <a:latin typeface="微軟正黑體 Light" panose="020B0304030504040204" pitchFamily="34" charset="-120"/>
                  <a:ea typeface="微軟正黑體 Light" panose="020B0304030504040204" pitchFamily="34" charset="-120"/>
                  <a:cs typeface="新細明體" pitchFamily="18" charset="-120"/>
                </a:rPr>
                <a:t>喇合的信心宣告</a:t>
              </a:r>
              <a:endParaRPr kumimoji="1" lang="zh-HK" altLang="zh-HK" b="1" dirty="0">
                <a:solidFill>
                  <a:schemeClr val="bg2">
                    <a:lumMod val="75000"/>
                  </a:schemeClr>
                </a:solidFill>
                <a:latin typeface="微軟正黑體 Light" panose="020B0304030504040204" pitchFamily="34" charset="-120"/>
                <a:ea typeface="微軟正黑體 Light" panose="020B0304030504040204" pitchFamily="34" charset="-120"/>
                <a:cs typeface="新細明體" pitchFamily="18" charset="-120"/>
              </a:endParaRPr>
            </a:p>
          </p:txBody>
        </p:sp>
        <p:sp>
          <p:nvSpPr>
            <p:cNvPr id="8" name="AutoShape 3"/>
            <p:cNvSpPr>
              <a:spLocks noChangeArrowheads="1"/>
            </p:cNvSpPr>
            <p:nvPr/>
          </p:nvSpPr>
          <p:spPr bwMode="auto">
            <a:xfrm>
              <a:off x="7077248" y="987574"/>
              <a:ext cx="303064" cy="217488"/>
            </a:xfrm>
            <a:prstGeom prst="downArrow">
              <a:avLst>
                <a:gd name="adj1" fmla="val 50000"/>
                <a:gd name="adj2" fmla="val 27846"/>
              </a:avLst>
            </a:prstGeom>
            <a:solidFill>
              <a:schemeClr val="accent6">
                <a:lumMod val="20000"/>
                <a:lumOff val="80000"/>
              </a:schemeClr>
            </a:solidFill>
            <a:ln w="9525">
              <a:noFill/>
              <a:miter lim="800000"/>
              <a:headEnd/>
              <a:tailEnd/>
            </a:ln>
          </p:spPr>
          <p:txBody>
            <a:bodyPr vert="eaVert" wrap="square" lIns="91440" tIns="45720" rIns="91440" bIns="45720" numCol="1" anchor="t" anchorCtr="0" compatLnSpc="1">
              <a:prstTxWarp prst="textNoShape">
                <a:avLst/>
              </a:prstTxWarp>
            </a:bodyPr>
            <a:lstStyle/>
            <a:p>
              <a:endParaRPr lang="zh-HK" altLang="en-US"/>
            </a:p>
          </p:txBody>
        </p:sp>
      </p:grpSp>
      <p:pic>
        <p:nvPicPr>
          <p:cNvPr id="9" name="圖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4128" y="3723878"/>
            <a:ext cx="2950220" cy="749746"/>
          </a:xfrm>
          <a:prstGeom prst="rect">
            <a:avLst/>
          </a:prstGeom>
        </p:spPr>
      </p:pic>
      <p:sp>
        <p:nvSpPr>
          <p:cNvPr id="11" name="Rectangle 1"/>
          <p:cNvSpPr>
            <a:spLocks noChangeArrowheads="1"/>
          </p:cNvSpPr>
          <p:nvPr/>
        </p:nvSpPr>
        <p:spPr bwMode="auto">
          <a:xfrm>
            <a:off x="395536" y="559321"/>
            <a:ext cx="421196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1pPr>
            <a:lvl2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2pPr>
            <a:lvl3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3pPr>
            <a:lvl4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4pPr>
            <a:lvl5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HK" altLang="zh-HK" sz="2800"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2:23 二人就</a:t>
            </a:r>
            <a:r>
              <a:rPr kumimoji="1" lang="zh-HK" altLang="zh-HK" sz="2800" b="1" i="0" u="none" strike="noStrike" cap="none" normalizeH="0" baseline="0" dirty="0" smtClean="0">
                <a:ln>
                  <a:noFill/>
                </a:ln>
                <a:solidFill>
                  <a:schemeClr val="accent6">
                    <a:lumMod val="20000"/>
                    <a:lumOff val="80000"/>
                  </a:schemeClr>
                </a:solidFill>
                <a:effectLst/>
                <a:latin typeface="微軟正黑體" panose="020B0604030504040204" pitchFamily="34" charset="-120"/>
                <a:ea typeface="微軟正黑體" panose="020B0604030504040204" pitchFamily="34" charset="-120"/>
                <a:cs typeface="Times New Roman" pitchFamily="18" charset="0"/>
              </a:rPr>
              <a:t>下山回來、過了河</a:t>
            </a:r>
            <a:r>
              <a:rPr kumimoji="1" lang="zh-HK" altLang="zh-HK" sz="2800"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、到嫩的兒子約書亞那裡、向他</a:t>
            </a:r>
            <a:r>
              <a:rPr kumimoji="1" lang="zh-HK" altLang="zh-HK" sz="2800" b="1" i="0" u="none" strike="noStrike" cap="none" normalizeH="0" baseline="0" dirty="0" smtClean="0">
                <a:ln>
                  <a:noFill/>
                </a:ln>
                <a:solidFill>
                  <a:schemeClr val="accent6">
                    <a:lumMod val="20000"/>
                    <a:lumOff val="80000"/>
                  </a:schemeClr>
                </a:solidFill>
                <a:effectLst/>
                <a:latin typeface="微軟正黑體" panose="020B0604030504040204" pitchFamily="34" charset="-120"/>
                <a:ea typeface="微軟正黑體" panose="020B0604030504040204" pitchFamily="34" charset="-120"/>
                <a:cs typeface="Times New Roman" pitchFamily="18" charset="0"/>
              </a:rPr>
              <a:t>述說所遭遇的</a:t>
            </a:r>
            <a:r>
              <a:rPr kumimoji="1" lang="zh-HK" altLang="zh-HK" sz="2800"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一切事。</a:t>
            </a:r>
            <a:r>
              <a:rPr kumimoji="1" lang="zh-HK" altLang="zh-HK" sz="2800" b="1" i="0" u="none" strike="noStrike" cap="none" normalizeH="0" baseline="0" dirty="0" smtClean="0">
                <a:ln>
                  <a:noFill/>
                </a:ln>
                <a:effectLst/>
                <a:latin typeface="微軟正黑體" panose="020B0604030504040204" pitchFamily="34" charset="-120"/>
                <a:ea typeface="微軟正黑體" panose="020B0604030504040204" pitchFamily="34" charset="-120"/>
              </a:rPr>
              <a:t/>
            </a:r>
            <a:br>
              <a:rPr kumimoji="1" lang="zh-HK" altLang="zh-HK" sz="2800" b="1" i="0" u="none" strike="noStrike" cap="none" normalizeH="0" baseline="0" dirty="0" smtClean="0">
                <a:ln>
                  <a:noFill/>
                </a:ln>
                <a:effectLst/>
                <a:latin typeface="微軟正黑體" panose="020B0604030504040204" pitchFamily="34" charset="-120"/>
                <a:ea typeface="微軟正黑體" panose="020B0604030504040204" pitchFamily="34" charset="-120"/>
              </a:rPr>
            </a:br>
            <a:r>
              <a:rPr kumimoji="1" lang="zh-HK" altLang="zh-HK" sz="2800" b="1" i="0" u="none" strike="noStrike" cap="none" normalizeH="0" baseline="0" dirty="0" smtClean="0">
                <a:ln>
                  <a:noFill/>
                </a:ln>
                <a:effectLst/>
                <a:latin typeface="微軟正黑體" panose="020B0604030504040204" pitchFamily="34" charset="-120"/>
                <a:ea typeface="微軟正黑體" panose="020B0604030504040204" pitchFamily="34" charset="-120"/>
                <a:cs typeface="Times New Roman" pitchFamily="18" charset="0"/>
              </a:rPr>
              <a:t>2:24 又對約書亞說、耶和華果然將那全地交在我們手中、那地的一切居民、在我們面前心都消化了。</a:t>
            </a:r>
            <a:r>
              <a:rPr kumimoji="1" lang="zh-HK" altLang="zh-HK" sz="2800" b="1" i="0" u="none" strike="noStrike" cap="none" normalizeH="0" baseline="0" dirty="0" smtClean="0">
                <a:ln>
                  <a:noFill/>
                </a:ln>
                <a:effectLst/>
                <a:latin typeface="微軟正黑體" panose="020B0604030504040204" pitchFamily="34" charset="-120"/>
                <a:ea typeface="微軟正黑體" panose="020B0604030504040204" pitchFamily="34" charset="-120"/>
              </a:rPr>
              <a:t> </a:t>
            </a:r>
          </a:p>
        </p:txBody>
      </p:sp>
      <p:pic>
        <p:nvPicPr>
          <p:cNvPr id="614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1318" t="20397" r="7087" b="28309"/>
          <a:stretch/>
        </p:blipFill>
        <p:spPr bwMode="auto">
          <a:xfrm>
            <a:off x="0" y="-26044"/>
            <a:ext cx="9144000" cy="5169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圖片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6136" y="4371950"/>
            <a:ext cx="2950220" cy="755842"/>
          </a:xfrm>
          <a:prstGeom prst="rect">
            <a:avLst/>
          </a:prstGeom>
        </p:spPr>
      </p:pic>
    </p:spTree>
    <p:extLst>
      <p:ext uri="{BB962C8B-B14F-4D97-AF65-F5344CB8AC3E}">
        <p14:creationId xmlns:p14="http://schemas.microsoft.com/office/powerpoint/2010/main" val="32296489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533400" y="571501"/>
            <a:ext cx="83058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sz="4800" b="1">
                <a:solidFill>
                  <a:srgbClr val="660066"/>
                </a:solidFill>
              </a:rPr>
              <a:t>今天你事奉、生活行事背後的推動力</a:t>
            </a:r>
            <a:r>
              <a:rPr lang="en-US" altLang="zh-TW" sz="4800" b="1">
                <a:solidFill>
                  <a:srgbClr val="660066"/>
                </a:solidFill>
              </a:rPr>
              <a:t>(driving force)</a:t>
            </a:r>
            <a:r>
              <a:rPr lang="zh-TW" altLang="en-US" sz="4800" b="1">
                <a:solidFill>
                  <a:srgbClr val="660066"/>
                </a:solidFill>
              </a:rPr>
              <a:t>，是恐懼，還是出於對神的愛和回應？</a:t>
            </a:r>
          </a:p>
          <a:p>
            <a:pPr>
              <a:spcBef>
                <a:spcPct val="50000"/>
              </a:spcBef>
            </a:pPr>
            <a:r>
              <a:rPr lang="zh-TW" altLang="en-US" sz="4800" b="1">
                <a:solidFill>
                  <a:srgbClr val="660066"/>
                </a:solidFill>
              </a:rPr>
              <a:t>你事奉的動機是單單為了討神喜悅，還是為了自己的好處？</a:t>
            </a: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60" t="23431" r="10530" b="30865"/>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9118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99592" y="843558"/>
            <a:ext cx="7344816" cy="2554545"/>
          </a:xfrm>
          <a:prstGeom prst="rect">
            <a:avLst/>
          </a:prstGeom>
        </p:spPr>
        <p:txBody>
          <a:bodyPr wrap="square">
            <a:spAutoFit/>
          </a:bodyPr>
          <a:lstStyle/>
          <a:p>
            <a:pPr lvl="0"/>
            <a:r>
              <a:rPr lang="zh-TW" altLang="zh-HK" sz="3200" dirty="0">
                <a:latin typeface="Adobe 繁黑體 Std B" pitchFamily="34" charset="-120"/>
                <a:ea typeface="Adobe 繁黑體 Std B" pitchFamily="34" charset="-120"/>
              </a:rPr>
              <a:t>信心的果效：</a:t>
            </a:r>
          </a:p>
          <a:p>
            <a:r>
              <a:rPr lang="en-US" altLang="zh-HK" sz="3200" dirty="0">
                <a:latin typeface="Adobe 繁黑體 Std B" pitchFamily="34" charset="-120"/>
                <a:ea typeface="Adobe 繁黑體 Std B" pitchFamily="34" charset="-120"/>
              </a:rPr>
              <a:t> </a:t>
            </a:r>
            <a:endParaRPr lang="zh-TW" altLang="zh-HK" sz="3200" dirty="0">
              <a:latin typeface="Adobe 繁黑體 Std B" pitchFamily="34" charset="-120"/>
              <a:ea typeface="Adobe 繁黑體 Std B" pitchFamily="34" charset="-120"/>
            </a:endParaRPr>
          </a:p>
          <a:p>
            <a:pPr marL="514350" lvl="0" indent="-514350">
              <a:buFont typeface="+mj-lt"/>
              <a:buAutoNum type="arabicPeriod"/>
            </a:pPr>
            <a:r>
              <a:rPr lang="zh-TW" altLang="zh-HK" sz="3200" dirty="0">
                <a:latin typeface="Adobe 繁黑體 Std B" pitchFamily="34" charset="-120"/>
                <a:ea typeface="Adobe 繁黑體 Std B" pitchFamily="34" charset="-120"/>
              </a:rPr>
              <a:t>建立正確的信心對象</a:t>
            </a:r>
          </a:p>
          <a:p>
            <a:pPr marL="514350" lvl="0" indent="-514350">
              <a:buFont typeface="+mj-lt"/>
              <a:buAutoNum type="arabicPeriod"/>
            </a:pPr>
            <a:r>
              <a:rPr lang="zh-TW" altLang="zh-HK" sz="3200" dirty="0">
                <a:latin typeface="Adobe 繁黑體 Std B" pitchFamily="34" charset="-120"/>
                <a:ea typeface="Adobe 繁黑體 Std B" pitchFamily="34" charset="-120"/>
              </a:rPr>
              <a:t>正確的認識，帶來正確的</a:t>
            </a:r>
            <a:r>
              <a:rPr lang="zh-TW" altLang="zh-HK" sz="3200" dirty="0" smtClean="0">
                <a:latin typeface="Adobe 繁黑體 Std B" pitchFamily="34" charset="-120"/>
                <a:ea typeface="Adobe 繁黑體 Std B" pitchFamily="34" charset="-120"/>
              </a:rPr>
              <a:t>懼怕</a:t>
            </a:r>
            <a:endParaRPr lang="en-US" altLang="zh-TW" sz="3200" dirty="0" smtClean="0">
              <a:latin typeface="Adobe 繁黑體 Std B" pitchFamily="34" charset="-120"/>
              <a:ea typeface="Adobe 繁黑體 Std B" pitchFamily="34" charset="-120"/>
            </a:endParaRPr>
          </a:p>
          <a:p>
            <a:pPr marL="514350" lvl="0" indent="-514350">
              <a:buFont typeface="+mj-lt"/>
              <a:buAutoNum type="arabicPeriod"/>
            </a:pPr>
            <a:r>
              <a:rPr lang="zh-TW" altLang="zh-HK" sz="3200" dirty="0" smtClean="0">
                <a:latin typeface="Adobe 繁黑體 Std B" pitchFamily="34" charset="-120"/>
                <a:ea typeface="Adobe 繁黑體 Std B" pitchFamily="34" charset="-120"/>
              </a:rPr>
              <a:t>正確</a:t>
            </a:r>
            <a:r>
              <a:rPr lang="zh-TW" altLang="zh-HK" sz="3200" dirty="0">
                <a:latin typeface="Adobe 繁黑體 Std B" pitchFamily="34" charset="-120"/>
                <a:ea typeface="Adobe 繁黑體 Std B" pitchFamily="34" charset="-120"/>
              </a:rPr>
              <a:t>的懼怕，帶來正確的行動</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647" t="24834" r="12232" b="33741"/>
          <a:stretch/>
        </p:blipFill>
        <p:spPr bwMode="auto">
          <a:xfrm>
            <a:off x="-29604" y="0"/>
            <a:ext cx="9173604"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57314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1491630"/>
            <a:ext cx="4572000" cy="1938992"/>
          </a:xfrm>
          <a:prstGeom prst="rect">
            <a:avLst/>
          </a:prstGeom>
        </p:spPr>
        <p:txBody>
          <a:bodyPr>
            <a:spAutoFit/>
          </a:bodyPr>
          <a:lstStyle/>
          <a:p>
            <a:pPr marL="342900" indent="-342900">
              <a:buFont typeface="+mj-lt"/>
              <a:buAutoNum type="arabicPeriod"/>
            </a:pPr>
            <a:r>
              <a:rPr lang="zh-TW" altLang="zh-HK" sz="4000" b="1" dirty="0">
                <a:latin typeface="Adobe 繁黑體 Std B" pitchFamily="34" charset="-120"/>
                <a:ea typeface="Adobe 繁黑體 Std B" pitchFamily="34" charset="-120"/>
              </a:rPr>
              <a:t>喇</a:t>
            </a:r>
            <a:r>
              <a:rPr lang="zh-TW" altLang="zh-HK" sz="4000" b="1" dirty="0" smtClean="0">
                <a:latin typeface="Adobe 繁黑體 Std B" pitchFamily="34" charset="-120"/>
                <a:ea typeface="Adobe 繁黑體 Std B" pitchFamily="34" charset="-120"/>
              </a:rPr>
              <a:t>合一家</a:t>
            </a:r>
            <a:endParaRPr lang="en-US" altLang="zh-TW" sz="4000" b="1" dirty="0" smtClean="0">
              <a:latin typeface="Adobe 繁黑體 Std B" pitchFamily="34" charset="-120"/>
              <a:ea typeface="Adobe 繁黑體 Std B" pitchFamily="34" charset="-120"/>
            </a:endParaRPr>
          </a:p>
          <a:p>
            <a:pPr marL="342900" indent="-342900">
              <a:buFont typeface="+mj-lt"/>
              <a:buAutoNum type="arabicPeriod"/>
            </a:pPr>
            <a:endParaRPr lang="zh-TW" altLang="zh-HK" sz="4000" b="1" dirty="0">
              <a:latin typeface="Adobe 繁黑體 Std B" pitchFamily="34" charset="-120"/>
              <a:ea typeface="Adobe 繁黑體 Std B" pitchFamily="34" charset="-120"/>
            </a:endParaRPr>
          </a:p>
          <a:p>
            <a:pPr marL="342900" lvl="0" indent="-342900">
              <a:buFont typeface="+mj-lt"/>
              <a:buAutoNum type="arabicPeriod"/>
            </a:pPr>
            <a:r>
              <a:rPr lang="zh-TW" altLang="zh-HK" sz="4000" b="1" dirty="0" smtClean="0">
                <a:latin typeface="Adobe 繁黑體 Std B" pitchFamily="34" charset="-120"/>
                <a:ea typeface="Adobe 繁黑體 Std B" pitchFamily="34" charset="-120"/>
              </a:rPr>
              <a:t>喇</a:t>
            </a:r>
            <a:r>
              <a:rPr lang="zh-TW" altLang="zh-HK" sz="4000" b="1" dirty="0">
                <a:latin typeface="Adobe 繁黑體 Std B" pitchFamily="34" charset="-120"/>
                <a:ea typeface="Adobe 繁黑體 Std B" pitchFamily="34" charset="-120"/>
              </a:rPr>
              <a:t>合</a:t>
            </a:r>
            <a:r>
              <a:rPr lang="zh-TW" altLang="zh-HK" sz="4000" b="1" dirty="0" smtClean="0">
                <a:latin typeface="Adobe 繁黑體 Std B" pitchFamily="34" charset="-120"/>
                <a:ea typeface="Adobe 繁黑體 Std B" pitchFamily="34" charset="-120"/>
              </a:rPr>
              <a:t>自己</a:t>
            </a:r>
            <a:endParaRPr lang="zh-TW" altLang="zh-HK" sz="4000" b="1" dirty="0">
              <a:latin typeface="Adobe 繁黑體 Std B" pitchFamily="34" charset="-120"/>
              <a:ea typeface="Adobe 繁黑體 Std B" pitchFamily="34" charset="-120"/>
            </a:endParaRPr>
          </a:p>
        </p:txBody>
      </p:sp>
      <p:pic>
        <p:nvPicPr>
          <p:cNvPr id="3076" name="Picture 4" descr="ç¸éå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267494"/>
            <a:ext cx="5486400" cy="4471392"/>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6394" t="24368" r="12232" b="32315"/>
          <a:stretch/>
        </p:blipFill>
        <p:spPr bwMode="auto">
          <a:xfrm>
            <a:off x="16915" y="0"/>
            <a:ext cx="912708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31014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descr="Stationery"/>
          <p:cNvSpPr>
            <a:spLocks noChangeArrowheads="1"/>
          </p:cNvSpPr>
          <p:nvPr/>
        </p:nvSpPr>
        <p:spPr bwMode="auto">
          <a:xfrm>
            <a:off x="255589" y="350045"/>
            <a:ext cx="1171575" cy="466725"/>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亞伯拉罕</a:t>
            </a:r>
          </a:p>
        </p:txBody>
      </p:sp>
      <p:sp>
        <p:nvSpPr>
          <p:cNvPr id="26627" name="Rectangle 3" descr="Stationery"/>
          <p:cNvSpPr>
            <a:spLocks noChangeArrowheads="1"/>
          </p:cNvSpPr>
          <p:nvPr/>
        </p:nvSpPr>
        <p:spPr bwMode="auto">
          <a:xfrm>
            <a:off x="255589" y="981076"/>
            <a:ext cx="1171575" cy="466725"/>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以撒</a:t>
            </a:r>
          </a:p>
        </p:txBody>
      </p:sp>
      <p:sp>
        <p:nvSpPr>
          <p:cNvPr id="26628" name="Rectangle 4" descr="Stationery"/>
          <p:cNvSpPr>
            <a:spLocks noChangeArrowheads="1"/>
          </p:cNvSpPr>
          <p:nvPr/>
        </p:nvSpPr>
        <p:spPr bwMode="auto">
          <a:xfrm>
            <a:off x="255589" y="1610917"/>
            <a:ext cx="1171575" cy="466725"/>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雅各</a:t>
            </a:r>
          </a:p>
        </p:txBody>
      </p:sp>
      <p:sp>
        <p:nvSpPr>
          <p:cNvPr id="26629" name="Rectangle 5" descr="Stationery"/>
          <p:cNvSpPr>
            <a:spLocks noChangeArrowheads="1"/>
          </p:cNvSpPr>
          <p:nvPr/>
        </p:nvSpPr>
        <p:spPr bwMode="auto">
          <a:xfrm>
            <a:off x="255589" y="2243139"/>
            <a:ext cx="1171575" cy="466725"/>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猶大</a:t>
            </a:r>
          </a:p>
        </p:txBody>
      </p:sp>
      <p:sp>
        <p:nvSpPr>
          <p:cNvPr id="26630" name="Rectangle 6" descr="Stationery"/>
          <p:cNvSpPr>
            <a:spLocks noChangeArrowheads="1"/>
          </p:cNvSpPr>
          <p:nvPr/>
        </p:nvSpPr>
        <p:spPr bwMode="auto">
          <a:xfrm>
            <a:off x="255589" y="2872979"/>
            <a:ext cx="1171575" cy="466725"/>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法勒斯</a:t>
            </a:r>
          </a:p>
        </p:txBody>
      </p:sp>
      <p:sp>
        <p:nvSpPr>
          <p:cNvPr id="26631" name="Rectangle 7" descr="Stationery"/>
          <p:cNvSpPr>
            <a:spLocks noChangeArrowheads="1"/>
          </p:cNvSpPr>
          <p:nvPr/>
        </p:nvSpPr>
        <p:spPr bwMode="auto">
          <a:xfrm>
            <a:off x="255589" y="3504010"/>
            <a:ext cx="1171575" cy="466725"/>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希斯崙</a:t>
            </a:r>
          </a:p>
        </p:txBody>
      </p:sp>
      <p:sp>
        <p:nvSpPr>
          <p:cNvPr id="26632" name="Rectangle 8" descr="Stationery"/>
          <p:cNvSpPr>
            <a:spLocks noChangeArrowheads="1"/>
          </p:cNvSpPr>
          <p:nvPr/>
        </p:nvSpPr>
        <p:spPr bwMode="auto">
          <a:xfrm>
            <a:off x="255589" y="4136233"/>
            <a:ext cx="1171575" cy="466725"/>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亞蘭</a:t>
            </a:r>
            <a:endParaRPr lang="zh-HK" altLang="en-US" sz="2000">
              <a:solidFill>
                <a:schemeClr val="bg1"/>
              </a:solidFill>
              <a:ea typeface="SimHei" pitchFamily="49" charset="-122"/>
            </a:endParaRPr>
          </a:p>
        </p:txBody>
      </p:sp>
      <p:sp>
        <p:nvSpPr>
          <p:cNvPr id="26633" name="Rectangle 9" descr="Stationery"/>
          <p:cNvSpPr>
            <a:spLocks noChangeArrowheads="1"/>
          </p:cNvSpPr>
          <p:nvPr/>
        </p:nvSpPr>
        <p:spPr bwMode="auto">
          <a:xfrm>
            <a:off x="1755775" y="350045"/>
            <a:ext cx="1171575" cy="466725"/>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亞米拿達</a:t>
            </a:r>
          </a:p>
        </p:txBody>
      </p:sp>
      <p:sp>
        <p:nvSpPr>
          <p:cNvPr id="26634" name="Rectangle 10" descr="Stationery"/>
          <p:cNvSpPr>
            <a:spLocks noChangeArrowheads="1"/>
          </p:cNvSpPr>
          <p:nvPr/>
        </p:nvSpPr>
        <p:spPr bwMode="auto">
          <a:xfrm>
            <a:off x="1755775" y="981076"/>
            <a:ext cx="1171575" cy="466725"/>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拿順</a:t>
            </a:r>
          </a:p>
        </p:txBody>
      </p:sp>
      <p:sp>
        <p:nvSpPr>
          <p:cNvPr id="26635" name="Rectangle 11" descr="Stationery"/>
          <p:cNvSpPr>
            <a:spLocks noChangeArrowheads="1"/>
          </p:cNvSpPr>
          <p:nvPr/>
        </p:nvSpPr>
        <p:spPr bwMode="auto">
          <a:xfrm>
            <a:off x="1755775" y="1610917"/>
            <a:ext cx="1171575" cy="466725"/>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撒門</a:t>
            </a:r>
          </a:p>
        </p:txBody>
      </p:sp>
      <p:sp>
        <p:nvSpPr>
          <p:cNvPr id="26636" name="Rectangle 12" descr="Stationery"/>
          <p:cNvSpPr>
            <a:spLocks noChangeArrowheads="1"/>
          </p:cNvSpPr>
          <p:nvPr/>
        </p:nvSpPr>
        <p:spPr bwMode="auto">
          <a:xfrm>
            <a:off x="1755775" y="2243139"/>
            <a:ext cx="1171575" cy="466725"/>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波阿斯</a:t>
            </a:r>
          </a:p>
        </p:txBody>
      </p:sp>
      <p:sp>
        <p:nvSpPr>
          <p:cNvPr id="26637" name="Rectangle 13" descr="Stationery"/>
          <p:cNvSpPr>
            <a:spLocks noChangeArrowheads="1"/>
          </p:cNvSpPr>
          <p:nvPr/>
        </p:nvSpPr>
        <p:spPr bwMode="auto">
          <a:xfrm>
            <a:off x="1755775" y="2872979"/>
            <a:ext cx="1171575" cy="466725"/>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俄備得</a:t>
            </a:r>
          </a:p>
        </p:txBody>
      </p:sp>
      <p:sp>
        <p:nvSpPr>
          <p:cNvPr id="26638" name="Rectangle 14" descr="Stationery"/>
          <p:cNvSpPr>
            <a:spLocks noChangeArrowheads="1"/>
          </p:cNvSpPr>
          <p:nvPr/>
        </p:nvSpPr>
        <p:spPr bwMode="auto">
          <a:xfrm>
            <a:off x="1755775" y="3504010"/>
            <a:ext cx="1171575" cy="466725"/>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耶西</a:t>
            </a:r>
          </a:p>
        </p:txBody>
      </p:sp>
      <p:sp>
        <p:nvSpPr>
          <p:cNvPr id="26639" name="Rectangle 15" descr="Stationery"/>
          <p:cNvSpPr>
            <a:spLocks noChangeArrowheads="1"/>
          </p:cNvSpPr>
          <p:nvPr/>
        </p:nvSpPr>
        <p:spPr bwMode="auto">
          <a:xfrm>
            <a:off x="1755775" y="4136233"/>
            <a:ext cx="1171575" cy="466725"/>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大衛</a:t>
            </a:r>
          </a:p>
        </p:txBody>
      </p:sp>
      <p:sp>
        <p:nvSpPr>
          <p:cNvPr id="26640" name="Rectangle 16" descr="Parchment"/>
          <p:cNvSpPr>
            <a:spLocks noChangeArrowheads="1"/>
          </p:cNvSpPr>
          <p:nvPr/>
        </p:nvSpPr>
        <p:spPr bwMode="auto">
          <a:xfrm>
            <a:off x="3128964" y="350045"/>
            <a:ext cx="1171575" cy="466725"/>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大衛</a:t>
            </a:r>
          </a:p>
        </p:txBody>
      </p:sp>
      <p:sp>
        <p:nvSpPr>
          <p:cNvPr id="26641" name="Rectangle 17" descr="Parchment"/>
          <p:cNvSpPr>
            <a:spLocks noChangeArrowheads="1"/>
          </p:cNvSpPr>
          <p:nvPr/>
        </p:nvSpPr>
        <p:spPr bwMode="auto">
          <a:xfrm>
            <a:off x="3128964" y="981076"/>
            <a:ext cx="1171575" cy="466725"/>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所羅門</a:t>
            </a:r>
          </a:p>
        </p:txBody>
      </p:sp>
      <p:sp>
        <p:nvSpPr>
          <p:cNvPr id="26642" name="Rectangle 18" descr="Parchment"/>
          <p:cNvSpPr>
            <a:spLocks noChangeArrowheads="1"/>
          </p:cNvSpPr>
          <p:nvPr/>
        </p:nvSpPr>
        <p:spPr bwMode="auto">
          <a:xfrm>
            <a:off x="3128964" y="1610917"/>
            <a:ext cx="1171575" cy="466725"/>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羅波安</a:t>
            </a:r>
          </a:p>
        </p:txBody>
      </p:sp>
      <p:sp>
        <p:nvSpPr>
          <p:cNvPr id="26643" name="Rectangle 19" descr="Parchment"/>
          <p:cNvSpPr>
            <a:spLocks noChangeArrowheads="1"/>
          </p:cNvSpPr>
          <p:nvPr/>
        </p:nvSpPr>
        <p:spPr bwMode="auto">
          <a:xfrm>
            <a:off x="3128964" y="2243139"/>
            <a:ext cx="1171575" cy="466725"/>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亞比雅</a:t>
            </a:r>
          </a:p>
        </p:txBody>
      </p:sp>
      <p:sp>
        <p:nvSpPr>
          <p:cNvPr id="26644" name="Rectangle 20" descr="Parchment"/>
          <p:cNvSpPr>
            <a:spLocks noChangeArrowheads="1"/>
          </p:cNvSpPr>
          <p:nvPr/>
        </p:nvSpPr>
        <p:spPr bwMode="auto">
          <a:xfrm>
            <a:off x="3128964" y="2872979"/>
            <a:ext cx="1171575" cy="466725"/>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亞撒</a:t>
            </a:r>
          </a:p>
        </p:txBody>
      </p:sp>
      <p:sp>
        <p:nvSpPr>
          <p:cNvPr id="26645" name="Rectangle 21" descr="Parchment"/>
          <p:cNvSpPr>
            <a:spLocks noChangeArrowheads="1"/>
          </p:cNvSpPr>
          <p:nvPr/>
        </p:nvSpPr>
        <p:spPr bwMode="auto">
          <a:xfrm>
            <a:off x="3128964" y="3504010"/>
            <a:ext cx="1171575" cy="466725"/>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約沙法</a:t>
            </a:r>
          </a:p>
        </p:txBody>
      </p:sp>
      <p:sp>
        <p:nvSpPr>
          <p:cNvPr id="26646" name="Rectangle 22" descr="Parchment"/>
          <p:cNvSpPr>
            <a:spLocks noChangeArrowheads="1"/>
          </p:cNvSpPr>
          <p:nvPr/>
        </p:nvSpPr>
        <p:spPr bwMode="auto">
          <a:xfrm>
            <a:off x="3128964" y="4136233"/>
            <a:ext cx="1171575" cy="466725"/>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約蘭</a:t>
            </a:r>
          </a:p>
        </p:txBody>
      </p:sp>
      <p:sp>
        <p:nvSpPr>
          <p:cNvPr id="26647" name="Rectangle 23" descr="Parchment"/>
          <p:cNvSpPr>
            <a:spLocks noChangeArrowheads="1"/>
          </p:cNvSpPr>
          <p:nvPr/>
        </p:nvSpPr>
        <p:spPr bwMode="auto">
          <a:xfrm>
            <a:off x="4706939" y="350045"/>
            <a:ext cx="1171575" cy="466725"/>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烏西雅</a:t>
            </a:r>
          </a:p>
        </p:txBody>
      </p:sp>
      <p:sp>
        <p:nvSpPr>
          <p:cNvPr id="26648" name="Rectangle 24" descr="Parchment"/>
          <p:cNvSpPr>
            <a:spLocks noChangeArrowheads="1"/>
          </p:cNvSpPr>
          <p:nvPr/>
        </p:nvSpPr>
        <p:spPr bwMode="auto">
          <a:xfrm>
            <a:off x="4706939" y="981076"/>
            <a:ext cx="1171575" cy="466725"/>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約坦</a:t>
            </a:r>
          </a:p>
        </p:txBody>
      </p:sp>
      <p:sp>
        <p:nvSpPr>
          <p:cNvPr id="26649" name="Rectangle 25" descr="Parchment"/>
          <p:cNvSpPr>
            <a:spLocks noChangeArrowheads="1"/>
          </p:cNvSpPr>
          <p:nvPr/>
        </p:nvSpPr>
        <p:spPr bwMode="auto">
          <a:xfrm>
            <a:off x="4706939" y="1610917"/>
            <a:ext cx="1171575" cy="466725"/>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亞哈斯</a:t>
            </a:r>
          </a:p>
        </p:txBody>
      </p:sp>
      <p:sp>
        <p:nvSpPr>
          <p:cNvPr id="26650" name="Rectangle 26" descr="Parchment"/>
          <p:cNvSpPr>
            <a:spLocks noChangeArrowheads="1"/>
          </p:cNvSpPr>
          <p:nvPr/>
        </p:nvSpPr>
        <p:spPr bwMode="auto">
          <a:xfrm>
            <a:off x="4706939" y="2243139"/>
            <a:ext cx="1171575" cy="466725"/>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希西家</a:t>
            </a:r>
          </a:p>
        </p:txBody>
      </p:sp>
      <p:sp>
        <p:nvSpPr>
          <p:cNvPr id="26651" name="Rectangle 27" descr="Parchment"/>
          <p:cNvSpPr>
            <a:spLocks noChangeArrowheads="1"/>
          </p:cNvSpPr>
          <p:nvPr/>
        </p:nvSpPr>
        <p:spPr bwMode="auto">
          <a:xfrm>
            <a:off x="4706939" y="2872979"/>
            <a:ext cx="1171575" cy="466725"/>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瑪拿西</a:t>
            </a:r>
          </a:p>
        </p:txBody>
      </p:sp>
      <p:sp>
        <p:nvSpPr>
          <p:cNvPr id="26652" name="Rectangle 28" descr="Parchment"/>
          <p:cNvSpPr>
            <a:spLocks noChangeArrowheads="1"/>
          </p:cNvSpPr>
          <p:nvPr/>
        </p:nvSpPr>
        <p:spPr bwMode="auto">
          <a:xfrm>
            <a:off x="4706939" y="3504010"/>
            <a:ext cx="1171575" cy="466725"/>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亞們</a:t>
            </a:r>
          </a:p>
        </p:txBody>
      </p:sp>
      <p:sp>
        <p:nvSpPr>
          <p:cNvPr id="26653" name="Rectangle 29" descr="Parchment"/>
          <p:cNvSpPr>
            <a:spLocks noChangeArrowheads="1"/>
          </p:cNvSpPr>
          <p:nvPr/>
        </p:nvSpPr>
        <p:spPr bwMode="auto">
          <a:xfrm>
            <a:off x="4706939" y="4136233"/>
            <a:ext cx="1171575" cy="466725"/>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約西亞</a:t>
            </a:r>
          </a:p>
        </p:txBody>
      </p:sp>
      <p:sp>
        <p:nvSpPr>
          <p:cNvPr id="26654" name="Rectangle 30" descr="Recycled paper"/>
          <p:cNvSpPr>
            <a:spLocks noChangeArrowheads="1"/>
          </p:cNvSpPr>
          <p:nvPr/>
        </p:nvSpPr>
        <p:spPr bwMode="auto">
          <a:xfrm>
            <a:off x="6253164" y="350045"/>
            <a:ext cx="1171575" cy="466725"/>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耶哥尼雅</a:t>
            </a:r>
          </a:p>
          <a:p>
            <a:pPr algn="ctr"/>
            <a:r>
              <a:rPr lang="en-US" altLang="zh-TW" dirty="0">
                <a:solidFill>
                  <a:schemeClr val="bg1"/>
                </a:solidFill>
                <a:latin typeface="SimHei" pitchFamily="49" charset="-122"/>
                <a:ea typeface="SimHei" pitchFamily="49" charset="-122"/>
              </a:rPr>
              <a:t>(</a:t>
            </a:r>
            <a:r>
              <a:rPr lang="zh-TW" altLang="en-US">
                <a:solidFill>
                  <a:schemeClr val="bg1"/>
                </a:solidFill>
                <a:latin typeface="SimHei" pitchFamily="49" charset="-122"/>
                <a:ea typeface="SimHei" pitchFamily="49" charset="-122"/>
              </a:rPr>
              <a:t>約雅斤</a:t>
            </a:r>
            <a:r>
              <a:rPr lang="en-US" altLang="zh-TW" dirty="0">
                <a:solidFill>
                  <a:schemeClr val="bg1"/>
                </a:solidFill>
                <a:latin typeface="SimHei" pitchFamily="49" charset="-122"/>
                <a:ea typeface="SimHei" pitchFamily="49" charset="-122"/>
              </a:rPr>
              <a:t>)</a:t>
            </a:r>
          </a:p>
        </p:txBody>
      </p:sp>
      <p:sp>
        <p:nvSpPr>
          <p:cNvPr id="26655" name="Rectangle 31" descr="Recycled paper"/>
          <p:cNvSpPr>
            <a:spLocks noChangeArrowheads="1"/>
          </p:cNvSpPr>
          <p:nvPr/>
        </p:nvSpPr>
        <p:spPr bwMode="auto">
          <a:xfrm>
            <a:off x="6253164" y="981076"/>
            <a:ext cx="1171575" cy="466725"/>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撒拉鐵</a:t>
            </a:r>
          </a:p>
        </p:txBody>
      </p:sp>
      <p:sp>
        <p:nvSpPr>
          <p:cNvPr id="26656" name="Rectangle 32" descr="Recycled paper"/>
          <p:cNvSpPr>
            <a:spLocks noChangeArrowheads="1"/>
          </p:cNvSpPr>
          <p:nvPr/>
        </p:nvSpPr>
        <p:spPr bwMode="auto">
          <a:xfrm>
            <a:off x="6253164" y="1610917"/>
            <a:ext cx="1171575" cy="466725"/>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所羅巴伯</a:t>
            </a:r>
          </a:p>
        </p:txBody>
      </p:sp>
      <p:sp>
        <p:nvSpPr>
          <p:cNvPr id="26657" name="Rectangle 33" descr="Recycled paper"/>
          <p:cNvSpPr>
            <a:spLocks noChangeArrowheads="1"/>
          </p:cNvSpPr>
          <p:nvPr/>
        </p:nvSpPr>
        <p:spPr bwMode="auto">
          <a:xfrm>
            <a:off x="6253164" y="2243139"/>
            <a:ext cx="1171575" cy="466725"/>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亞比玉</a:t>
            </a:r>
          </a:p>
        </p:txBody>
      </p:sp>
      <p:sp>
        <p:nvSpPr>
          <p:cNvPr id="26658" name="Rectangle 34" descr="Recycled paper"/>
          <p:cNvSpPr>
            <a:spLocks noChangeArrowheads="1"/>
          </p:cNvSpPr>
          <p:nvPr/>
        </p:nvSpPr>
        <p:spPr bwMode="auto">
          <a:xfrm>
            <a:off x="6253164" y="2872979"/>
            <a:ext cx="1171575" cy="466725"/>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以利亞敬</a:t>
            </a:r>
          </a:p>
        </p:txBody>
      </p:sp>
      <p:sp>
        <p:nvSpPr>
          <p:cNvPr id="26659" name="Rectangle 35" descr="Recycled paper"/>
          <p:cNvSpPr>
            <a:spLocks noChangeArrowheads="1"/>
          </p:cNvSpPr>
          <p:nvPr/>
        </p:nvSpPr>
        <p:spPr bwMode="auto">
          <a:xfrm>
            <a:off x="6253164" y="3504010"/>
            <a:ext cx="1171575" cy="466725"/>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亞所</a:t>
            </a:r>
          </a:p>
        </p:txBody>
      </p:sp>
      <p:sp>
        <p:nvSpPr>
          <p:cNvPr id="26660" name="Rectangle 36" descr="Recycled paper"/>
          <p:cNvSpPr>
            <a:spLocks noChangeArrowheads="1"/>
          </p:cNvSpPr>
          <p:nvPr/>
        </p:nvSpPr>
        <p:spPr bwMode="auto">
          <a:xfrm>
            <a:off x="6253164" y="4136233"/>
            <a:ext cx="1171575" cy="466725"/>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撒督</a:t>
            </a:r>
          </a:p>
        </p:txBody>
      </p:sp>
      <p:sp>
        <p:nvSpPr>
          <p:cNvPr id="26661" name="Rectangle 37" descr="Recycled paper"/>
          <p:cNvSpPr>
            <a:spLocks noChangeArrowheads="1"/>
          </p:cNvSpPr>
          <p:nvPr/>
        </p:nvSpPr>
        <p:spPr bwMode="auto">
          <a:xfrm>
            <a:off x="7753351" y="350045"/>
            <a:ext cx="1171575" cy="466725"/>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亞金</a:t>
            </a:r>
          </a:p>
        </p:txBody>
      </p:sp>
      <p:sp>
        <p:nvSpPr>
          <p:cNvPr id="26662" name="Rectangle 38" descr="Recycled paper"/>
          <p:cNvSpPr>
            <a:spLocks noChangeArrowheads="1"/>
          </p:cNvSpPr>
          <p:nvPr/>
        </p:nvSpPr>
        <p:spPr bwMode="auto">
          <a:xfrm>
            <a:off x="7753351" y="898922"/>
            <a:ext cx="1171575" cy="466725"/>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以律</a:t>
            </a:r>
          </a:p>
        </p:txBody>
      </p:sp>
      <p:sp>
        <p:nvSpPr>
          <p:cNvPr id="26663" name="Rectangle 39" descr="Recycled paper"/>
          <p:cNvSpPr>
            <a:spLocks noChangeArrowheads="1"/>
          </p:cNvSpPr>
          <p:nvPr/>
        </p:nvSpPr>
        <p:spPr bwMode="auto">
          <a:xfrm>
            <a:off x="7753351" y="1528763"/>
            <a:ext cx="1171575" cy="466725"/>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以利亞撒</a:t>
            </a:r>
          </a:p>
        </p:txBody>
      </p:sp>
      <p:sp>
        <p:nvSpPr>
          <p:cNvPr id="26664" name="Rectangle 40" descr="Recycled paper"/>
          <p:cNvSpPr>
            <a:spLocks noChangeArrowheads="1"/>
          </p:cNvSpPr>
          <p:nvPr/>
        </p:nvSpPr>
        <p:spPr bwMode="auto">
          <a:xfrm>
            <a:off x="7753351" y="2160985"/>
            <a:ext cx="1171575" cy="466725"/>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馬但</a:t>
            </a:r>
          </a:p>
        </p:txBody>
      </p:sp>
      <p:sp>
        <p:nvSpPr>
          <p:cNvPr id="26665" name="Rectangle 41" descr="Recycled paper"/>
          <p:cNvSpPr>
            <a:spLocks noChangeArrowheads="1"/>
          </p:cNvSpPr>
          <p:nvPr/>
        </p:nvSpPr>
        <p:spPr bwMode="auto">
          <a:xfrm>
            <a:off x="7753351" y="2790825"/>
            <a:ext cx="1171575" cy="466725"/>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雅各</a:t>
            </a:r>
          </a:p>
        </p:txBody>
      </p:sp>
      <p:sp>
        <p:nvSpPr>
          <p:cNvPr id="26666" name="Rectangle 42" descr="Recycled paper"/>
          <p:cNvSpPr>
            <a:spLocks noChangeArrowheads="1"/>
          </p:cNvSpPr>
          <p:nvPr/>
        </p:nvSpPr>
        <p:spPr bwMode="auto">
          <a:xfrm>
            <a:off x="7753351" y="3421856"/>
            <a:ext cx="1171575" cy="466725"/>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約瑟</a:t>
            </a:r>
          </a:p>
        </p:txBody>
      </p:sp>
      <p:sp>
        <p:nvSpPr>
          <p:cNvPr id="26667" name="Rectangle 43" descr="Bouquet"/>
          <p:cNvSpPr>
            <a:spLocks noChangeArrowheads="1"/>
          </p:cNvSpPr>
          <p:nvPr/>
        </p:nvSpPr>
        <p:spPr bwMode="auto">
          <a:xfrm>
            <a:off x="7753351" y="4054079"/>
            <a:ext cx="1171575" cy="466725"/>
          </a:xfrm>
          <a:prstGeom prst="rect">
            <a:avLst/>
          </a:prstGeom>
          <a:blipFill dpi="0" rotWithShape="1">
            <a:blip r:embed="rId5"/>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耶穌</a:t>
            </a:r>
            <a:endParaRPr lang="zh-HK" altLang="en-US" sz="2000">
              <a:solidFill>
                <a:schemeClr val="bg1"/>
              </a:solidFill>
              <a:ea typeface="SimHei" pitchFamily="49" charset="-122"/>
            </a:endParaRPr>
          </a:p>
        </p:txBody>
      </p:sp>
      <p:cxnSp>
        <p:nvCxnSpPr>
          <p:cNvPr id="26668" name="AutoShape 44" descr="Stationery"/>
          <p:cNvCxnSpPr>
            <a:cxnSpLocks noChangeShapeType="1"/>
            <a:stCxn id="26626" idx="2"/>
            <a:endCxn id="26627" idx="0"/>
          </p:cNvCxnSpPr>
          <p:nvPr/>
        </p:nvCxnSpPr>
        <p:spPr bwMode="auto">
          <a:xfrm>
            <a:off x="841377" y="816770"/>
            <a:ext cx="0" cy="164306"/>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69" name="AutoShape 45" descr="Stationery"/>
          <p:cNvCxnSpPr>
            <a:cxnSpLocks noChangeShapeType="1"/>
            <a:stCxn id="26627" idx="2"/>
            <a:endCxn id="26628" idx="0"/>
          </p:cNvCxnSpPr>
          <p:nvPr/>
        </p:nvCxnSpPr>
        <p:spPr bwMode="auto">
          <a:xfrm>
            <a:off x="841377" y="1447801"/>
            <a:ext cx="0" cy="163116"/>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70" name="AutoShape 46" descr="Stationery"/>
          <p:cNvCxnSpPr>
            <a:cxnSpLocks noChangeShapeType="1"/>
            <a:stCxn id="26628" idx="2"/>
            <a:endCxn id="26629" idx="0"/>
          </p:cNvCxnSpPr>
          <p:nvPr/>
        </p:nvCxnSpPr>
        <p:spPr bwMode="auto">
          <a:xfrm>
            <a:off x="841377" y="2077642"/>
            <a:ext cx="0" cy="165497"/>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71" name="AutoShape 47" descr="Stationery"/>
          <p:cNvCxnSpPr>
            <a:cxnSpLocks noChangeShapeType="1"/>
            <a:stCxn id="26629" idx="2"/>
            <a:endCxn id="26630" idx="0"/>
          </p:cNvCxnSpPr>
          <p:nvPr/>
        </p:nvCxnSpPr>
        <p:spPr bwMode="auto">
          <a:xfrm>
            <a:off x="841377" y="2709864"/>
            <a:ext cx="0" cy="163115"/>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72" name="AutoShape 48" descr="Stationery"/>
          <p:cNvCxnSpPr>
            <a:cxnSpLocks noChangeShapeType="1"/>
            <a:stCxn id="26630" idx="2"/>
            <a:endCxn id="26631" idx="0"/>
          </p:cNvCxnSpPr>
          <p:nvPr/>
        </p:nvCxnSpPr>
        <p:spPr bwMode="auto">
          <a:xfrm>
            <a:off x="841377" y="3339704"/>
            <a:ext cx="0" cy="164306"/>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73" name="AutoShape 49" descr="Stationery"/>
          <p:cNvCxnSpPr>
            <a:cxnSpLocks noChangeShapeType="1"/>
            <a:stCxn id="26631" idx="2"/>
            <a:endCxn id="26632" idx="0"/>
          </p:cNvCxnSpPr>
          <p:nvPr/>
        </p:nvCxnSpPr>
        <p:spPr bwMode="auto">
          <a:xfrm>
            <a:off x="841377" y="3970735"/>
            <a:ext cx="0" cy="165498"/>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74" name="AutoShape 50" descr="Stationery"/>
          <p:cNvCxnSpPr>
            <a:cxnSpLocks noChangeShapeType="1"/>
            <a:stCxn id="26633" idx="2"/>
            <a:endCxn id="26634" idx="0"/>
          </p:cNvCxnSpPr>
          <p:nvPr/>
        </p:nvCxnSpPr>
        <p:spPr bwMode="auto">
          <a:xfrm>
            <a:off x="2341563" y="816770"/>
            <a:ext cx="0" cy="164306"/>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75" name="AutoShape 51" descr="Stationery"/>
          <p:cNvCxnSpPr>
            <a:cxnSpLocks noChangeShapeType="1"/>
            <a:stCxn id="26632" idx="3"/>
            <a:endCxn id="26633" idx="1"/>
          </p:cNvCxnSpPr>
          <p:nvPr/>
        </p:nvCxnSpPr>
        <p:spPr bwMode="auto">
          <a:xfrm flipV="1">
            <a:off x="1427164" y="583408"/>
            <a:ext cx="328611" cy="3786188"/>
          </a:xfrm>
          <a:prstGeom prst="bentConnector3">
            <a:avLst>
              <a:gd name="adj1" fmla="val 50000"/>
            </a:avLst>
          </a:prstGeom>
          <a:noFill/>
          <a:ln w="9525">
            <a:solidFill>
              <a:schemeClr val="tx1"/>
            </a:solidFill>
            <a:miter lim="800000"/>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76" name="AutoShape 52" descr="Stationery"/>
          <p:cNvCxnSpPr>
            <a:cxnSpLocks noChangeShapeType="1"/>
            <a:stCxn id="26634" idx="2"/>
            <a:endCxn id="26635" idx="0"/>
          </p:cNvCxnSpPr>
          <p:nvPr/>
        </p:nvCxnSpPr>
        <p:spPr bwMode="auto">
          <a:xfrm>
            <a:off x="2341563" y="1447801"/>
            <a:ext cx="0" cy="163116"/>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77" name="AutoShape 53" descr="Stationery"/>
          <p:cNvCxnSpPr>
            <a:cxnSpLocks noChangeShapeType="1"/>
            <a:stCxn id="26635" idx="2"/>
            <a:endCxn id="26636" idx="0"/>
          </p:cNvCxnSpPr>
          <p:nvPr/>
        </p:nvCxnSpPr>
        <p:spPr bwMode="auto">
          <a:xfrm>
            <a:off x="2341563" y="2077642"/>
            <a:ext cx="0" cy="165497"/>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78" name="AutoShape 54" descr="Stationery"/>
          <p:cNvCxnSpPr>
            <a:cxnSpLocks noChangeShapeType="1"/>
            <a:stCxn id="26636" idx="2"/>
            <a:endCxn id="26637" idx="0"/>
          </p:cNvCxnSpPr>
          <p:nvPr/>
        </p:nvCxnSpPr>
        <p:spPr bwMode="auto">
          <a:xfrm>
            <a:off x="2341563" y="2709864"/>
            <a:ext cx="0" cy="163115"/>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79" name="AutoShape 55" descr="Stationery"/>
          <p:cNvCxnSpPr>
            <a:cxnSpLocks noChangeShapeType="1"/>
            <a:stCxn id="26637" idx="2"/>
            <a:endCxn id="26638" idx="0"/>
          </p:cNvCxnSpPr>
          <p:nvPr/>
        </p:nvCxnSpPr>
        <p:spPr bwMode="auto">
          <a:xfrm>
            <a:off x="2341563" y="3339704"/>
            <a:ext cx="0" cy="164306"/>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80" name="AutoShape 56" descr="Stationery"/>
          <p:cNvCxnSpPr>
            <a:cxnSpLocks noChangeShapeType="1"/>
            <a:stCxn id="26638" idx="2"/>
            <a:endCxn id="26639" idx="0"/>
          </p:cNvCxnSpPr>
          <p:nvPr/>
        </p:nvCxnSpPr>
        <p:spPr bwMode="auto">
          <a:xfrm>
            <a:off x="2341563" y="3970735"/>
            <a:ext cx="0" cy="165498"/>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81" name="AutoShape 57" descr="Parchment"/>
          <p:cNvCxnSpPr>
            <a:cxnSpLocks noChangeShapeType="1"/>
            <a:stCxn id="26640" idx="2"/>
            <a:endCxn id="26641" idx="0"/>
          </p:cNvCxnSpPr>
          <p:nvPr/>
        </p:nvCxnSpPr>
        <p:spPr bwMode="auto">
          <a:xfrm>
            <a:off x="3714752" y="816770"/>
            <a:ext cx="0" cy="164306"/>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82" name="AutoShape 58" descr="Parchment"/>
          <p:cNvCxnSpPr>
            <a:cxnSpLocks noChangeShapeType="1"/>
            <a:stCxn id="26641" idx="2"/>
            <a:endCxn id="26642" idx="0"/>
          </p:cNvCxnSpPr>
          <p:nvPr/>
        </p:nvCxnSpPr>
        <p:spPr bwMode="auto">
          <a:xfrm>
            <a:off x="3714752" y="1447801"/>
            <a:ext cx="0" cy="163116"/>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83" name="AutoShape 59" descr="Parchment"/>
          <p:cNvCxnSpPr>
            <a:cxnSpLocks noChangeShapeType="1"/>
            <a:stCxn id="26642" idx="2"/>
            <a:endCxn id="26643" idx="0"/>
          </p:cNvCxnSpPr>
          <p:nvPr/>
        </p:nvCxnSpPr>
        <p:spPr bwMode="auto">
          <a:xfrm>
            <a:off x="3714752" y="2077642"/>
            <a:ext cx="0" cy="165497"/>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84" name="AutoShape 60" descr="Parchment"/>
          <p:cNvCxnSpPr>
            <a:cxnSpLocks noChangeShapeType="1"/>
            <a:stCxn id="26643" idx="2"/>
            <a:endCxn id="26644" idx="0"/>
          </p:cNvCxnSpPr>
          <p:nvPr/>
        </p:nvCxnSpPr>
        <p:spPr bwMode="auto">
          <a:xfrm>
            <a:off x="3714752" y="2709864"/>
            <a:ext cx="0" cy="163115"/>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85" name="AutoShape 61" descr="Parchment"/>
          <p:cNvCxnSpPr>
            <a:cxnSpLocks noChangeShapeType="1"/>
            <a:stCxn id="26644" idx="2"/>
            <a:endCxn id="26645" idx="0"/>
          </p:cNvCxnSpPr>
          <p:nvPr/>
        </p:nvCxnSpPr>
        <p:spPr bwMode="auto">
          <a:xfrm>
            <a:off x="3714752" y="3339704"/>
            <a:ext cx="0" cy="164306"/>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86" name="AutoShape 62" descr="Parchment"/>
          <p:cNvCxnSpPr>
            <a:cxnSpLocks noChangeShapeType="1"/>
            <a:stCxn id="26645" idx="2"/>
            <a:endCxn id="26646" idx="0"/>
          </p:cNvCxnSpPr>
          <p:nvPr/>
        </p:nvCxnSpPr>
        <p:spPr bwMode="auto">
          <a:xfrm>
            <a:off x="3714752" y="3970735"/>
            <a:ext cx="0" cy="165498"/>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87" name="AutoShape 63" descr="Parchment"/>
          <p:cNvCxnSpPr>
            <a:cxnSpLocks noChangeShapeType="1"/>
            <a:stCxn id="26714" idx="0"/>
            <a:endCxn id="26647" idx="1"/>
          </p:cNvCxnSpPr>
          <p:nvPr/>
        </p:nvCxnSpPr>
        <p:spPr bwMode="auto">
          <a:xfrm rot="5400000" flipH="1" flipV="1">
            <a:off x="4398964" y="696913"/>
            <a:ext cx="421480" cy="194470"/>
          </a:xfrm>
          <a:prstGeom prst="bentConnector2">
            <a:avLst/>
          </a:prstGeom>
          <a:noFill/>
          <a:ln w="9525">
            <a:solidFill>
              <a:schemeClr val="tx1"/>
            </a:solidFill>
            <a:miter lim="800000"/>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88" name="AutoShape 64" descr="Parchment"/>
          <p:cNvCxnSpPr>
            <a:cxnSpLocks noChangeShapeType="1"/>
            <a:stCxn id="26647" idx="2"/>
            <a:endCxn id="26648" idx="0"/>
          </p:cNvCxnSpPr>
          <p:nvPr/>
        </p:nvCxnSpPr>
        <p:spPr bwMode="auto">
          <a:xfrm>
            <a:off x="5292727" y="816770"/>
            <a:ext cx="0" cy="164306"/>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89" name="AutoShape 65" descr="Parchment"/>
          <p:cNvCxnSpPr>
            <a:cxnSpLocks noChangeShapeType="1"/>
            <a:stCxn id="26648" idx="2"/>
            <a:endCxn id="26649" idx="0"/>
          </p:cNvCxnSpPr>
          <p:nvPr/>
        </p:nvCxnSpPr>
        <p:spPr bwMode="auto">
          <a:xfrm>
            <a:off x="5292727" y="1447801"/>
            <a:ext cx="0" cy="163116"/>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90" name="AutoShape 66" descr="Parchment"/>
          <p:cNvCxnSpPr>
            <a:cxnSpLocks noChangeShapeType="1"/>
            <a:stCxn id="26649" idx="2"/>
            <a:endCxn id="26650" idx="0"/>
          </p:cNvCxnSpPr>
          <p:nvPr/>
        </p:nvCxnSpPr>
        <p:spPr bwMode="auto">
          <a:xfrm>
            <a:off x="5292727" y="2077642"/>
            <a:ext cx="0" cy="165497"/>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91" name="AutoShape 67" descr="Parchment"/>
          <p:cNvCxnSpPr>
            <a:cxnSpLocks noChangeShapeType="1"/>
            <a:stCxn id="26650" idx="2"/>
            <a:endCxn id="26651" idx="0"/>
          </p:cNvCxnSpPr>
          <p:nvPr/>
        </p:nvCxnSpPr>
        <p:spPr bwMode="auto">
          <a:xfrm>
            <a:off x="5292727" y="2709864"/>
            <a:ext cx="0" cy="163115"/>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92" name="AutoShape 68" descr="Parchment"/>
          <p:cNvCxnSpPr>
            <a:cxnSpLocks noChangeShapeType="1"/>
            <a:stCxn id="26651" idx="2"/>
            <a:endCxn id="26652" idx="0"/>
          </p:cNvCxnSpPr>
          <p:nvPr/>
        </p:nvCxnSpPr>
        <p:spPr bwMode="auto">
          <a:xfrm>
            <a:off x="5292727" y="3339704"/>
            <a:ext cx="0" cy="164306"/>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93" name="AutoShape 69" descr="Parchment"/>
          <p:cNvCxnSpPr>
            <a:cxnSpLocks noChangeShapeType="1"/>
            <a:stCxn id="26652" idx="2"/>
            <a:endCxn id="26653" idx="0"/>
          </p:cNvCxnSpPr>
          <p:nvPr/>
        </p:nvCxnSpPr>
        <p:spPr bwMode="auto">
          <a:xfrm>
            <a:off x="5292727" y="3970735"/>
            <a:ext cx="0" cy="165498"/>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94" name="AutoShape 70" descr="Stationery"/>
          <p:cNvCxnSpPr>
            <a:cxnSpLocks noChangeShapeType="1"/>
            <a:stCxn id="26716" idx="0"/>
            <a:endCxn id="26654" idx="1"/>
          </p:cNvCxnSpPr>
          <p:nvPr/>
        </p:nvCxnSpPr>
        <p:spPr bwMode="auto">
          <a:xfrm rot="5400000" flipH="1" flipV="1">
            <a:off x="5507039" y="1144588"/>
            <a:ext cx="1307304" cy="184945"/>
          </a:xfrm>
          <a:prstGeom prst="bentConnector2">
            <a:avLst/>
          </a:prstGeom>
          <a:noFill/>
          <a:ln w="9525">
            <a:solidFill>
              <a:schemeClr val="tx1"/>
            </a:solidFill>
            <a:miter lim="800000"/>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95" name="AutoShape 71" descr="Recycled paper"/>
          <p:cNvCxnSpPr>
            <a:cxnSpLocks noChangeShapeType="1"/>
            <a:stCxn id="26654" idx="2"/>
            <a:endCxn id="26655" idx="0"/>
          </p:cNvCxnSpPr>
          <p:nvPr/>
        </p:nvCxnSpPr>
        <p:spPr bwMode="auto">
          <a:xfrm>
            <a:off x="6838952" y="816770"/>
            <a:ext cx="0" cy="164306"/>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96" name="AutoShape 72" descr="Recycled paper"/>
          <p:cNvCxnSpPr>
            <a:cxnSpLocks noChangeShapeType="1"/>
            <a:stCxn id="26655" idx="2"/>
            <a:endCxn id="26656" idx="0"/>
          </p:cNvCxnSpPr>
          <p:nvPr/>
        </p:nvCxnSpPr>
        <p:spPr bwMode="auto">
          <a:xfrm>
            <a:off x="6838952" y="1447801"/>
            <a:ext cx="0" cy="163116"/>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97" name="AutoShape 73" descr="Recycled paper"/>
          <p:cNvCxnSpPr>
            <a:cxnSpLocks noChangeShapeType="1"/>
            <a:stCxn id="26656" idx="2"/>
            <a:endCxn id="26657" idx="0"/>
          </p:cNvCxnSpPr>
          <p:nvPr/>
        </p:nvCxnSpPr>
        <p:spPr bwMode="auto">
          <a:xfrm>
            <a:off x="6838952" y="2077642"/>
            <a:ext cx="0" cy="165497"/>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98" name="AutoShape 74" descr="Recycled paper"/>
          <p:cNvCxnSpPr>
            <a:cxnSpLocks noChangeShapeType="1"/>
            <a:stCxn id="26657" idx="2"/>
            <a:endCxn id="26658" idx="0"/>
          </p:cNvCxnSpPr>
          <p:nvPr/>
        </p:nvCxnSpPr>
        <p:spPr bwMode="auto">
          <a:xfrm>
            <a:off x="6838952" y="2709864"/>
            <a:ext cx="0" cy="163115"/>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99" name="AutoShape 75" descr="Recycled paper"/>
          <p:cNvCxnSpPr>
            <a:cxnSpLocks noChangeShapeType="1"/>
            <a:stCxn id="26658" idx="2"/>
            <a:endCxn id="26659" idx="0"/>
          </p:cNvCxnSpPr>
          <p:nvPr/>
        </p:nvCxnSpPr>
        <p:spPr bwMode="auto">
          <a:xfrm>
            <a:off x="6838952" y="3339704"/>
            <a:ext cx="0" cy="164306"/>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700" name="AutoShape 76" descr="Recycled paper"/>
          <p:cNvCxnSpPr>
            <a:cxnSpLocks noChangeShapeType="1"/>
            <a:stCxn id="26659" idx="2"/>
            <a:endCxn id="26660" idx="0"/>
          </p:cNvCxnSpPr>
          <p:nvPr/>
        </p:nvCxnSpPr>
        <p:spPr bwMode="auto">
          <a:xfrm>
            <a:off x="6838952" y="3970735"/>
            <a:ext cx="0" cy="165498"/>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701" name="AutoShape 77" descr="Recycled paper"/>
          <p:cNvCxnSpPr>
            <a:cxnSpLocks noChangeShapeType="1"/>
            <a:stCxn id="26660" idx="3"/>
            <a:endCxn id="26661" idx="1"/>
          </p:cNvCxnSpPr>
          <p:nvPr/>
        </p:nvCxnSpPr>
        <p:spPr bwMode="auto">
          <a:xfrm flipV="1">
            <a:off x="7424739" y="583408"/>
            <a:ext cx="328612" cy="3786188"/>
          </a:xfrm>
          <a:prstGeom prst="bentConnector3">
            <a:avLst>
              <a:gd name="adj1" fmla="val 50000"/>
            </a:avLst>
          </a:prstGeom>
          <a:noFill/>
          <a:ln w="9525">
            <a:solidFill>
              <a:schemeClr val="tx1"/>
            </a:solidFill>
            <a:miter lim="800000"/>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702" name="AutoShape 78" descr="Recycled paper"/>
          <p:cNvCxnSpPr>
            <a:cxnSpLocks noChangeShapeType="1"/>
            <a:stCxn id="26661" idx="2"/>
            <a:endCxn id="26662" idx="0"/>
          </p:cNvCxnSpPr>
          <p:nvPr/>
        </p:nvCxnSpPr>
        <p:spPr bwMode="auto">
          <a:xfrm>
            <a:off x="8339139" y="816770"/>
            <a:ext cx="0" cy="82152"/>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703" name="AutoShape 79" descr="Recycled paper"/>
          <p:cNvCxnSpPr>
            <a:cxnSpLocks noChangeShapeType="1"/>
            <a:stCxn id="26662" idx="2"/>
            <a:endCxn id="26663" idx="0"/>
          </p:cNvCxnSpPr>
          <p:nvPr/>
        </p:nvCxnSpPr>
        <p:spPr bwMode="auto">
          <a:xfrm rot="5400000">
            <a:off x="8257581" y="1447205"/>
            <a:ext cx="163115" cy="0"/>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704" name="AutoShape 80" descr="Recycled paper"/>
          <p:cNvCxnSpPr>
            <a:cxnSpLocks noChangeShapeType="1"/>
            <a:stCxn id="26663" idx="2"/>
            <a:endCxn id="26664" idx="0"/>
          </p:cNvCxnSpPr>
          <p:nvPr/>
        </p:nvCxnSpPr>
        <p:spPr bwMode="auto">
          <a:xfrm rot="5400000">
            <a:off x="8256390" y="2078237"/>
            <a:ext cx="165497" cy="0"/>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705" name="AutoShape 81" descr="Recycled paper"/>
          <p:cNvCxnSpPr>
            <a:cxnSpLocks noChangeShapeType="1"/>
            <a:stCxn id="26664" idx="2"/>
            <a:endCxn id="26665" idx="0"/>
          </p:cNvCxnSpPr>
          <p:nvPr/>
        </p:nvCxnSpPr>
        <p:spPr bwMode="auto">
          <a:xfrm rot="5400000">
            <a:off x="8257581" y="2709268"/>
            <a:ext cx="163115" cy="0"/>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706" name="AutoShape 82" descr="Recycled paper"/>
          <p:cNvCxnSpPr>
            <a:cxnSpLocks noChangeShapeType="1"/>
            <a:stCxn id="26665" idx="2"/>
            <a:endCxn id="26666" idx="0"/>
          </p:cNvCxnSpPr>
          <p:nvPr/>
        </p:nvCxnSpPr>
        <p:spPr bwMode="auto">
          <a:xfrm rot="5400000">
            <a:off x="8256985" y="3339704"/>
            <a:ext cx="164306" cy="0"/>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707" name="AutoShape 83" descr="Recycled paper"/>
          <p:cNvCxnSpPr>
            <a:cxnSpLocks noChangeShapeType="1"/>
            <a:stCxn id="26666" idx="2"/>
            <a:endCxn id="26667" idx="0"/>
          </p:cNvCxnSpPr>
          <p:nvPr/>
        </p:nvCxnSpPr>
        <p:spPr bwMode="auto">
          <a:xfrm rot="5400000">
            <a:off x="8256390" y="3971330"/>
            <a:ext cx="165497" cy="0"/>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714" name="Rectangle 90"/>
          <p:cNvSpPr>
            <a:spLocks noChangeArrowheads="1"/>
          </p:cNvSpPr>
          <p:nvPr/>
        </p:nvSpPr>
        <p:spPr bwMode="auto">
          <a:xfrm>
            <a:off x="4322763" y="1004888"/>
            <a:ext cx="379412" cy="2792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a:solidFill>
                  <a:srgbClr val="663300"/>
                </a:solidFill>
                <a:ea typeface="SimHei" pitchFamily="49" charset="-122"/>
              </a:rPr>
              <a:t>省</a:t>
            </a:r>
          </a:p>
          <a:p>
            <a:pPr algn="ctr"/>
            <a:r>
              <a:rPr lang="zh-TW" altLang="en-US">
                <a:solidFill>
                  <a:srgbClr val="663300"/>
                </a:solidFill>
                <a:ea typeface="SimHei" pitchFamily="49" charset="-122"/>
              </a:rPr>
              <a:t>略</a:t>
            </a:r>
          </a:p>
          <a:p>
            <a:pPr algn="ctr"/>
            <a:r>
              <a:rPr lang="zh-TW" altLang="en-US">
                <a:solidFill>
                  <a:srgbClr val="663300"/>
                </a:solidFill>
                <a:ea typeface="SimHei" pitchFamily="49" charset="-122"/>
              </a:rPr>
              <a:t>亞</a:t>
            </a:r>
          </a:p>
          <a:p>
            <a:pPr algn="ctr"/>
            <a:r>
              <a:rPr lang="zh-TW" altLang="en-US">
                <a:solidFill>
                  <a:srgbClr val="663300"/>
                </a:solidFill>
                <a:ea typeface="SimHei" pitchFamily="49" charset="-122"/>
              </a:rPr>
              <a:t>哈</a:t>
            </a:r>
          </a:p>
          <a:p>
            <a:pPr algn="ctr"/>
            <a:r>
              <a:rPr lang="zh-TW" altLang="en-US">
                <a:solidFill>
                  <a:srgbClr val="663300"/>
                </a:solidFill>
                <a:ea typeface="SimHei" pitchFamily="49" charset="-122"/>
              </a:rPr>
              <a:t>謝</a:t>
            </a:r>
          </a:p>
          <a:p>
            <a:pPr algn="ctr"/>
            <a:r>
              <a:rPr lang="zh-TW" altLang="en-US">
                <a:solidFill>
                  <a:srgbClr val="663300"/>
                </a:solidFill>
                <a:ea typeface="新細明體" pitchFamily="18" charset="-120"/>
              </a:rPr>
              <a:t>、</a:t>
            </a:r>
          </a:p>
          <a:p>
            <a:pPr algn="ctr"/>
            <a:r>
              <a:rPr lang="zh-TW" altLang="en-US">
                <a:solidFill>
                  <a:srgbClr val="663300"/>
                </a:solidFill>
                <a:ea typeface="SimHei" pitchFamily="49" charset="-122"/>
              </a:rPr>
              <a:t>約</a:t>
            </a:r>
          </a:p>
          <a:p>
            <a:pPr algn="ctr"/>
            <a:r>
              <a:rPr lang="zh-TW" altLang="en-US">
                <a:solidFill>
                  <a:srgbClr val="663300"/>
                </a:solidFill>
                <a:ea typeface="SimHei" pitchFamily="49" charset="-122"/>
              </a:rPr>
              <a:t>阿</a:t>
            </a:r>
          </a:p>
          <a:p>
            <a:pPr algn="ctr"/>
            <a:r>
              <a:rPr lang="zh-TW" altLang="en-US">
                <a:solidFill>
                  <a:srgbClr val="663300"/>
                </a:solidFill>
                <a:ea typeface="SimHei" pitchFamily="49" charset="-122"/>
              </a:rPr>
              <a:t>施</a:t>
            </a:r>
          </a:p>
          <a:p>
            <a:pPr algn="ctr"/>
            <a:r>
              <a:rPr lang="zh-TW" altLang="en-US">
                <a:solidFill>
                  <a:srgbClr val="663300"/>
                </a:solidFill>
                <a:ea typeface="新細明體" pitchFamily="18" charset="-120"/>
              </a:rPr>
              <a:t>、</a:t>
            </a:r>
          </a:p>
          <a:p>
            <a:pPr algn="ctr"/>
            <a:r>
              <a:rPr lang="zh-TW" altLang="en-US">
                <a:solidFill>
                  <a:srgbClr val="663300"/>
                </a:solidFill>
                <a:ea typeface="SimHei" pitchFamily="49" charset="-122"/>
              </a:rPr>
              <a:t>亞</a:t>
            </a:r>
          </a:p>
          <a:p>
            <a:pPr algn="ctr"/>
            <a:r>
              <a:rPr lang="zh-TW" altLang="en-US">
                <a:solidFill>
                  <a:srgbClr val="663300"/>
                </a:solidFill>
                <a:ea typeface="SimHei" pitchFamily="49" charset="-122"/>
              </a:rPr>
              <a:t>瑪</a:t>
            </a:r>
          </a:p>
          <a:p>
            <a:pPr algn="ctr"/>
            <a:r>
              <a:rPr lang="zh-TW" altLang="en-US">
                <a:solidFill>
                  <a:srgbClr val="663300"/>
                </a:solidFill>
                <a:ea typeface="SimHei" pitchFamily="49" charset="-122"/>
              </a:rPr>
              <a:t>謝</a:t>
            </a:r>
          </a:p>
        </p:txBody>
      </p:sp>
      <p:cxnSp>
        <p:nvCxnSpPr>
          <p:cNvPr id="26715" name="AutoShape 91"/>
          <p:cNvCxnSpPr>
            <a:cxnSpLocks noChangeShapeType="1"/>
            <a:stCxn id="26646" idx="3"/>
            <a:endCxn id="26714" idx="2"/>
          </p:cNvCxnSpPr>
          <p:nvPr/>
        </p:nvCxnSpPr>
        <p:spPr bwMode="auto">
          <a:xfrm flipV="1">
            <a:off x="4300539" y="3796904"/>
            <a:ext cx="211930" cy="572692"/>
          </a:xfrm>
          <a:prstGeom prst="bentConnector2">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716" name="Rectangle 92"/>
          <p:cNvSpPr>
            <a:spLocks noChangeArrowheads="1"/>
          </p:cNvSpPr>
          <p:nvPr/>
        </p:nvSpPr>
        <p:spPr bwMode="auto">
          <a:xfrm>
            <a:off x="5878513" y="1890712"/>
            <a:ext cx="379412"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a:solidFill>
                  <a:srgbClr val="663300"/>
                </a:solidFill>
                <a:ea typeface="SimHei" pitchFamily="49" charset="-122"/>
              </a:rPr>
              <a:t>省</a:t>
            </a:r>
          </a:p>
          <a:p>
            <a:pPr algn="ctr"/>
            <a:r>
              <a:rPr lang="zh-TW" altLang="en-US">
                <a:solidFill>
                  <a:srgbClr val="663300"/>
                </a:solidFill>
                <a:ea typeface="SimHei" pitchFamily="49" charset="-122"/>
              </a:rPr>
              <a:t>略</a:t>
            </a:r>
          </a:p>
          <a:p>
            <a:pPr algn="ctr"/>
            <a:r>
              <a:rPr lang="zh-TW" altLang="en-US">
                <a:solidFill>
                  <a:srgbClr val="663300"/>
                </a:solidFill>
                <a:ea typeface="SimHei" pitchFamily="49" charset="-122"/>
              </a:rPr>
              <a:t>約</a:t>
            </a:r>
          </a:p>
          <a:p>
            <a:pPr algn="ctr"/>
            <a:r>
              <a:rPr lang="zh-TW" altLang="en-US">
                <a:solidFill>
                  <a:srgbClr val="663300"/>
                </a:solidFill>
                <a:ea typeface="SimHei" pitchFamily="49" charset="-122"/>
              </a:rPr>
              <a:t>雅</a:t>
            </a:r>
          </a:p>
          <a:p>
            <a:pPr algn="ctr"/>
            <a:r>
              <a:rPr lang="zh-TW" altLang="en-US">
                <a:solidFill>
                  <a:srgbClr val="663300"/>
                </a:solidFill>
                <a:ea typeface="SimHei" pitchFamily="49" charset="-122"/>
              </a:rPr>
              <a:t>敬</a:t>
            </a:r>
          </a:p>
        </p:txBody>
      </p:sp>
      <p:cxnSp>
        <p:nvCxnSpPr>
          <p:cNvPr id="26718" name="AutoShape 94"/>
          <p:cNvCxnSpPr>
            <a:cxnSpLocks noChangeShapeType="1"/>
            <a:stCxn id="26653" idx="3"/>
            <a:endCxn id="26716" idx="2"/>
          </p:cNvCxnSpPr>
          <p:nvPr/>
        </p:nvCxnSpPr>
        <p:spPr bwMode="auto">
          <a:xfrm flipV="1">
            <a:off x="5878514" y="3019425"/>
            <a:ext cx="189705" cy="1350171"/>
          </a:xfrm>
          <a:prstGeom prst="bentConnector2">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719" name="AutoShape 95"/>
          <p:cNvSpPr>
            <a:spLocks/>
          </p:cNvSpPr>
          <p:nvPr/>
        </p:nvSpPr>
        <p:spPr bwMode="auto">
          <a:xfrm rot="16200000">
            <a:off x="1522214" y="3357364"/>
            <a:ext cx="136922" cy="2597150"/>
          </a:xfrm>
          <a:prstGeom prst="leftBrace">
            <a:avLst>
              <a:gd name="adj1" fmla="val 118551"/>
              <a:gd name="adj2" fmla="val 50000"/>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sp>
        <p:nvSpPr>
          <p:cNvPr id="26720" name="Text Box 96"/>
          <p:cNvSpPr txBox="1">
            <a:spLocks noChangeArrowheads="1"/>
          </p:cNvSpPr>
          <p:nvPr/>
        </p:nvSpPr>
        <p:spPr bwMode="auto">
          <a:xfrm>
            <a:off x="986969" y="4726782"/>
            <a:ext cx="12105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sz="2000" dirty="0">
                <a:solidFill>
                  <a:schemeClr val="bg1"/>
                </a:solidFill>
                <a:latin typeface="SimHei" pitchFamily="49" charset="-122"/>
                <a:ea typeface="SimHei" pitchFamily="49" charset="-122"/>
              </a:rPr>
              <a:t>列祖時期</a:t>
            </a:r>
          </a:p>
        </p:txBody>
      </p:sp>
      <p:sp>
        <p:nvSpPr>
          <p:cNvPr id="26722" name="Text Box 98"/>
          <p:cNvSpPr txBox="1">
            <a:spLocks noChangeArrowheads="1"/>
          </p:cNvSpPr>
          <p:nvPr/>
        </p:nvSpPr>
        <p:spPr bwMode="auto">
          <a:xfrm>
            <a:off x="3896856" y="4716067"/>
            <a:ext cx="12105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sz="2000" dirty="0">
                <a:solidFill>
                  <a:schemeClr val="bg1"/>
                </a:solidFill>
                <a:latin typeface="SimHei" pitchFamily="49" charset="-122"/>
                <a:ea typeface="SimHei" pitchFamily="49" charset="-122"/>
              </a:rPr>
              <a:t>王國時期</a:t>
            </a:r>
          </a:p>
        </p:txBody>
      </p:sp>
      <p:sp>
        <p:nvSpPr>
          <p:cNvPr id="26723" name="AutoShape 99"/>
          <p:cNvSpPr>
            <a:spLocks/>
          </p:cNvSpPr>
          <p:nvPr/>
        </p:nvSpPr>
        <p:spPr bwMode="auto">
          <a:xfrm rot="16200000">
            <a:off x="7521377" y="3344268"/>
            <a:ext cx="136922" cy="2597150"/>
          </a:xfrm>
          <a:prstGeom prst="leftBrace">
            <a:avLst>
              <a:gd name="adj1" fmla="val 118550"/>
              <a:gd name="adj2" fmla="val 50000"/>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sp>
        <p:nvSpPr>
          <p:cNvPr id="26724" name="Text Box 100"/>
          <p:cNvSpPr txBox="1">
            <a:spLocks noChangeArrowheads="1"/>
          </p:cNvSpPr>
          <p:nvPr/>
        </p:nvSpPr>
        <p:spPr bwMode="auto">
          <a:xfrm>
            <a:off x="6857891" y="4713685"/>
            <a:ext cx="14670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TW" altLang="en-US" sz="2000" dirty="0">
                <a:solidFill>
                  <a:schemeClr val="bg1"/>
                </a:solidFill>
                <a:latin typeface="SimHei" pitchFamily="49" charset="-122"/>
                <a:ea typeface="SimHei" pitchFamily="49" charset="-122"/>
              </a:rPr>
              <a:t>被擄後時期</a:t>
            </a:r>
          </a:p>
        </p:txBody>
      </p:sp>
      <p:sp>
        <p:nvSpPr>
          <p:cNvPr id="26725" name="AutoShape 101"/>
          <p:cNvSpPr>
            <a:spLocks/>
          </p:cNvSpPr>
          <p:nvPr/>
        </p:nvSpPr>
        <p:spPr bwMode="auto">
          <a:xfrm rot="16200000">
            <a:off x="4438452" y="3264099"/>
            <a:ext cx="136922" cy="2762250"/>
          </a:xfrm>
          <a:prstGeom prst="leftBrace">
            <a:avLst>
              <a:gd name="adj1" fmla="val 126087"/>
              <a:gd name="adj2" fmla="val 50000"/>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pic>
        <p:nvPicPr>
          <p:cNvPr id="40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6566" t="25881" r="12800" b="32182"/>
          <a:stretch/>
        </p:blipFill>
        <p:spPr bwMode="auto">
          <a:xfrm>
            <a:off x="0" y="-22878"/>
            <a:ext cx="9144000" cy="5136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49539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02" name="Rectangle 46"/>
          <p:cNvSpPr>
            <a:spLocks noChangeArrowheads="1"/>
          </p:cNvSpPr>
          <p:nvPr/>
        </p:nvSpPr>
        <p:spPr bwMode="auto">
          <a:xfrm>
            <a:off x="0" y="0"/>
            <a:ext cx="762000" cy="5143500"/>
          </a:xfrm>
          <a:prstGeom prst="rect">
            <a:avLst/>
          </a:prstGeom>
          <a:solidFill>
            <a:srgbClr val="CC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sp>
        <p:nvSpPr>
          <p:cNvPr id="70697" name="Rectangle 41"/>
          <p:cNvSpPr>
            <a:spLocks noChangeArrowheads="1"/>
          </p:cNvSpPr>
          <p:nvPr/>
        </p:nvSpPr>
        <p:spPr bwMode="auto">
          <a:xfrm>
            <a:off x="762000" y="0"/>
            <a:ext cx="3733800" cy="5143500"/>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sp>
        <p:nvSpPr>
          <p:cNvPr id="70696" name="Rectangle 40"/>
          <p:cNvSpPr>
            <a:spLocks noChangeArrowheads="1"/>
          </p:cNvSpPr>
          <p:nvPr/>
        </p:nvSpPr>
        <p:spPr bwMode="auto">
          <a:xfrm>
            <a:off x="4495800" y="0"/>
            <a:ext cx="609600" cy="5143500"/>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sp>
        <p:nvSpPr>
          <p:cNvPr id="70695" name="Rectangle 39"/>
          <p:cNvSpPr>
            <a:spLocks noChangeArrowheads="1"/>
          </p:cNvSpPr>
          <p:nvPr/>
        </p:nvSpPr>
        <p:spPr bwMode="auto">
          <a:xfrm>
            <a:off x="5105400" y="0"/>
            <a:ext cx="2667000" cy="514350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sp>
        <p:nvSpPr>
          <p:cNvPr id="70694" name="Rectangle 38"/>
          <p:cNvSpPr>
            <a:spLocks noChangeArrowheads="1"/>
          </p:cNvSpPr>
          <p:nvPr/>
        </p:nvSpPr>
        <p:spPr bwMode="auto">
          <a:xfrm>
            <a:off x="7772400" y="0"/>
            <a:ext cx="1371600" cy="5143500"/>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HK" altLang="en-US"/>
          </a:p>
        </p:txBody>
      </p:sp>
      <p:sp>
        <p:nvSpPr>
          <p:cNvPr id="70660" name="Rectangle 4" descr="Stationery"/>
          <p:cNvSpPr>
            <a:spLocks noChangeArrowheads="1"/>
          </p:cNvSpPr>
          <p:nvPr/>
        </p:nvSpPr>
        <p:spPr bwMode="auto">
          <a:xfrm>
            <a:off x="533400" y="952500"/>
            <a:ext cx="533400" cy="1200150"/>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猶</a:t>
            </a:r>
          </a:p>
          <a:p>
            <a:pPr algn="ctr"/>
            <a:r>
              <a:rPr lang="zh-TW" altLang="en-US" sz="2000">
                <a:solidFill>
                  <a:schemeClr val="bg1"/>
                </a:solidFill>
                <a:ea typeface="SimHei" pitchFamily="49" charset="-122"/>
              </a:rPr>
              <a:t>大</a:t>
            </a:r>
          </a:p>
        </p:txBody>
      </p:sp>
      <p:sp>
        <p:nvSpPr>
          <p:cNvPr id="70661" name="Rectangle 5" descr="Pink tissue paper"/>
          <p:cNvSpPr>
            <a:spLocks noChangeArrowheads="1"/>
          </p:cNvSpPr>
          <p:nvPr/>
        </p:nvSpPr>
        <p:spPr bwMode="auto">
          <a:xfrm>
            <a:off x="533400" y="2266950"/>
            <a:ext cx="533400" cy="1200150"/>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他</a:t>
            </a:r>
          </a:p>
          <a:p>
            <a:pPr algn="ctr"/>
            <a:r>
              <a:rPr lang="zh-TW" altLang="en-US" sz="2000">
                <a:solidFill>
                  <a:schemeClr val="bg1"/>
                </a:solidFill>
                <a:ea typeface="SimHei" pitchFamily="49" charset="-122"/>
              </a:rPr>
              <a:t>瑪</a:t>
            </a:r>
          </a:p>
        </p:txBody>
      </p:sp>
      <p:sp>
        <p:nvSpPr>
          <p:cNvPr id="70662" name="Rectangle 6" descr="Stationery"/>
          <p:cNvSpPr>
            <a:spLocks noChangeArrowheads="1"/>
          </p:cNvSpPr>
          <p:nvPr/>
        </p:nvSpPr>
        <p:spPr bwMode="auto">
          <a:xfrm>
            <a:off x="1447800" y="1638300"/>
            <a:ext cx="533400" cy="1200150"/>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法</a:t>
            </a:r>
          </a:p>
          <a:p>
            <a:pPr algn="ctr"/>
            <a:r>
              <a:rPr lang="zh-TW" altLang="en-US" sz="2000">
                <a:solidFill>
                  <a:schemeClr val="bg1"/>
                </a:solidFill>
                <a:ea typeface="SimHei" pitchFamily="49" charset="-122"/>
              </a:rPr>
              <a:t>勒</a:t>
            </a:r>
          </a:p>
          <a:p>
            <a:pPr algn="ctr"/>
            <a:r>
              <a:rPr lang="zh-TW" altLang="en-US" sz="2000">
                <a:solidFill>
                  <a:schemeClr val="bg1"/>
                </a:solidFill>
                <a:ea typeface="SimHei" pitchFamily="49" charset="-122"/>
              </a:rPr>
              <a:t>斯</a:t>
            </a:r>
          </a:p>
        </p:txBody>
      </p:sp>
      <p:sp>
        <p:nvSpPr>
          <p:cNvPr id="70663" name="Rectangle 7" descr="Stationery"/>
          <p:cNvSpPr>
            <a:spLocks noChangeArrowheads="1"/>
          </p:cNvSpPr>
          <p:nvPr/>
        </p:nvSpPr>
        <p:spPr bwMode="auto">
          <a:xfrm>
            <a:off x="2133600" y="1638300"/>
            <a:ext cx="533400" cy="1200150"/>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希</a:t>
            </a:r>
          </a:p>
          <a:p>
            <a:pPr algn="ctr"/>
            <a:r>
              <a:rPr lang="zh-TW" altLang="en-US" sz="2000">
                <a:solidFill>
                  <a:schemeClr val="bg1"/>
                </a:solidFill>
                <a:ea typeface="SimHei" pitchFamily="49" charset="-122"/>
              </a:rPr>
              <a:t>斯</a:t>
            </a:r>
          </a:p>
          <a:p>
            <a:pPr algn="ctr"/>
            <a:r>
              <a:rPr lang="zh-TW" altLang="en-US" sz="2000">
                <a:solidFill>
                  <a:schemeClr val="bg1"/>
                </a:solidFill>
                <a:ea typeface="SimHei" pitchFamily="49" charset="-122"/>
              </a:rPr>
              <a:t>崙</a:t>
            </a:r>
          </a:p>
        </p:txBody>
      </p:sp>
      <p:sp>
        <p:nvSpPr>
          <p:cNvPr id="70665" name="Rectangle 9" descr="Stationery"/>
          <p:cNvSpPr>
            <a:spLocks noChangeArrowheads="1"/>
          </p:cNvSpPr>
          <p:nvPr/>
        </p:nvSpPr>
        <p:spPr bwMode="auto">
          <a:xfrm>
            <a:off x="2819400" y="1638300"/>
            <a:ext cx="533400" cy="1200150"/>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dirty="0" smtClean="0">
                <a:solidFill>
                  <a:schemeClr val="bg1"/>
                </a:solidFill>
                <a:ea typeface="SimHei" pitchFamily="49" charset="-122"/>
              </a:rPr>
              <a:t>亞</a:t>
            </a:r>
            <a:endParaRPr lang="en-US" altLang="zh-TW" sz="2000" dirty="0" smtClean="0">
              <a:solidFill>
                <a:schemeClr val="bg1"/>
              </a:solidFill>
              <a:ea typeface="SimHei" pitchFamily="49" charset="-122"/>
            </a:endParaRPr>
          </a:p>
          <a:p>
            <a:pPr algn="ctr"/>
            <a:r>
              <a:rPr lang="zh-TW" altLang="en-US" sz="2000" dirty="0" smtClean="0">
                <a:solidFill>
                  <a:schemeClr val="bg1"/>
                </a:solidFill>
                <a:ea typeface="SimHei" pitchFamily="49" charset="-122"/>
              </a:rPr>
              <a:t>蘭</a:t>
            </a:r>
            <a:endParaRPr lang="zh-TW" altLang="en-US" sz="2000" dirty="0">
              <a:solidFill>
                <a:schemeClr val="bg1"/>
              </a:solidFill>
              <a:ea typeface="SimHei" pitchFamily="49" charset="-122"/>
            </a:endParaRPr>
          </a:p>
        </p:txBody>
      </p:sp>
      <p:sp>
        <p:nvSpPr>
          <p:cNvPr id="70667" name="Rectangle 11" descr="Stationery"/>
          <p:cNvSpPr>
            <a:spLocks noChangeArrowheads="1"/>
          </p:cNvSpPr>
          <p:nvPr/>
        </p:nvSpPr>
        <p:spPr bwMode="auto">
          <a:xfrm>
            <a:off x="3505200" y="1638300"/>
            <a:ext cx="533400" cy="1200150"/>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亞</a:t>
            </a:r>
          </a:p>
          <a:p>
            <a:pPr algn="ctr"/>
            <a:r>
              <a:rPr lang="zh-TW" altLang="en-US" sz="2000">
                <a:solidFill>
                  <a:schemeClr val="bg1"/>
                </a:solidFill>
                <a:ea typeface="SimHei" pitchFamily="49" charset="-122"/>
              </a:rPr>
              <a:t>米</a:t>
            </a:r>
          </a:p>
          <a:p>
            <a:pPr algn="ctr"/>
            <a:r>
              <a:rPr lang="zh-TW" altLang="en-US" sz="2000">
                <a:solidFill>
                  <a:schemeClr val="bg1"/>
                </a:solidFill>
                <a:ea typeface="SimHei" pitchFamily="49" charset="-122"/>
              </a:rPr>
              <a:t>拿</a:t>
            </a:r>
          </a:p>
          <a:p>
            <a:pPr algn="ctr"/>
            <a:r>
              <a:rPr lang="zh-TW" altLang="en-US" sz="2000">
                <a:solidFill>
                  <a:schemeClr val="bg1"/>
                </a:solidFill>
                <a:ea typeface="SimHei" pitchFamily="49" charset="-122"/>
              </a:rPr>
              <a:t>達</a:t>
            </a:r>
          </a:p>
        </p:txBody>
      </p:sp>
      <p:sp>
        <p:nvSpPr>
          <p:cNvPr id="70668" name="Rectangle 12" descr="Stationery"/>
          <p:cNvSpPr>
            <a:spLocks noChangeArrowheads="1"/>
          </p:cNvSpPr>
          <p:nvPr/>
        </p:nvSpPr>
        <p:spPr bwMode="auto">
          <a:xfrm>
            <a:off x="4191000" y="1638300"/>
            <a:ext cx="533400" cy="1200150"/>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拿</a:t>
            </a:r>
          </a:p>
          <a:p>
            <a:pPr algn="ctr"/>
            <a:r>
              <a:rPr lang="zh-TW" altLang="en-US" sz="2000">
                <a:solidFill>
                  <a:schemeClr val="bg1"/>
                </a:solidFill>
                <a:ea typeface="SimHei" pitchFamily="49" charset="-122"/>
              </a:rPr>
              <a:t>順</a:t>
            </a:r>
          </a:p>
        </p:txBody>
      </p:sp>
      <p:sp>
        <p:nvSpPr>
          <p:cNvPr id="70674" name="Rectangle 18" descr="Stationery"/>
          <p:cNvSpPr>
            <a:spLocks noChangeArrowheads="1"/>
          </p:cNvSpPr>
          <p:nvPr/>
        </p:nvSpPr>
        <p:spPr bwMode="auto">
          <a:xfrm>
            <a:off x="4876800" y="1638300"/>
            <a:ext cx="533400" cy="1200150"/>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撒</a:t>
            </a:r>
          </a:p>
          <a:p>
            <a:pPr algn="ctr"/>
            <a:r>
              <a:rPr lang="zh-TW" altLang="en-US" sz="2000">
                <a:solidFill>
                  <a:schemeClr val="bg1"/>
                </a:solidFill>
                <a:ea typeface="SimHei" pitchFamily="49" charset="-122"/>
              </a:rPr>
              <a:t>門</a:t>
            </a:r>
          </a:p>
        </p:txBody>
      </p:sp>
      <p:sp>
        <p:nvSpPr>
          <p:cNvPr id="70675" name="Rectangle 19" descr="Pink tissue paper"/>
          <p:cNvSpPr>
            <a:spLocks noChangeArrowheads="1"/>
          </p:cNvSpPr>
          <p:nvPr/>
        </p:nvSpPr>
        <p:spPr bwMode="auto">
          <a:xfrm>
            <a:off x="4876800" y="2952750"/>
            <a:ext cx="533400" cy="1200150"/>
          </a:xfrm>
          <a:prstGeom prst="rect">
            <a:avLst/>
          </a:prstGeom>
          <a:blipFill dpi="0" rotWithShape="1">
            <a:blip r:embed="rId3"/>
            <a:srcRect/>
            <a:tile tx="0" ty="0" sx="100000" sy="100000" flip="none" algn="tl"/>
          </a:blip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喇</a:t>
            </a:r>
          </a:p>
          <a:p>
            <a:pPr algn="ctr"/>
            <a:r>
              <a:rPr lang="zh-TW" altLang="en-US" sz="2000">
                <a:solidFill>
                  <a:schemeClr val="bg1"/>
                </a:solidFill>
                <a:ea typeface="SimHei" pitchFamily="49" charset="-122"/>
              </a:rPr>
              <a:t>合</a:t>
            </a:r>
          </a:p>
        </p:txBody>
      </p:sp>
      <p:sp>
        <p:nvSpPr>
          <p:cNvPr id="70676" name="Rectangle 20" descr="Stationery"/>
          <p:cNvSpPr>
            <a:spLocks noChangeArrowheads="1"/>
          </p:cNvSpPr>
          <p:nvPr/>
        </p:nvSpPr>
        <p:spPr bwMode="auto">
          <a:xfrm>
            <a:off x="5791200" y="2324100"/>
            <a:ext cx="533400" cy="1200150"/>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波</a:t>
            </a:r>
          </a:p>
          <a:p>
            <a:pPr algn="ctr"/>
            <a:r>
              <a:rPr lang="zh-TW" altLang="en-US" sz="2000">
                <a:solidFill>
                  <a:schemeClr val="bg1"/>
                </a:solidFill>
                <a:ea typeface="SimHei" pitchFamily="49" charset="-122"/>
              </a:rPr>
              <a:t>阿</a:t>
            </a:r>
          </a:p>
          <a:p>
            <a:pPr algn="ctr"/>
            <a:r>
              <a:rPr lang="zh-TW" altLang="en-US" sz="2000">
                <a:solidFill>
                  <a:schemeClr val="bg1"/>
                </a:solidFill>
                <a:ea typeface="SimHei" pitchFamily="49" charset="-122"/>
              </a:rPr>
              <a:t>斯</a:t>
            </a:r>
          </a:p>
        </p:txBody>
      </p:sp>
      <p:sp>
        <p:nvSpPr>
          <p:cNvPr id="70677" name="Rectangle 21" descr="Pink tissue paper"/>
          <p:cNvSpPr>
            <a:spLocks noChangeArrowheads="1"/>
          </p:cNvSpPr>
          <p:nvPr/>
        </p:nvSpPr>
        <p:spPr bwMode="auto">
          <a:xfrm>
            <a:off x="5791200" y="3638550"/>
            <a:ext cx="533400" cy="1200150"/>
          </a:xfrm>
          <a:prstGeom prst="rect">
            <a:avLst/>
          </a:prstGeom>
          <a:blipFill dpi="0" rotWithShape="1">
            <a:blip r:embed="rId3"/>
            <a:srcRect/>
            <a:tile tx="0" ty="0" sx="100000" sy="100000" flip="none" algn="tl"/>
          </a:blip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路</a:t>
            </a:r>
          </a:p>
          <a:p>
            <a:pPr algn="ctr"/>
            <a:r>
              <a:rPr lang="zh-TW" altLang="en-US" sz="2000">
                <a:solidFill>
                  <a:schemeClr val="bg1"/>
                </a:solidFill>
                <a:ea typeface="SimHei" pitchFamily="49" charset="-122"/>
              </a:rPr>
              <a:t>得</a:t>
            </a:r>
          </a:p>
        </p:txBody>
      </p:sp>
      <p:sp>
        <p:nvSpPr>
          <p:cNvPr id="70678" name="Rectangle 22" descr="Stationery"/>
          <p:cNvSpPr>
            <a:spLocks noChangeArrowheads="1"/>
          </p:cNvSpPr>
          <p:nvPr/>
        </p:nvSpPr>
        <p:spPr bwMode="auto">
          <a:xfrm>
            <a:off x="6705600" y="3009900"/>
            <a:ext cx="533400" cy="1200150"/>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俄</a:t>
            </a:r>
          </a:p>
          <a:p>
            <a:pPr algn="ctr"/>
            <a:r>
              <a:rPr lang="zh-TW" altLang="en-US" sz="2000">
                <a:solidFill>
                  <a:schemeClr val="bg1"/>
                </a:solidFill>
                <a:ea typeface="SimHei" pitchFamily="49" charset="-122"/>
              </a:rPr>
              <a:t>備</a:t>
            </a:r>
          </a:p>
          <a:p>
            <a:pPr algn="ctr"/>
            <a:r>
              <a:rPr lang="zh-TW" altLang="en-US" sz="2000">
                <a:solidFill>
                  <a:schemeClr val="bg1"/>
                </a:solidFill>
                <a:ea typeface="SimHei" pitchFamily="49" charset="-122"/>
              </a:rPr>
              <a:t>得</a:t>
            </a:r>
          </a:p>
        </p:txBody>
      </p:sp>
      <p:sp>
        <p:nvSpPr>
          <p:cNvPr id="70679" name="Rectangle 23" descr="Stationery"/>
          <p:cNvSpPr>
            <a:spLocks noChangeArrowheads="1"/>
          </p:cNvSpPr>
          <p:nvPr/>
        </p:nvSpPr>
        <p:spPr bwMode="auto">
          <a:xfrm>
            <a:off x="7543800" y="3009900"/>
            <a:ext cx="533400" cy="1200150"/>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耶</a:t>
            </a:r>
          </a:p>
          <a:p>
            <a:pPr algn="ctr"/>
            <a:r>
              <a:rPr lang="zh-TW" altLang="en-US" sz="2000">
                <a:solidFill>
                  <a:schemeClr val="bg1"/>
                </a:solidFill>
                <a:ea typeface="SimHei" pitchFamily="49" charset="-122"/>
              </a:rPr>
              <a:t>西</a:t>
            </a:r>
          </a:p>
        </p:txBody>
      </p:sp>
      <p:sp>
        <p:nvSpPr>
          <p:cNvPr id="70680" name="Rectangle 24" descr="Stationery"/>
          <p:cNvSpPr>
            <a:spLocks noChangeArrowheads="1"/>
          </p:cNvSpPr>
          <p:nvPr/>
        </p:nvSpPr>
        <p:spPr bwMode="auto">
          <a:xfrm>
            <a:off x="8229600" y="3009900"/>
            <a:ext cx="533400" cy="1200150"/>
          </a:xfrm>
          <a:prstGeom prst="rect">
            <a:avLst/>
          </a:prstGeom>
          <a:blipFill dpi="0" rotWithShape="1">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TW" altLang="en-US" sz="2000">
                <a:solidFill>
                  <a:schemeClr val="bg1"/>
                </a:solidFill>
                <a:ea typeface="SimHei" pitchFamily="49" charset="-122"/>
              </a:rPr>
              <a:t>大</a:t>
            </a:r>
          </a:p>
          <a:p>
            <a:pPr algn="ctr"/>
            <a:r>
              <a:rPr lang="zh-TW" altLang="en-US" sz="2000">
                <a:solidFill>
                  <a:schemeClr val="bg1"/>
                </a:solidFill>
                <a:ea typeface="SimHei" pitchFamily="49" charset="-122"/>
              </a:rPr>
              <a:t>衛</a:t>
            </a:r>
          </a:p>
        </p:txBody>
      </p:sp>
      <p:cxnSp>
        <p:nvCxnSpPr>
          <p:cNvPr id="70681" name="AutoShape 25" descr="Stationery"/>
          <p:cNvCxnSpPr>
            <a:cxnSpLocks noChangeShapeType="1"/>
            <a:stCxn id="70660" idx="3"/>
            <a:endCxn id="70662" idx="1"/>
          </p:cNvCxnSpPr>
          <p:nvPr/>
        </p:nvCxnSpPr>
        <p:spPr bwMode="auto">
          <a:xfrm>
            <a:off x="1066800" y="1552575"/>
            <a:ext cx="381000" cy="685800"/>
          </a:xfrm>
          <a:prstGeom prst="bentConnector3">
            <a:avLst>
              <a:gd name="adj1" fmla="val 50000"/>
            </a:avLst>
          </a:prstGeom>
          <a:noFill/>
          <a:ln w="9525">
            <a:solidFill>
              <a:schemeClr val="tx1"/>
            </a:solidFill>
            <a:miter lim="800000"/>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82" name="AutoShape 26" descr="Pink tissue paper"/>
          <p:cNvCxnSpPr>
            <a:cxnSpLocks noChangeShapeType="1"/>
            <a:stCxn id="70661" idx="3"/>
            <a:endCxn id="70662" idx="1"/>
          </p:cNvCxnSpPr>
          <p:nvPr/>
        </p:nvCxnSpPr>
        <p:spPr bwMode="auto">
          <a:xfrm flipV="1">
            <a:off x="1066800" y="2238375"/>
            <a:ext cx="381000" cy="628650"/>
          </a:xfrm>
          <a:prstGeom prst="bentConnector3">
            <a:avLst>
              <a:gd name="adj1" fmla="val 50000"/>
            </a:avLst>
          </a:prstGeom>
          <a:noFill/>
          <a:ln w="9525">
            <a:solidFill>
              <a:schemeClr val="tx1"/>
            </a:solidFill>
            <a:miter lim="800000"/>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83" name="AutoShape 27" descr="Stationery"/>
          <p:cNvCxnSpPr>
            <a:cxnSpLocks noChangeShapeType="1"/>
            <a:stCxn id="70662" idx="3"/>
            <a:endCxn id="70663" idx="1"/>
          </p:cNvCxnSpPr>
          <p:nvPr/>
        </p:nvCxnSpPr>
        <p:spPr bwMode="auto">
          <a:xfrm>
            <a:off x="1981200" y="2238375"/>
            <a:ext cx="152400" cy="0"/>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84" name="AutoShape 28" descr="Stationery"/>
          <p:cNvCxnSpPr>
            <a:cxnSpLocks noChangeShapeType="1"/>
            <a:stCxn id="70663" idx="3"/>
            <a:endCxn id="70665" idx="1"/>
          </p:cNvCxnSpPr>
          <p:nvPr/>
        </p:nvCxnSpPr>
        <p:spPr bwMode="auto">
          <a:xfrm>
            <a:off x="2667000" y="2238375"/>
            <a:ext cx="152400" cy="0"/>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85" name="AutoShape 29" descr="Stationery"/>
          <p:cNvCxnSpPr>
            <a:cxnSpLocks noChangeShapeType="1"/>
            <a:stCxn id="70665" idx="3"/>
            <a:endCxn id="70667" idx="1"/>
          </p:cNvCxnSpPr>
          <p:nvPr/>
        </p:nvCxnSpPr>
        <p:spPr bwMode="auto">
          <a:xfrm>
            <a:off x="3352800" y="2238375"/>
            <a:ext cx="152400" cy="0"/>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86" name="AutoShape 30" descr="Stationery"/>
          <p:cNvCxnSpPr>
            <a:cxnSpLocks noChangeShapeType="1"/>
            <a:stCxn id="70667" idx="3"/>
            <a:endCxn id="70668" idx="1"/>
          </p:cNvCxnSpPr>
          <p:nvPr/>
        </p:nvCxnSpPr>
        <p:spPr bwMode="auto">
          <a:xfrm>
            <a:off x="4038600" y="2238375"/>
            <a:ext cx="152400" cy="0"/>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87" name="AutoShape 31" descr="Stationery"/>
          <p:cNvCxnSpPr>
            <a:cxnSpLocks noChangeShapeType="1"/>
            <a:stCxn id="70668" idx="3"/>
            <a:endCxn id="70674" idx="1"/>
          </p:cNvCxnSpPr>
          <p:nvPr/>
        </p:nvCxnSpPr>
        <p:spPr bwMode="auto">
          <a:xfrm>
            <a:off x="4724400" y="2238375"/>
            <a:ext cx="152400" cy="0"/>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88" name="AutoShape 32" descr="Stationery"/>
          <p:cNvCxnSpPr>
            <a:cxnSpLocks noChangeShapeType="1"/>
            <a:stCxn id="70674" idx="3"/>
            <a:endCxn id="70676" idx="1"/>
          </p:cNvCxnSpPr>
          <p:nvPr/>
        </p:nvCxnSpPr>
        <p:spPr bwMode="auto">
          <a:xfrm>
            <a:off x="5410200" y="2238375"/>
            <a:ext cx="381000" cy="685800"/>
          </a:xfrm>
          <a:prstGeom prst="bentConnector3">
            <a:avLst>
              <a:gd name="adj1" fmla="val 50000"/>
            </a:avLst>
          </a:prstGeom>
          <a:noFill/>
          <a:ln w="9525">
            <a:solidFill>
              <a:schemeClr val="tx1"/>
            </a:solidFill>
            <a:prstDash val="dash"/>
            <a:miter lim="800000"/>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89" name="AutoShape 33" descr="Stationery"/>
          <p:cNvCxnSpPr>
            <a:cxnSpLocks noChangeShapeType="1"/>
            <a:stCxn id="70675" idx="3"/>
            <a:endCxn id="70676" idx="1"/>
          </p:cNvCxnSpPr>
          <p:nvPr/>
        </p:nvCxnSpPr>
        <p:spPr bwMode="auto">
          <a:xfrm flipV="1">
            <a:off x="5410200" y="2924175"/>
            <a:ext cx="381000" cy="628650"/>
          </a:xfrm>
          <a:prstGeom prst="bentConnector3">
            <a:avLst>
              <a:gd name="adj1" fmla="val 50000"/>
            </a:avLst>
          </a:prstGeom>
          <a:noFill/>
          <a:ln w="9525">
            <a:solidFill>
              <a:schemeClr val="tx1"/>
            </a:solidFill>
            <a:prstDash val="dash"/>
            <a:miter lim="800000"/>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90" name="AutoShape 34" descr="Stationery"/>
          <p:cNvCxnSpPr>
            <a:cxnSpLocks noChangeShapeType="1"/>
            <a:stCxn id="70676" idx="3"/>
            <a:endCxn id="70678" idx="1"/>
          </p:cNvCxnSpPr>
          <p:nvPr/>
        </p:nvCxnSpPr>
        <p:spPr bwMode="auto">
          <a:xfrm>
            <a:off x="6324600" y="2924175"/>
            <a:ext cx="381000" cy="685800"/>
          </a:xfrm>
          <a:prstGeom prst="bentConnector3">
            <a:avLst>
              <a:gd name="adj1" fmla="val 50000"/>
            </a:avLst>
          </a:prstGeom>
          <a:noFill/>
          <a:ln w="9525">
            <a:solidFill>
              <a:schemeClr val="tx1"/>
            </a:solidFill>
            <a:miter lim="800000"/>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91" name="AutoShape 35" descr="Stationery"/>
          <p:cNvCxnSpPr>
            <a:cxnSpLocks noChangeShapeType="1"/>
            <a:stCxn id="70677" idx="3"/>
            <a:endCxn id="70678" idx="1"/>
          </p:cNvCxnSpPr>
          <p:nvPr/>
        </p:nvCxnSpPr>
        <p:spPr bwMode="auto">
          <a:xfrm flipV="1">
            <a:off x="6324600" y="3609975"/>
            <a:ext cx="381000" cy="628650"/>
          </a:xfrm>
          <a:prstGeom prst="bentConnector3">
            <a:avLst>
              <a:gd name="adj1" fmla="val 50000"/>
            </a:avLst>
          </a:prstGeom>
          <a:noFill/>
          <a:ln w="9525">
            <a:solidFill>
              <a:schemeClr val="tx1"/>
            </a:solidFill>
            <a:miter lim="800000"/>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92" name="AutoShape 36" descr="Stationery"/>
          <p:cNvCxnSpPr>
            <a:cxnSpLocks noChangeShapeType="1"/>
            <a:stCxn id="70678" idx="3"/>
            <a:endCxn id="70679" idx="1"/>
          </p:cNvCxnSpPr>
          <p:nvPr/>
        </p:nvCxnSpPr>
        <p:spPr bwMode="auto">
          <a:xfrm>
            <a:off x="7239000" y="3609975"/>
            <a:ext cx="304800" cy="0"/>
          </a:xfrm>
          <a:prstGeom prst="straightConnector1">
            <a:avLst/>
          </a:prstGeom>
          <a:noFill/>
          <a:ln w="9525">
            <a:solidFill>
              <a:schemeClr val="tx1"/>
            </a:solidFill>
            <a:prstDash val="dash"/>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693" name="AutoShape 37" descr="Stationery"/>
          <p:cNvCxnSpPr>
            <a:cxnSpLocks noChangeShapeType="1"/>
            <a:stCxn id="70679" idx="3"/>
            <a:endCxn id="70680" idx="1"/>
          </p:cNvCxnSpPr>
          <p:nvPr/>
        </p:nvCxnSpPr>
        <p:spPr bwMode="auto">
          <a:xfrm>
            <a:off x="8077200" y="3609975"/>
            <a:ext cx="152400" cy="0"/>
          </a:xfrm>
          <a:prstGeom prst="straightConnector1">
            <a:avLst/>
          </a:prstGeom>
          <a:noFill/>
          <a:ln w="9525">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698" name="Line 42"/>
          <p:cNvSpPr>
            <a:spLocks noChangeShapeType="1"/>
          </p:cNvSpPr>
          <p:nvPr/>
        </p:nvSpPr>
        <p:spPr bwMode="auto">
          <a:xfrm>
            <a:off x="762000" y="552450"/>
            <a:ext cx="37338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70699" name="Line 43"/>
          <p:cNvSpPr>
            <a:spLocks noChangeShapeType="1"/>
          </p:cNvSpPr>
          <p:nvPr/>
        </p:nvSpPr>
        <p:spPr bwMode="auto">
          <a:xfrm>
            <a:off x="4495800" y="552450"/>
            <a:ext cx="609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70700" name="Line 44"/>
          <p:cNvSpPr>
            <a:spLocks noChangeShapeType="1"/>
          </p:cNvSpPr>
          <p:nvPr/>
        </p:nvSpPr>
        <p:spPr bwMode="auto">
          <a:xfrm>
            <a:off x="5105400" y="552450"/>
            <a:ext cx="2668588"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70701" name="Line 45"/>
          <p:cNvSpPr>
            <a:spLocks noChangeShapeType="1"/>
          </p:cNvSpPr>
          <p:nvPr/>
        </p:nvSpPr>
        <p:spPr bwMode="auto">
          <a:xfrm flipH="1">
            <a:off x="7773988" y="552450"/>
            <a:ext cx="137001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sp>
        <p:nvSpPr>
          <p:cNvPr id="70703" name="Text Box 47"/>
          <p:cNvSpPr txBox="1">
            <a:spLocks noChangeArrowheads="1"/>
          </p:cNvSpPr>
          <p:nvPr/>
        </p:nvSpPr>
        <p:spPr bwMode="auto">
          <a:xfrm>
            <a:off x="2133600" y="403623"/>
            <a:ext cx="1210588" cy="400110"/>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2000" dirty="0">
                <a:solidFill>
                  <a:schemeClr val="bg1"/>
                </a:solidFill>
                <a:ea typeface="SimHei" pitchFamily="49" charset="-122"/>
              </a:rPr>
              <a:t>寄居埃及</a:t>
            </a:r>
          </a:p>
        </p:txBody>
      </p:sp>
      <p:sp>
        <p:nvSpPr>
          <p:cNvPr id="70704" name="Text Box 48"/>
          <p:cNvSpPr txBox="1">
            <a:spLocks noChangeArrowheads="1"/>
          </p:cNvSpPr>
          <p:nvPr/>
        </p:nvSpPr>
        <p:spPr bwMode="auto">
          <a:xfrm>
            <a:off x="5867400" y="403623"/>
            <a:ext cx="1210588" cy="40011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2000">
                <a:solidFill>
                  <a:schemeClr val="bg1"/>
                </a:solidFill>
                <a:ea typeface="SimHei" pitchFamily="49" charset="-122"/>
              </a:rPr>
              <a:t>士師時代</a:t>
            </a:r>
          </a:p>
        </p:txBody>
      </p:sp>
      <p:sp>
        <p:nvSpPr>
          <p:cNvPr id="70705" name="Text Box 49"/>
          <p:cNvSpPr txBox="1">
            <a:spLocks noChangeArrowheads="1"/>
          </p:cNvSpPr>
          <p:nvPr/>
        </p:nvSpPr>
        <p:spPr bwMode="auto">
          <a:xfrm>
            <a:off x="8123238" y="266700"/>
            <a:ext cx="697627" cy="769441"/>
          </a:xfrm>
          <a:prstGeom prst="rect">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Aft>
                <a:spcPct val="20000"/>
              </a:spcAft>
            </a:pPr>
            <a:r>
              <a:rPr lang="zh-TW" altLang="en-US" sz="2000">
                <a:solidFill>
                  <a:schemeClr val="bg1"/>
                </a:solidFill>
                <a:ea typeface="SimHei" pitchFamily="49" charset="-122"/>
              </a:rPr>
              <a:t>王國</a:t>
            </a:r>
          </a:p>
          <a:p>
            <a:pPr>
              <a:spcAft>
                <a:spcPct val="20000"/>
              </a:spcAft>
            </a:pPr>
            <a:r>
              <a:rPr lang="zh-TW" altLang="en-US" sz="2000">
                <a:solidFill>
                  <a:schemeClr val="bg1"/>
                </a:solidFill>
                <a:ea typeface="SimHei" pitchFamily="49" charset="-122"/>
              </a:rPr>
              <a:t>時代</a:t>
            </a:r>
          </a:p>
        </p:txBody>
      </p:sp>
      <p:sp>
        <p:nvSpPr>
          <p:cNvPr id="70706" name="Text Box 50"/>
          <p:cNvSpPr txBox="1">
            <a:spLocks noChangeArrowheads="1"/>
          </p:cNvSpPr>
          <p:nvPr/>
        </p:nvSpPr>
        <p:spPr bwMode="auto">
          <a:xfrm>
            <a:off x="4591050" y="197644"/>
            <a:ext cx="441146" cy="1015663"/>
          </a:xfrm>
          <a:prstGeom prst="rect">
            <a:avLst/>
          </a:prstGeom>
          <a:solidFill>
            <a:srgbClr val="CC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TW" altLang="en-US" sz="2000">
                <a:solidFill>
                  <a:schemeClr val="bg1"/>
                </a:solidFill>
                <a:ea typeface="SimHei" pitchFamily="49" charset="-122"/>
              </a:rPr>
              <a:t>出</a:t>
            </a:r>
          </a:p>
          <a:p>
            <a:r>
              <a:rPr lang="zh-TW" altLang="en-US" sz="2000">
                <a:solidFill>
                  <a:schemeClr val="bg1"/>
                </a:solidFill>
                <a:ea typeface="SimHei" pitchFamily="49" charset="-122"/>
              </a:rPr>
              <a:t>埃</a:t>
            </a:r>
          </a:p>
          <a:p>
            <a:r>
              <a:rPr lang="zh-TW" altLang="en-US" sz="2000">
                <a:solidFill>
                  <a:schemeClr val="bg1"/>
                </a:solidFill>
                <a:ea typeface="SimHei" pitchFamily="49" charset="-122"/>
              </a:rPr>
              <a:t>及</a:t>
            </a:r>
          </a:p>
        </p:txBody>
      </p:sp>
      <p:sp>
        <p:nvSpPr>
          <p:cNvPr id="70707" name="Text Box 51"/>
          <p:cNvSpPr txBox="1">
            <a:spLocks noChangeArrowheads="1"/>
          </p:cNvSpPr>
          <p:nvPr/>
        </p:nvSpPr>
        <p:spPr bwMode="auto">
          <a:xfrm>
            <a:off x="6086291" y="666750"/>
            <a:ext cx="825867" cy="389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10000"/>
              </a:lnSpc>
            </a:pPr>
            <a:r>
              <a:rPr lang="en-US" altLang="zh-TW" sz="2000" dirty="0" smtClean="0">
                <a:solidFill>
                  <a:srgbClr val="FF0000"/>
                </a:solidFill>
                <a:latin typeface="SimHei" pitchFamily="49" charset="-122"/>
                <a:ea typeface="SimHei" pitchFamily="49" charset="-122"/>
              </a:rPr>
              <a:t>450</a:t>
            </a:r>
            <a:r>
              <a:rPr lang="zh-TW" altLang="en-US" sz="2000" dirty="0" smtClean="0">
                <a:solidFill>
                  <a:srgbClr val="FF0000"/>
                </a:solidFill>
                <a:latin typeface="SimHei" pitchFamily="49" charset="-122"/>
                <a:ea typeface="SimHei" pitchFamily="49" charset="-122"/>
              </a:rPr>
              <a:t>年</a:t>
            </a:r>
            <a:endParaRPr lang="zh-TW" altLang="en-US" sz="2000" dirty="0">
              <a:solidFill>
                <a:srgbClr val="FF0000"/>
              </a:solidFill>
              <a:latin typeface="SimHei" pitchFamily="49" charset="-122"/>
              <a:ea typeface="SimHei" pitchFamily="49" charset="-122"/>
            </a:endParaRPr>
          </a:p>
        </p:txBody>
      </p:sp>
      <p:sp>
        <p:nvSpPr>
          <p:cNvPr id="70708" name="Text Box 52"/>
          <p:cNvSpPr txBox="1">
            <a:spLocks noChangeArrowheads="1"/>
          </p:cNvSpPr>
          <p:nvPr/>
        </p:nvSpPr>
        <p:spPr bwMode="auto">
          <a:xfrm>
            <a:off x="2352491" y="666750"/>
            <a:ext cx="825867" cy="389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10000"/>
              </a:lnSpc>
            </a:pPr>
            <a:r>
              <a:rPr lang="en-US" altLang="zh-TW" sz="2000" dirty="0" smtClean="0">
                <a:solidFill>
                  <a:srgbClr val="FF0000"/>
                </a:solidFill>
                <a:latin typeface="SimHei" pitchFamily="49" charset="-122"/>
                <a:ea typeface="SimHei" pitchFamily="49" charset="-122"/>
              </a:rPr>
              <a:t>4</a:t>
            </a:r>
            <a:r>
              <a:rPr lang="en-US" altLang="zh-TW" sz="2000" dirty="0" smtClean="0">
                <a:solidFill>
                  <a:srgbClr val="FF0000"/>
                </a:solidFill>
                <a:latin typeface="SimHei" pitchFamily="49" charset="-122"/>
                <a:ea typeface="新細明體" pitchFamily="18" charset="-120"/>
              </a:rPr>
              <a:t>3</a:t>
            </a:r>
            <a:r>
              <a:rPr lang="en-US" altLang="zh-TW" sz="2000" dirty="0" smtClean="0">
                <a:solidFill>
                  <a:srgbClr val="FF0000"/>
                </a:solidFill>
                <a:latin typeface="SimHei" pitchFamily="49" charset="-122"/>
                <a:ea typeface="SimHei" pitchFamily="49" charset="-122"/>
              </a:rPr>
              <a:t>0</a:t>
            </a:r>
            <a:r>
              <a:rPr lang="zh-TW" altLang="en-US" sz="2000" dirty="0" smtClean="0">
                <a:solidFill>
                  <a:srgbClr val="FF0000"/>
                </a:solidFill>
                <a:latin typeface="SimHei" pitchFamily="49" charset="-122"/>
                <a:ea typeface="SimHei" pitchFamily="49" charset="-122"/>
              </a:rPr>
              <a:t>年</a:t>
            </a:r>
            <a:endParaRPr lang="zh-TW" altLang="en-US" sz="2000" dirty="0">
              <a:solidFill>
                <a:srgbClr val="FF0000"/>
              </a:solidFill>
              <a:latin typeface="SimHei" pitchFamily="49" charset="-122"/>
              <a:ea typeface="SimHei" pitchFamily="49" charset="-122"/>
            </a:endParaRPr>
          </a:p>
        </p:txBody>
      </p:sp>
      <p:sp>
        <p:nvSpPr>
          <p:cNvPr id="70709" name="Text Box 53"/>
          <p:cNvSpPr txBox="1">
            <a:spLocks noChangeArrowheads="1"/>
          </p:cNvSpPr>
          <p:nvPr/>
        </p:nvSpPr>
        <p:spPr bwMode="auto">
          <a:xfrm>
            <a:off x="4467662" y="1102100"/>
            <a:ext cx="697627" cy="389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10000"/>
              </a:lnSpc>
            </a:pPr>
            <a:r>
              <a:rPr lang="en-US" altLang="zh-TW" sz="2000" dirty="0">
                <a:solidFill>
                  <a:srgbClr val="FF0000"/>
                </a:solidFill>
                <a:latin typeface="SimHei" pitchFamily="49" charset="-122"/>
                <a:ea typeface="SimHei" pitchFamily="49" charset="-122"/>
              </a:rPr>
              <a:t>40</a:t>
            </a:r>
            <a:r>
              <a:rPr lang="zh-TW" altLang="en-US" sz="2000" dirty="0">
                <a:solidFill>
                  <a:srgbClr val="FF0000"/>
                </a:solidFill>
                <a:latin typeface="SimHei" pitchFamily="49" charset="-122"/>
                <a:ea typeface="SimHei" pitchFamily="49" charset="-122"/>
              </a:rPr>
              <a:t>年</a:t>
            </a:r>
          </a:p>
        </p:txBody>
      </p:sp>
      <p:sp>
        <p:nvSpPr>
          <p:cNvPr id="70710" name="Text Box 54"/>
          <p:cNvSpPr txBox="1">
            <a:spLocks noChangeArrowheads="1"/>
          </p:cNvSpPr>
          <p:nvPr/>
        </p:nvSpPr>
        <p:spPr bwMode="auto">
          <a:xfrm>
            <a:off x="1500189" y="3387329"/>
            <a:ext cx="2636837"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Aft>
                <a:spcPct val="20000"/>
              </a:spcAft>
            </a:pPr>
            <a:r>
              <a:rPr lang="zh-TW" altLang="en-US" sz="2000" dirty="0">
                <a:solidFill>
                  <a:schemeClr val="bg1"/>
                </a:solidFill>
                <a:latin typeface="SimHei" pitchFamily="49" charset="-122"/>
                <a:ea typeface="SimHei" pitchFamily="49" charset="-122"/>
              </a:rPr>
              <a:t>猶大支派的首領，</a:t>
            </a:r>
          </a:p>
          <a:p>
            <a:pPr>
              <a:spcAft>
                <a:spcPct val="20000"/>
              </a:spcAft>
            </a:pPr>
            <a:r>
              <a:rPr lang="zh-TW" altLang="en-US" sz="2000" dirty="0">
                <a:solidFill>
                  <a:schemeClr val="bg1"/>
                </a:solidFill>
                <a:latin typeface="SimHei" pitchFamily="49" charset="-122"/>
                <a:ea typeface="SimHei" pitchFamily="49" charset="-122"/>
              </a:rPr>
              <a:t>大祭司亞倫的大</a:t>
            </a:r>
            <a:r>
              <a:rPr lang="zh-TW" altLang="en-US" sz="2000" dirty="0" smtClean="0">
                <a:solidFill>
                  <a:schemeClr val="bg1"/>
                </a:solidFill>
                <a:latin typeface="SimHei" pitchFamily="49" charset="-122"/>
                <a:ea typeface="SimHei" pitchFamily="49" charset="-122"/>
              </a:rPr>
              <a:t>舅仔</a:t>
            </a:r>
            <a:endParaRPr lang="zh-TW" altLang="en-US" sz="2000" dirty="0">
              <a:solidFill>
                <a:schemeClr val="bg1"/>
              </a:solidFill>
              <a:latin typeface="SimHei" pitchFamily="49" charset="-122"/>
              <a:ea typeface="SimHei" pitchFamily="49" charset="-122"/>
            </a:endParaRPr>
          </a:p>
          <a:p>
            <a:pPr>
              <a:spcAft>
                <a:spcPct val="20000"/>
              </a:spcAft>
            </a:pPr>
            <a:r>
              <a:rPr lang="en-US" altLang="zh-TW" sz="2000" dirty="0">
                <a:solidFill>
                  <a:schemeClr val="bg1"/>
                </a:solidFill>
                <a:latin typeface="SimHei" pitchFamily="49" charset="-122"/>
                <a:ea typeface="SimHei" pitchFamily="49" charset="-122"/>
              </a:rPr>
              <a:t>(</a:t>
            </a:r>
            <a:r>
              <a:rPr lang="zh-TW" altLang="en-US" sz="2000" dirty="0">
                <a:solidFill>
                  <a:schemeClr val="bg1"/>
                </a:solidFill>
                <a:latin typeface="SimHei" pitchFamily="49" charset="-122"/>
                <a:ea typeface="SimHei" pitchFamily="49" charset="-122"/>
              </a:rPr>
              <a:t>民</a:t>
            </a:r>
            <a:r>
              <a:rPr lang="en-US" altLang="zh-TW" sz="2000" dirty="0">
                <a:solidFill>
                  <a:schemeClr val="bg1"/>
                </a:solidFill>
                <a:latin typeface="SimHei" pitchFamily="49" charset="-122"/>
                <a:ea typeface="SimHei" pitchFamily="49" charset="-122"/>
              </a:rPr>
              <a:t>1:7;2:3;</a:t>
            </a:r>
            <a:r>
              <a:rPr lang="zh-TW" altLang="en-US" sz="2000" dirty="0">
                <a:solidFill>
                  <a:schemeClr val="bg1"/>
                </a:solidFill>
                <a:latin typeface="SimHei" pitchFamily="49" charset="-122"/>
                <a:ea typeface="SimHei" pitchFamily="49" charset="-122"/>
              </a:rPr>
              <a:t>出</a:t>
            </a:r>
            <a:r>
              <a:rPr lang="en-US" altLang="zh-TW" sz="2000" dirty="0">
                <a:solidFill>
                  <a:schemeClr val="bg1"/>
                </a:solidFill>
                <a:latin typeface="SimHei" pitchFamily="49" charset="-122"/>
                <a:ea typeface="SimHei" pitchFamily="49" charset="-122"/>
              </a:rPr>
              <a:t>6:23)</a:t>
            </a:r>
          </a:p>
        </p:txBody>
      </p:sp>
      <p:sp>
        <p:nvSpPr>
          <p:cNvPr id="70711" name="Line 55"/>
          <p:cNvSpPr>
            <a:spLocks noChangeShapeType="1"/>
          </p:cNvSpPr>
          <p:nvPr/>
        </p:nvSpPr>
        <p:spPr bwMode="auto">
          <a:xfrm flipV="1">
            <a:off x="3495675" y="2845594"/>
            <a:ext cx="742950" cy="60126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HK" altLang="en-US"/>
          </a:p>
        </p:txBody>
      </p:sp>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060" t="24188" r="12054" b="33577"/>
          <a:stretch/>
        </p:blipFill>
        <p:spPr bwMode="auto">
          <a:xfrm>
            <a:off x="0" y="-20307"/>
            <a:ext cx="9144000" cy="5163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12657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ååèæé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0"/>
            <a:ext cx="5724128" cy="4987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4282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é¦æ¸¯ç·å¥³æ¯ä¾å¤±è¡¡çæå 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5292080" y="267494"/>
            <a:ext cx="3600400" cy="20162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31715747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é¦æ¸¯ç·å¥³æ¯ä¾å¤±è¡¡çæå 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0"/>
            <a:ext cx="6192688"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0863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051720" y="919562"/>
            <a:ext cx="6840760" cy="2646878"/>
          </a:xfrm>
          <a:prstGeom prst="rect">
            <a:avLst/>
          </a:prstGeom>
          <a:noFill/>
        </p:spPr>
        <p:txBody>
          <a:bodyPr wrap="square" rtlCol="0">
            <a:spAutoFit/>
          </a:bodyPr>
          <a:lstStyle/>
          <a:p>
            <a:r>
              <a:rPr lang="en-US" altLang="zh-HK" sz="16600" dirty="0" smtClean="0"/>
              <a:t>AK</a:t>
            </a:r>
            <a:r>
              <a:rPr lang="zh-TW" altLang="en-US" sz="16600" dirty="0" smtClean="0"/>
              <a:t>男</a:t>
            </a:r>
            <a:endParaRPr lang="zh-HK" altLang="en-US" sz="16600" dirty="0"/>
          </a:p>
        </p:txBody>
      </p:sp>
    </p:spTree>
    <p:extLst>
      <p:ext uri="{BB962C8B-B14F-4D97-AF65-F5344CB8AC3E}">
        <p14:creationId xmlns:p14="http://schemas.microsoft.com/office/powerpoint/2010/main" val="42781252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187624" y="1622872"/>
            <a:ext cx="7776864" cy="923330"/>
          </a:xfrm>
          <a:prstGeom prst="rect">
            <a:avLst/>
          </a:prstGeom>
          <a:noFill/>
        </p:spPr>
        <p:txBody>
          <a:bodyPr wrap="square" rtlCol="0">
            <a:spAutoFit/>
          </a:bodyPr>
          <a:lstStyle/>
          <a:p>
            <a:r>
              <a:rPr lang="ja-JP" altLang="en-US" sz="5400" b="1" dirty="0" smtClean="0"/>
              <a:t>あえて結婚しない男</a:t>
            </a:r>
            <a:endParaRPr lang="zh-HK" altLang="en-US" sz="5400" b="1" dirty="0"/>
          </a:p>
        </p:txBody>
      </p:sp>
    </p:spTree>
    <p:extLst>
      <p:ext uri="{BB962C8B-B14F-4D97-AF65-F5344CB8AC3E}">
        <p14:creationId xmlns:p14="http://schemas.microsoft.com/office/powerpoint/2010/main" val="38689231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055182495"/>
              </p:ext>
            </p:extLst>
          </p:nvPr>
        </p:nvGraphicFramePr>
        <p:xfrm>
          <a:off x="755576" y="483518"/>
          <a:ext cx="7920880" cy="4104456"/>
        </p:xfrm>
        <a:graphic>
          <a:graphicData uri="http://schemas.openxmlformats.org/drawingml/2006/table">
            <a:tbl>
              <a:tblPr firstRow="1" firstCol="1" bandRow="1">
                <a:tableStyleId>{16D9F66E-5EB9-4882-86FB-DCBF35E3C3E4}</a:tableStyleId>
              </a:tblPr>
              <a:tblGrid>
                <a:gridCol w="4176464"/>
                <a:gridCol w="3744416"/>
              </a:tblGrid>
              <a:tr h="4104456">
                <a:tc>
                  <a:txBody>
                    <a:bodyPr/>
                    <a:lstStyle/>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「窺探那地」，去了四十天，任務完成</a:t>
                      </a:r>
                    </a:p>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取得「成果」</a:t>
                      </a:r>
                      <a:r>
                        <a:rPr lang="en-US" sz="2000" kern="100" dirty="0">
                          <a:effectLst/>
                          <a:latin typeface="Adobe 繁黑體 Std B" pitchFamily="34" charset="-120"/>
                          <a:ea typeface="Adobe 繁黑體 Std B" pitchFamily="34" charset="-120"/>
                        </a:rPr>
                        <a:t>(</a:t>
                      </a:r>
                      <a:r>
                        <a:rPr lang="zh-TW" sz="2000" kern="100" dirty="0">
                          <a:effectLst/>
                          <a:latin typeface="Adobe 繁黑體 Std B" pitchFamily="34" charset="-120"/>
                          <a:ea typeface="Adobe 繁黑體 Std B" pitchFamily="34" charset="-120"/>
                        </a:rPr>
                        <a:t>有果子帶回</a:t>
                      </a:r>
                      <a:r>
                        <a:rPr lang="en-US" sz="2000" kern="100" dirty="0">
                          <a:effectLst/>
                          <a:latin typeface="Adobe 繁黑體 Std B" pitchFamily="34" charset="-120"/>
                          <a:ea typeface="Adobe 繁黑體 Std B" pitchFamily="34" charset="-120"/>
                        </a:rPr>
                        <a:t>)</a:t>
                      </a:r>
                      <a:endParaRPr lang="zh-TW" sz="2000" kern="100" dirty="0">
                        <a:effectLst/>
                        <a:latin typeface="Adobe 繁黑體 Std B" pitchFamily="34" charset="-120"/>
                        <a:ea typeface="Adobe 繁黑體 Std B" pitchFamily="34" charset="-120"/>
                      </a:endParaRPr>
                    </a:p>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「果然」</a:t>
                      </a:r>
                      <a:r>
                        <a:rPr lang="en-US" sz="2000" kern="100" dirty="0">
                          <a:effectLst/>
                          <a:latin typeface="Adobe 繁黑體 Std B" pitchFamily="34" charset="-120"/>
                          <a:ea typeface="Adobe 繁黑體 Std B" pitchFamily="34" charset="-120"/>
                          <a:sym typeface="Wingdings"/>
                        </a:rPr>
                        <a:t></a:t>
                      </a:r>
                      <a:r>
                        <a:rPr lang="zh-TW" sz="2000" kern="100" dirty="0">
                          <a:effectLst/>
                          <a:latin typeface="Adobe 繁黑體 Std B" pitchFamily="34" charset="-120"/>
                          <a:ea typeface="Adobe 繁黑體 Std B" pitchFamily="34" charset="-120"/>
                        </a:rPr>
                        <a:t>「然而」</a:t>
                      </a:r>
                      <a:r>
                        <a:rPr lang="en-US" sz="2000" kern="100" dirty="0">
                          <a:effectLst/>
                          <a:latin typeface="Adobe 繁黑體 Std B" pitchFamily="34" charset="-120"/>
                          <a:ea typeface="Adobe 繁黑體 Std B" pitchFamily="34" charset="-120"/>
                          <a:sym typeface="Wingdings"/>
                        </a:rPr>
                        <a:t></a:t>
                      </a:r>
                      <a:r>
                        <a:rPr lang="zh-TW" sz="2000" kern="100" dirty="0">
                          <a:effectLst/>
                          <a:latin typeface="Adobe 繁黑體 Std B" pitchFamily="34" charset="-120"/>
                          <a:ea typeface="Adobe 繁黑體 Std B" pitchFamily="34" charset="-120"/>
                        </a:rPr>
                        <a:t>「據我們看」</a:t>
                      </a:r>
                      <a:r>
                        <a:rPr lang="en-US" sz="2000" kern="100" dirty="0">
                          <a:effectLst/>
                          <a:latin typeface="Adobe 繁黑體 Std B" pitchFamily="34" charset="-120"/>
                          <a:ea typeface="Adobe 繁黑體 Std B" pitchFamily="34" charset="-120"/>
                          <a:sym typeface="Wingdings"/>
                        </a:rPr>
                        <a:t></a:t>
                      </a:r>
                      <a:r>
                        <a:rPr lang="zh-TW" sz="2000" kern="100" dirty="0">
                          <a:effectLst/>
                          <a:latin typeface="Adobe 繁黑體 Std B" pitchFamily="34" charset="-120"/>
                          <a:ea typeface="Adobe 繁黑體 Std B" pitchFamily="34" charset="-120"/>
                        </a:rPr>
                        <a:t>「不能上去」</a:t>
                      </a:r>
                    </a:p>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結論：負面</a:t>
                      </a:r>
                    </a:p>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有客觀事實，但卻相信主觀解釋</a:t>
                      </a:r>
                    </a:p>
                  </a:txBody>
                  <a:tcPr marL="68580" marR="68580" marT="0" marB="0"/>
                </a:tc>
                <a:tc>
                  <a:txBody>
                    <a:bodyPr/>
                    <a:lstStyle/>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「窺探那地」，去了三天，沒有完成任務</a:t>
                      </a:r>
                    </a:p>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只去了喇合家和山上</a:t>
                      </a:r>
                    </a:p>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「果然」</a:t>
                      </a:r>
                      <a:r>
                        <a:rPr lang="en-US" sz="2000" kern="100" dirty="0">
                          <a:effectLst/>
                          <a:latin typeface="Adobe 繁黑體 Std B" pitchFamily="34" charset="-120"/>
                          <a:ea typeface="Adobe 繁黑體 Std B" pitchFamily="34" charset="-120"/>
                          <a:sym typeface="Wingdings"/>
                        </a:rPr>
                        <a:t></a:t>
                      </a:r>
                      <a:r>
                        <a:rPr lang="zh-TW" sz="2000" kern="100" dirty="0">
                          <a:effectLst/>
                          <a:latin typeface="Adobe 繁黑體 Std B" pitchFamily="34" charset="-120"/>
                          <a:ea typeface="Adobe 繁黑體 Std B" pitchFamily="34" charset="-120"/>
                        </a:rPr>
                        <a:t>「交在」</a:t>
                      </a:r>
                      <a:r>
                        <a:rPr lang="en-US" sz="2000" kern="100" dirty="0">
                          <a:effectLst/>
                          <a:latin typeface="Adobe 繁黑體 Std B" pitchFamily="34" charset="-120"/>
                          <a:ea typeface="Adobe 繁黑體 Std B" pitchFamily="34" charset="-120"/>
                          <a:sym typeface="Wingdings"/>
                        </a:rPr>
                        <a:t></a:t>
                      </a:r>
                      <a:r>
                        <a:rPr lang="zh-TW" sz="2000" kern="100" dirty="0">
                          <a:effectLst/>
                          <a:latin typeface="Adobe 繁黑體 Std B" pitchFamily="34" charset="-120"/>
                          <a:ea typeface="Adobe 繁黑體 Std B" pitchFamily="34" charset="-120"/>
                        </a:rPr>
                        <a:t>「心都消化」</a:t>
                      </a:r>
                    </a:p>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結論：正面</a:t>
                      </a:r>
                    </a:p>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沒有客觀事實</a:t>
                      </a:r>
                      <a:r>
                        <a:rPr lang="zh-TW" sz="2000" kern="100" dirty="0" smtClean="0">
                          <a:effectLst/>
                          <a:latin typeface="Adobe 繁黑體 Std B" pitchFamily="34" charset="-120"/>
                          <a:ea typeface="Adobe 繁黑體 Std B" pitchFamily="34" charset="-120"/>
                        </a:rPr>
                        <a:t>，</a:t>
                      </a:r>
                      <a:r>
                        <a:rPr lang="zh-TW" altLang="en-US" sz="2000" kern="100" dirty="0" smtClean="0">
                          <a:effectLst/>
                          <a:latin typeface="Adobe 繁黑體 Std B" pitchFamily="34" charset="-120"/>
                          <a:ea typeface="Adobe 繁黑體 Std B" pitchFamily="34" charset="-120"/>
                        </a:rPr>
                        <a:t>但憑藉相信上帝應許而超越環境</a:t>
                      </a:r>
                      <a:endParaRPr lang="zh-TW" sz="2000" kern="100" dirty="0">
                        <a:effectLst/>
                        <a:latin typeface="Adobe 繁黑體 Std B" pitchFamily="34" charset="-120"/>
                        <a:ea typeface="Adobe 繁黑體 Std B" pitchFamily="34" charset="-120"/>
                      </a:endParaRPr>
                    </a:p>
                  </a:txBody>
                  <a:tcPr marL="68580" marR="68580" marT="0" marB="0"/>
                </a:tc>
              </a:tr>
            </a:tbl>
          </a:graphicData>
        </a:graphic>
      </p:graphicFrame>
      <p:pic>
        <p:nvPicPr>
          <p:cNvPr id="2049"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20683" t="20582" r="6666" b="29084"/>
          <a:stretch/>
        </p:blipFill>
        <p:spPr bwMode="auto">
          <a:xfrm>
            <a:off x="0" y="0"/>
            <a:ext cx="9144000" cy="5236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86029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å®èº«ç§é¤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8"/>
            <a:ext cx="9036496" cy="5143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4112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å®èº«äºå·¥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782402">
            <a:off x="490713" y="515667"/>
            <a:ext cx="3203848" cy="409967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ç¸éå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67856">
            <a:off x="3676275" y="572788"/>
            <a:ext cx="4571301" cy="2539612"/>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å®èº«äºå·¥çåçæå°çµæ"/>
          <p:cNvPicPr>
            <a:picLocks noChangeAspect="1" noChangeArrowheads="1"/>
          </p:cNvPicPr>
          <p:nvPr/>
        </p:nvPicPr>
        <p:blipFill rotWithShape="1">
          <a:blip r:embed="rId4">
            <a:extLst>
              <a:ext uri="{28A0092B-C50C-407E-A947-70E740481C1C}">
                <a14:useLocalDpi xmlns:a14="http://schemas.microsoft.com/office/drawing/2010/main" val="0"/>
              </a:ext>
            </a:extLst>
          </a:blip>
          <a:srcRect b="59084"/>
          <a:stretch/>
        </p:blipFill>
        <p:spPr bwMode="auto">
          <a:xfrm>
            <a:off x="3039529" y="4234057"/>
            <a:ext cx="5677262" cy="824962"/>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å®èº«äºå·¥çåçæå°çµæ"/>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2859782"/>
            <a:ext cx="2932316" cy="2199237"/>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å®èº«äºå·¥çåçæå°çµæ"/>
          <p:cNvPicPr>
            <a:picLocks noChangeAspect="1" noChangeArrowheads="1"/>
          </p:cNvPicPr>
          <p:nvPr/>
        </p:nvPicPr>
        <p:blipFill rotWithShape="1">
          <a:blip r:embed="rId6">
            <a:extLst>
              <a:ext uri="{28A0092B-C50C-407E-A947-70E740481C1C}">
                <a14:useLocalDpi xmlns:a14="http://schemas.microsoft.com/office/drawing/2010/main" val="0"/>
              </a:ext>
            </a:extLst>
          </a:blip>
          <a:srcRect l="18240" t="8496" r="23280" b="5919"/>
          <a:stretch/>
        </p:blipFill>
        <p:spPr bwMode="auto">
          <a:xfrm rot="20960043">
            <a:off x="3085230" y="1392316"/>
            <a:ext cx="2201577" cy="2814306"/>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æ¸å¿ç­åä¸»çåçæå°çµæ"/>
          <p:cNvPicPr>
            <a:picLocks noChangeAspect="1" noChangeArrowheads="1"/>
          </p:cNvPicPr>
          <p:nvPr/>
        </p:nvPicPr>
        <p:blipFill rotWithShape="1">
          <a:blip r:embed="rId7">
            <a:extLst>
              <a:ext uri="{28A0092B-C50C-407E-A947-70E740481C1C}">
                <a14:useLocalDpi xmlns:a14="http://schemas.microsoft.com/office/drawing/2010/main" val="0"/>
              </a:ext>
            </a:extLst>
          </a:blip>
          <a:srcRect l="30102" r="28915"/>
          <a:stretch/>
        </p:blipFill>
        <p:spPr bwMode="auto">
          <a:xfrm rot="21166480">
            <a:off x="6945267" y="955328"/>
            <a:ext cx="2221161" cy="3006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9166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827584" y="483518"/>
            <a:ext cx="7056784" cy="3539430"/>
          </a:xfrm>
          <a:prstGeom prst="rect">
            <a:avLst/>
          </a:prstGeom>
        </p:spPr>
        <p:txBody>
          <a:bodyPr wrap="square">
            <a:spAutoFit/>
          </a:bodyPr>
          <a:lstStyle/>
          <a:p>
            <a:pPr lvl="0"/>
            <a:r>
              <a:rPr lang="zh-TW" altLang="zh-HK" sz="2800" dirty="0">
                <a:latin typeface="Adobe 繁黑體 Std B" pitchFamily="34" charset="-120"/>
                <a:ea typeface="Adobe 繁黑體 Std B" pitchFamily="34" charset="-120"/>
              </a:rPr>
              <a:t>比較不同人物的</a:t>
            </a:r>
            <a:r>
              <a:rPr lang="zh-TW" altLang="zh-HK" sz="2800" dirty="0" smtClean="0">
                <a:latin typeface="Adobe 繁黑體 Std B" pitchFamily="34" charset="-120"/>
                <a:ea typeface="Adobe 繁黑體 Std B" pitchFamily="34" charset="-120"/>
              </a:rPr>
              <a:t>特徵</a:t>
            </a:r>
            <a:r>
              <a:rPr lang="zh-TW" altLang="en-US" sz="2800" dirty="0" smtClean="0">
                <a:latin typeface="Adobe 繁黑體 Std B" pitchFamily="34" charset="-120"/>
                <a:ea typeface="Adobe 繁黑體 Std B" pitchFamily="34" charset="-120"/>
              </a:rPr>
              <a:t>：</a:t>
            </a:r>
            <a:endParaRPr lang="en-US" altLang="zh-TW" sz="2800" dirty="0" smtClean="0">
              <a:latin typeface="Adobe 繁黑體 Std B" pitchFamily="34" charset="-120"/>
              <a:ea typeface="Adobe 繁黑體 Std B" pitchFamily="34" charset="-120"/>
            </a:endParaRPr>
          </a:p>
          <a:p>
            <a:pPr marL="971550" lvl="1" indent="-514350">
              <a:buFont typeface="+mj-lt"/>
              <a:buAutoNum type="arabicPeriod"/>
            </a:pPr>
            <a:r>
              <a:rPr lang="en-US" altLang="zh-HK" sz="2800" dirty="0" smtClean="0">
                <a:latin typeface="Adobe 繁黑體 Std B" pitchFamily="34" charset="-120"/>
                <a:ea typeface="Adobe 繁黑體 Std B" pitchFamily="34" charset="-120"/>
              </a:rPr>
              <a:t>40</a:t>
            </a:r>
            <a:r>
              <a:rPr lang="zh-TW" altLang="zh-HK" sz="2800" dirty="0">
                <a:latin typeface="Adobe 繁黑體 Std B" pitchFamily="34" charset="-120"/>
                <a:ea typeface="Adobe 繁黑體 Std B" pitchFamily="34" charset="-120"/>
              </a:rPr>
              <a:t>年前和</a:t>
            </a:r>
            <a:r>
              <a:rPr lang="en-US" altLang="zh-HK" sz="2800" dirty="0">
                <a:latin typeface="Adobe 繁黑體 Std B" pitchFamily="34" charset="-120"/>
                <a:ea typeface="Adobe 繁黑體 Std B" pitchFamily="34" charset="-120"/>
              </a:rPr>
              <a:t>40</a:t>
            </a:r>
            <a:r>
              <a:rPr lang="zh-TW" altLang="zh-HK" sz="2800" dirty="0">
                <a:latin typeface="Adobe 繁黑體 Std B" pitchFamily="34" charset="-120"/>
                <a:ea typeface="Adobe 繁黑體 Std B" pitchFamily="34" charset="-120"/>
              </a:rPr>
              <a:t>年後的</a:t>
            </a:r>
            <a:r>
              <a:rPr lang="zh-TW" altLang="zh-HK" sz="2800" dirty="0" smtClean="0">
                <a:latin typeface="Adobe 繁黑體 Std B" pitchFamily="34" charset="-120"/>
                <a:ea typeface="Adobe 繁黑體 Std B" pitchFamily="34" charset="-120"/>
              </a:rPr>
              <a:t>探子</a:t>
            </a:r>
            <a:endParaRPr lang="en-US" altLang="zh-TW" sz="2800" dirty="0" smtClean="0">
              <a:latin typeface="Adobe 繁黑體 Std B" pitchFamily="34" charset="-120"/>
              <a:ea typeface="Adobe 繁黑體 Std B" pitchFamily="34" charset="-120"/>
            </a:endParaRPr>
          </a:p>
          <a:p>
            <a:pPr lvl="1"/>
            <a:endParaRPr lang="en-US" altLang="zh-TW" sz="2800" dirty="0" smtClean="0">
              <a:latin typeface="Adobe 繁黑體 Std B" pitchFamily="34" charset="-120"/>
              <a:ea typeface="Adobe 繁黑體 Std B" pitchFamily="34" charset="-120"/>
            </a:endParaRPr>
          </a:p>
          <a:p>
            <a:pPr lvl="1"/>
            <a:endParaRPr lang="zh-TW" altLang="zh-HK" sz="2800" dirty="0">
              <a:latin typeface="Adobe 繁黑體 Std B" pitchFamily="34" charset="-120"/>
              <a:ea typeface="Adobe 繁黑體 Std B" pitchFamily="34" charset="-120"/>
            </a:endParaRPr>
          </a:p>
          <a:p>
            <a:pPr lvl="1"/>
            <a:r>
              <a:rPr lang="en-US" altLang="zh-TW" sz="2800" dirty="0" smtClean="0">
                <a:latin typeface="Adobe 繁黑體 Std B" pitchFamily="34" charset="-120"/>
                <a:ea typeface="Adobe 繁黑體 Std B" pitchFamily="34" charset="-120"/>
              </a:rPr>
              <a:t>2.	</a:t>
            </a:r>
            <a:r>
              <a:rPr lang="zh-TW" altLang="zh-HK" sz="2800" dirty="0" smtClean="0">
                <a:latin typeface="Adobe 繁黑體 Std B" pitchFamily="34" charset="-120"/>
                <a:ea typeface="Adobe 繁黑體 Std B" pitchFamily="34" charset="-120"/>
              </a:rPr>
              <a:t>喇</a:t>
            </a:r>
            <a:r>
              <a:rPr lang="zh-TW" altLang="zh-HK" sz="2800" dirty="0">
                <a:latin typeface="Adobe 繁黑體 Std B" pitchFamily="34" charset="-120"/>
                <a:ea typeface="Adobe 繁黑體 Std B" pitchFamily="34" charset="-120"/>
              </a:rPr>
              <a:t>合與</a:t>
            </a:r>
            <a:r>
              <a:rPr lang="zh-TW" altLang="zh-HK" sz="2800" dirty="0" smtClean="0">
                <a:latin typeface="Adobe 繁黑體 Std B" pitchFamily="34" charset="-120"/>
                <a:ea typeface="Adobe 繁黑體 Std B" pitchFamily="34" charset="-120"/>
              </a:rPr>
              <a:t>探子</a:t>
            </a:r>
            <a:endParaRPr lang="en-US" altLang="zh-TW" sz="2800" dirty="0" smtClean="0">
              <a:latin typeface="Adobe 繁黑體 Std B" pitchFamily="34" charset="-120"/>
              <a:ea typeface="Adobe 繁黑體 Std B" pitchFamily="34" charset="-120"/>
            </a:endParaRPr>
          </a:p>
          <a:p>
            <a:pPr lvl="1"/>
            <a:endParaRPr lang="en-US" altLang="zh-TW" sz="2800" dirty="0" smtClean="0">
              <a:latin typeface="Adobe 繁黑體 Std B" pitchFamily="34" charset="-120"/>
              <a:ea typeface="Adobe 繁黑體 Std B" pitchFamily="34" charset="-120"/>
            </a:endParaRPr>
          </a:p>
          <a:p>
            <a:pPr lvl="1"/>
            <a:endParaRPr lang="zh-TW" altLang="zh-HK" sz="2800" dirty="0">
              <a:latin typeface="Adobe 繁黑體 Std B" pitchFamily="34" charset="-120"/>
              <a:ea typeface="Adobe 繁黑體 Std B" pitchFamily="34" charset="-120"/>
            </a:endParaRPr>
          </a:p>
          <a:p>
            <a:pPr lvl="1"/>
            <a:r>
              <a:rPr lang="en-US" altLang="zh-TW" sz="2800" dirty="0" smtClean="0">
                <a:latin typeface="Adobe 繁黑體 Std B" pitchFamily="34" charset="-120"/>
                <a:ea typeface="Adobe 繁黑體 Std B" pitchFamily="34" charset="-120"/>
              </a:rPr>
              <a:t>3.	</a:t>
            </a:r>
            <a:r>
              <a:rPr lang="zh-TW" altLang="zh-HK" sz="2800" dirty="0" smtClean="0">
                <a:latin typeface="Adobe 繁黑體 Std B" pitchFamily="34" charset="-120"/>
                <a:ea typeface="Adobe 繁黑體 Std B" pitchFamily="34" charset="-120"/>
              </a:rPr>
              <a:t>喇</a:t>
            </a:r>
            <a:r>
              <a:rPr lang="zh-TW" altLang="zh-HK" sz="2800" dirty="0">
                <a:latin typeface="Adobe 繁黑體 Std B" pitchFamily="34" charset="-120"/>
                <a:ea typeface="Adobe 繁黑體 Std B" pitchFamily="34" charset="-120"/>
              </a:rPr>
              <a:t>合與耶利哥人</a:t>
            </a:r>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473" t="24179" r="11893" b="33296"/>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7706" y="1491630"/>
            <a:ext cx="6046733" cy="652218"/>
          </a:xfrm>
          <a:prstGeom prst="rect">
            <a:avLst/>
          </a:prstGeom>
        </p:spPr>
      </p:pic>
      <p:pic>
        <p:nvPicPr>
          <p:cNvPr id="5" name="圖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645" y="2787774"/>
            <a:ext cx="6046733" cy="658314"/>
          </a:xfrm>
          <a:prstGeom prst="rect">
            <a:avLst/>
          </a:prstGeom>
        </p:spPr>
      </p:pic>
      <p:pic>
        <p:nvPicPr>
          <p:cNvPr id="9" name="圖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9645" y="4155926"/>
            <a:ext cx="6046733" cy="658314"/>
          </a:xfrm>
          <a:prstGeom prst="rect">
            <a:avLst/>
          </a:prstGeom>
        </p:spPr>
      </p:pic>
    </p:spTree>
    <p:extLst>
      <p:ext uri="{BB962C8B-B14F-4D97-AF65-F5344CB8AC3E}">
        <p14:creationId xmlns:p14="http://schemas.microsoft.com/office/powerpoint/2010/main" val="325938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 1"/>
          <p:cNvSpPr/>
          <p:nvPr/>
        </p:nvSpPr>
        <p:spPr>
          <a:xfrm>
            <a:off x="323528" y="483518"/>
            <a:ext cx="4032448" cy="230425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zh-HK" sz="2000" dirty="0">
                <a:solidFill>
                  <a:schemeClr val="tx1"/>
                </a:solidFill>
                <a:latin typeface="Adobe 繁黑體 Std B" pitchFamily="34" charset="-120"/>
                <a:ea typeface="Adobe 繁黑體 Std B" pitchFamily="34" charset="-120"/>
              </a:rPr>
              <a:t>書1:10 於是，約書亞吩咐百姓的官長說： 11 你們要走遍營中，吩咐百姓說：當預備食物；因為</a:t>
            </a:r>
            <a:r>
              <a:rPr lang="zh-TW" altLang="zh-HK" sz="2000" b="1" dirty="0">
                <a:solidFill>
                  <a:schemeClr val="accent6"/>
                </a:solidFill>
                <a:latin typeface="Adobe 繁黑體 Std B" pitchFamily="34" charset="-120"/>
                <a:ea typeface="Adobe 繁黑體 Std B" pitchFamily="34" charset="-120"/>
              </a:rPr>
              <a:t>三日之內你們要過這約但河</a:t>
            </a:r>
            <a:r>
              <a:rPr lang="zh-TW" altLang="zh-HK" sz="2000" dirty="0">
                <a:solidFill>
                  <a:schemeClr val="tx1"/>
                </a:solidFill>
                <a:latin typeface="Adobe 繁黑體 Std B" pitchFamily="34" charset="-120"/>
                <a:ea typeface="Adobe 繁黑體 Std B" pitchFamily="34" charset="-120"/>
              </a:rPr>
              <a:t>，進去得耶和華─你們　神賜你們為業之地</a:t>
            </a:r>
            <a:r>
              <a:rPr lang="zh-TW" altLang="zh-HK" sz="2000" dirty="0" smtClean="0">
                <a:solidFill>
                  <a:schemeClr val="tx1"/>
                </a:solidFill>
                <a:latin typeface="Adobe 繁黑體 Std B" pitchFamily="34" charset="-120"/>
                <a:ea typeface="Adobe 繁黑體 Std B" pitchFamily="34" charset="-120"/>
              </a:rPr>
              <a:t>。</a:t>
            </a:r>
            <a:endParaRPr lang="zh-HK" altLang="en-US" sz="2000" dirty="0">
              <a:solidFill>
                <a:schemeClr val="tx1"/>
              </a:solidFill>
              <a:latin typeface="Adobe 繁黑體 Std B" pitchFamily="34" charset="-120"/>
              <a:ea typeface="Adobe 繁黑體 Std B" pitchFamily="34" charset="-120"/>
            </a:endParaRPr>
          </a:p>
        </p:txBody>
      </p:sp>
      <p:sp>
        <p:nvSpPr>
          <p:cNvPr id="3" name="圓角矩形 2"/>
          <p:cNvSpPr/>
          <p:nvPr/>
        </p:nvSpPr>
        <p:spPr>
          <a:xfrm>
            <a:off x="4814517" y="483518"/>
            <a:ext cx="4032448" cy="230425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zh-HK" sz="2000" dirty="0">
                <a:solidFill>
                  <a:schemeClr val="tx1"/>
                </a:solidFill>
                <a:latin typeface="Adobe 繁黑體 Std B" pitchFamily="34" charset="-120"/>
                <a:ea typeface="Adobe 繁黑體 Std B" pitchFamily="34" charset="-120"/>
              </a:rPr>
              <a:t>書</a:t>
            </a:r>
            <a:r>
              <a:rPr lang="x-none" altLang="zh-HK" sz="2000" dirty="0">
                <a:solidFill>
                  <a:schemeClr val="tx1"/>
                </a:solidFill>
                <a:latin typeface="Adobe 繁黑體 Std B" pitchFamily="34" charset="-120"/>
                <a:ea typeface="Adobe 繁黑體 Std B" pitchFamily="34" charset="-120"/>
              </a:rPr>
              <a:t>3:2 </a:t>
            </a:r>
            <a:r>
              <a:rPr lang="zh-TW" altLang="zh-HK" sz="2000" b="1" dirty="0">
                <a:solidFill>
                  <a:schemeClr val="accent6"/>
                </a:solidFill>
                <a:latin typeface="Adobe 繁黑體 Std B" pitchFamily="34" charset="-120"/>
                <a:ea typeface="Adobe 繁黑體 Std B" pitchFamily="34" charset="-120"/>
              </a:rPr>
              <a:t>過了三天</a:t>
            </a:r>
            <a:r>
              <a:rPr lang="zh-TW" altLang="zh-HK" sz="2000" dirty="0">
                <a:solidFill>
                  <a:schemeClr val="tx1"/>
                </a:solidFill>
                <a:latin typeface="Adobe 繁黑體 Std B" pitchFamily="34" charset="-120"/>
                <a:ea typeface="Adobe 繁黑體 Std B" pitchFamily="34" charset="-120"/>
              </a:rPr>
              <a:t>，官長走遍營中，</a:t>
            </a:r>
            <a:r>
              <a:rPr lang="x-none" altLang="zh-HK" sz="2000" dirty="0">
                <a:solidFill>
                  <a:schemeClr val="tx1"/>
                </a:solidFill>
                <a:latin typeface="Adobe 繁黑體 Std B" pitchFamily="34" charset="-120"/>
                <a:ea typeface="Adobe 繁黑體 Std B" pitchFamily="34" charset="-120"/>
              </a:rPr>
              <a:t> 3 </a:t>
            </a:r>
            <a:r>
              <a:rPr lang="zh-TW" altLang="zh-HK" sz="2000" dirty="0">
                <a:solidFill>
                  <a:schemeClr val="tx1"/>
                </a:solidFill>
                <a:latin typeface="Adobe 繁黑體 Std B" pitchFamily="34" charset="-120"/>
                <a:ea typeface="Adobe 繁黑體 Std B" pitchFamily="34" charset="-120"/>
              </a:rPr>
              <a:t>吩咐百姓說：你們看見耶和華─你們　神的約櫃，又見祭司利未人抬著，就要離開所住的地方</a:t>
            </a:r>
            <a:r>
              <a:rPr lang="x-none" altLang="zh-HK" sz="2000" dirty="0">
                <a:solidFill>
                  <a:schemeClr val="tx1"/>
                </a:solidFill>
                <a:latin typeface="Adobe 繁黑體 Std B" pitchFamily="34" charset="-120"/>
                <a:ea typeface="Adobe 繁黑體 Std B" pitchFamily="34" charset="-120"/>
              </a:rPr>
              <a:t>… … </a:t>
            </a:r>
            <a:endParaRPr lang="zh-HK" altLang="en-US" sz="2000" dirty="0">
              <a:solidFill>
                <a:schemeClr val="tx1"/>
              </a:solidFill>
              <a:latin typeface="Adobe 繁黑體 Std B" pitchFamily="34" charset="-120"/>
              <a:ea typeface="Adobe 繁黑體 Std B" pitchFamily="34" charset="-12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663" t="24878" r="12115" b="33979"/>
          <a:stretch/>
        </p:blipFill>
        <p:spPr bwMode="auto">
          <a:xfrm>
            <a:off x="19818" y="0"/>
            <a:ext cx="9132702" cy="5143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3"/>
          <p:cNvSpPr>
            <a:spLocks/>
          </p:cNvSpPr>
          <p:nvPr/>
        </p:nvSpPr>
        <p:spPr bwMode="auto">
          <a:xfrm rot="16200000">
            <a:off x="4391980" y="375506"/>
            <a:ext cx="432048" cy="5832648"/>
          </a:xfrm>
          <a:prstGeom prst="leftBrace">
            <a:avLst>
              <a:gd name="adj1" fmla="val 150463"/>
              <a:gd name="adj2" fmla="val 50000"/>
            </a:avLst>
          </a:prstGeom>
          <a:noFill/>
          <a:ln w="57150">
            <a:solidFill>
              <a:schemeClr val="accent1">
                <a:lumMod val="75000"/>
              </a:schemeClr>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HK" altLang="en-US"/>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0376" y="3795886"/>
            <a:ext cx="5613952" cy="865561"/>
          </a:xfrm>
          <a:prstGeom prst="rect">
            <a:avLst/>
          </a:prstGeom>
        </p:spPr>
      </p:pic>
    </p:spTree>
    <p:extLst>
      <p:ext uri="{BB962C8B-B14F-4D97-AF65-F5344CB8AC3E}">
        <p14:creationId xmlns:p14="http://schemas.microsoft.com/office/powerpoint/2010/main" val="190103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ååèæ¢å­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203598"/>
            <a:ext cx="6408712" cy="3384376"/>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3275856" y="339502"/>
            <a:ext cx="2492990" cy="646331"/>
          </a:xfrm>
          <a:prstGeom prst="rect">
            <a:avLst/>
          </a:prstGeom>
        </p:spPr>
        <p:txBody>
          <a:bodyPr wrap="none">
            <a:spAutoFit/>
          </a:bodyPr>
          <a:lstStyle/>
          <a:p>
            <a:r>
              <a:rPr lang="zh-TW" altLang="zh-HK" sz="3600" b="1" dirty="0"/>
              <a:t>喇合與探子</a:t>
            </a:r>
            <a:endParaRPr lang="zh-HK" altLang="en-US" sz="3600" b="1" dirty="0"/>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715" t="23993" r="11985" b="32757"/>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83906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ivine Presence Amid Violence: Contextualizing the Book of Joshuaçåçæå°çµæ"/>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HK" altLang="en-US"/>
          </a:p>
        </p:txBody>
      </p:sp>
      <p:pic>
        <p:nvPicPr>
          <p:cNvPr id="4100" name="Picture 4" descr="https://images-na.ssl-images-amazon.com/images/I/41pl1nuK3JL._SX311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61925"/>
            <a:ext cx="3672408" cy="4714081"/>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304800" y="212510"/>
            <a:ext cx="4572000" cy="4401205"/>
          </a:xfrm>
          <a:prstGeom prst="rect">
            <a:avLst/>
          </a:prstGeom>
        </p:spPr>
        <p:txBody>
          <a:bodyPr>
            <a:spAutoFit/>
          </a:bodyPr>
          <a:lstStyle/>
          <a:p>
            <a:pPr marL="342900" lvl="0" indent="-342900">
              <a:buFont typeface="+mj-lt"/>
              <a:buAutoNum type="arabicPeriod"/>
            </a:pPr>
            <a:r>
              <a:rPr lang="en-US" altLang="zh-HK" sz="2000" dirty="0"/>
              <a:t>Factual Event </a:t>
            </a:r>
            <a:r>
              <a:rPr lang="en-US" altLang="zh-TW" sz="2000" dirty="0" smtClean="0"/>
              <a:t>(</a:t>
            </a:r>
            <a:r>
              <a:rPr lang="zh-TW" altLang="en-US" sz="2000" dirty="0" smtClean="0"/>
              <a:t>現實事件</a:t>
            </a:r>
            <a:r>
              <a:rPr lang="en-US" altLang="zh-TW" sz="2000" dirty="0" smtClean="0"/>
              <a:t>)</a:t>
            </a:r>
            <a:endParaRPr lang="en-US" altLang="zh-HK" sz="2000" dirty="0" smtClean="0"/>
          </a:p>
          <a:p>
            <a:pPr marL="342900" lvl="0" indent="-342900">
              <a:buFont typeface="+mj-lt"/>
              <a:buAutoNum type="arabicPeriod"/>
            </a:pPr>
            <a:r>
              <a:rPr lang="zh-TW" altLang="zh-HK" sz="2000" dirty="0" smtClean="0"/>
              <a:t>詮釋</a:t>
            </a:r>
            <a:r>
              <a:rPr lang="zh-TW" altLang="zh-HK" sz="2000" dirty="0"/>
              <a:t>空間</a:t>
            </a:r>
            <a:r>
              <a:rPr lang="en-US" altLang="zh-HK" sz="2000" dirty="0"/>
              <a:t>  </a:t>
            </a:r>
            <a:endParaRPr lang="zh-TW" altLang="zh-HK" sz="2000" dirty="0"/>
          </a:p>
          <a:p>
            <a:pPr marL="342900" lvl="0" indent="-342900">
              <a:buFont typeface="+mj-lt"/>
              <a:buAutoNum type="arabicPeriod"/>
            </a:pPr>
            <a:r>
              <a:rPr lang="zh-TW" altLang="zh-HK" sz="2000" dirty="0"/>
              <a:t>未作即時道德</a:t>
            </a:r>
            <a:r>
              <a:rPr lang="en-US" altLang="zh-HK" sz="2000" dirty="0"/>
              <a:t>/ </a:t>
            </a:r>
            <a:r>
              <a:rPr lang="zh-TW" altLang="zh-HK" sz="2000" dirty="0"/>
              <a:t>屬靈判斷</a:t>
            </a:r>
            <a:r>
              <a:rPr lang="en-US" altLang="zh-HK" sz="2000" dirty="0"/>
              <a:t>  </a:t>
            </a:r>
            <a:endParaRPr lang="en-US" altLang="zh-HK" sz="2000" dirty="0" smtClean="0"/>
          </a:p>
          <a:p>
            <a:pPr marL="342900" lvl="0" indent="-342900">
              <a:buFont typeface="+mj-lt"/>
              <a:buAutoNum type="arabicPeriod"/>
            </a:pPr>
            <a:r>
              <a:rPr lang="zh-TW" altLang="zh-HK" sz="2000" dirty="0" smtClean="0"/>
              <a:t>編修</a:t>
            </a:r>
            <a:r>
              <a:rPr lang="zh-TW" altLang="zh-HK" sz="2000" dirty="0"/>
              <a:t>者的註解</a:t>
            </a:r>
            <a:r>
              <a:rPr lang="en-US" altLang="zh-HK" sz="2000" dirty="0"/>
              <a:t>(Remarks of the redactor)</a:t>
            </a:r>
            <a:endParaRPr lang="zh-TW" altLang="zh-HK" sz="2000" dirty="0"/>
          </a:p>
          <a:p>
            <a:pPr marL="342900" lvl="0" indent="-342900">
              <a:buFont typeface="+mj-lt"/>
              <a:buAutoNum type="arabicPeriod"/>
            </a:pPr>
            <a:r>
              <a:rPr lang="en-US" altLang="zh-HK" sz="2000" dirty="0"/>
              <a:t>The characters are often contradictory or ambiguous in various cultural </a:t>
            </a:r>
            <a:r>
              <a:rPr lang="en-US" altLang="zh-HK" sz="2000" dirty="0" smtClean="0"/>
              <a:t>setting</a:t>
            </a:r>
          </a:p>
          <a:p>
            <a:pPr marL="457200" lvl="0" indent="-457200">
              <a:buFont typeface="+mj-lt"/>
              <a:buAutoNum type="arabicPeriod"/>
            </a:pPr>
            <a:r>
              <a:rPr lang="en-US" altLang="zh-HK" sz="2000" dirty="0"/>
              <a:t>A text can only be understood in </a:t>
            </a:r>
            <a:r>
              <a:rPr lang="en-US" altLang="zh-HK" sz="2000" dirty="0" smtClean="0"/>
              <a:t>context</a:t>
            </a:r>
            <a:endParaRPr lang="zh-TW" altLang="zh-HK" sz="2000" dirty="0"/>
          </a:p>
          <a:p>
            <a:pPr marL="457200" lvl="0" indent="-457200">
              <a:buFont typeface="+mj-lt"/>
              <a:buAutoNum type="arabicPeriod"/>
            </a:pPr>
            <a:r>
              <a:rPr lang="en-US" altLang="zh-HK" sz="2000" dirty="0"/>
              <a:t>Moral / Spiritual relativism??  </a:t>
            </a:r>
            <a:endParaRPr lang="zh-TW" altLang="zh-HK" sz="2000" dirty="0"/>
          </a:p>
          <a:p>
            <a:pPr marL="457200" lvl="0" indent="-457200">
              <a:buFont typeface="+mj-lt"/>
              <a:buAutoNum type="arabicPeriod"/>
            </a:pPr>
            <a:r>
              <a:rPr lang="en-US" altLang="zh-HK" sz="2000" dirty="0"/>
              <a:t>Revelatory Interpretation</a:t>
            </a:r>
            <a:endParaRPr lang="zh-TW" altLang="zh-HK" sz="2000" dirty="0"/>
          </a:p>
          <a:p>
            <a:pPr marL="457200" indent="-457200">
              <a:buFont typeface="+mj-lt"/>
              <a:buAutoNum type="arabicPeriod"/>
            </a:pPr>
            <a:r>
              <a:rPr lang="en-US" altLang="zh-HK" sz="2000" dirty="0"/>
              <a:t>Reader : not only meaning-receiver , but also meaning-maker</a:t>
            </a:r>
            <a:endParaRPr lang="zh-TW" altLang="zh-HK" sz="2000" dirty="0"/>
          </a:p>
        </p:txBody>
      </p:sp>
      <p:pic>
        <p:nvPicPr>
          <p:cNvPr id="410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6566" t="24237" r="12122" b="32386"/>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71038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ç¸éå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30" y="195486"/>
            <a:ext cx="8709750"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8827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çå·¥å¤§å­¸åµæ°æ¨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67494"/>
            <a:ext cx="8064896" cy="4418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7865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å¾ç¾ä»£å»ºç¯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44008" cy="246742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å¾ç¾ä»£å»ºç¯çåçæå°çµæ"/>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HK" altLang="en-US"/>
          </a:p>
        </p:txBody>
      </p:sp>
      <p:pic>
        <p:nvPicPr>
          <p:cNvPr id="7174" name="Picture 6" descr="https://i2.read01.com/SIG=1f5pibp/304a58464848303766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467426"/>
            <a:ext cx="4644008" cy="26670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sites.google.com/site/b10033057/_/rsrc/1472844429045/033/Guggenheim_Museum_Bilbao_Spain_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0"/>
            <a:ext cx="4499992"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2898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miro.medium.com/max/1720/1*9ZJisS6_ELKY1BMuEAmv8g.png"/>
          <p:cNvPicPr>
            <a:picLocks noChangeAspect="1" noChangeArrowheads="1"/>
          </p:cNvPicPr>
          <p:nvPr/>
        </p:nvPicPr>
        <p:blipFill rotWithShape="1">
          <a:blip r:embed="rId2">
            <a:extLst>
              <a:ext uri="{28A0092B-C50C-407E-A947-70E740481C1C}">
                <a14:useLocalDpi xmlns:a14="http://schemas.microsoft.com/office/drawing/2010/main" val="0"/>
              </a:ext>
            </a:extLst>
          </a:blip>
          <a:srcRect b="11646"/>
          <a:stretch/>
        </p:blipFill>
        <p:spPr bwMode="auto">
          <a:xfrm>
            <a:off x="32054" y="12410"/>
            <a:ext cx="9111946" cy="5131090"/>
          </a:xfrm>
          <a:prstGeom prst="rect">
            <a:avLst/>
          </a:prstGeom>
          <a:noFill/>
          <a:extLst>
            <a:ext uri="{909E8E84-426E-40DD-AFC4-6F175D3DCCD1}">
              <a14:hiddenFill xmlns:a14="http://schemas.microsoft.com/office/drawing/2010/main">
                <a:solidFill>
                  <a:srgbClr val="FFFFFF"/>
                </a:solidFill>
              </a14:hiddenFill>
            </a:ext>
          </a:extLst>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984" y="2211710"/>
            <a:ext cx="2003743" cy="1873267"/>
          </a:xfrm>
          <a:prstGeom prst="rect">
            <a:avLst/>
          </a:prstGeom>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5688" y="1347614"/>
            <a:ext cx="2808312" cy="3147814"/>
          </a:xfrm>
          <a:prstGeom prst="rect">
            <a:avLst/>
          </a:prstGeom>
        </p:spPr>
      </p:pic>
    </p:spTree>
    <p:extLst>
      <p:ext uri="{BB962C8B-B14F-4D97-AF65-F5344CB8AC3E}">
        <p14:creationId xmlns:p14="http://schemas.microsoft.com/office/powerpoint/2010/main" val="135942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411510"/>
            <a:ext cx="6119878" cy="2072469"/>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7298" y="2715766"/>
            <a:ext cx="6119878" cy="2072469"/>
          </a:xfrm>
          <a:prstGeom prst="rect">
            <a:avLst/>
          </a:prstGeom>
        </p:spPr>
      </p:pic>
      <p:sp>
        <p:nvSpPr>
          <p:cNvPr id="6" name="上-下雙向箭號 5"/>
          <p:cNvSpPr/>
          <p:nvPr/>
        </p:nvSpPr>
        <p:spPr>
          <a:xfrm>
            <a:off x="4209415" y="2067694"/>
            <a:ext cx="395643" cy="864096"/>
          </a:xfrm>
          <a:prstGeom prst="up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4098" name="Picture 2" descr="brainçåçæå°çµæ"/>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831" r="46362" b="1115"/>
          <a:stretch/>
        </p:blipFill>
        <p:spPr bwMode="auto">
          <a:xfrm>
            <a:off x="6804248" y="746705"/>
            <a:ext cx="1491316" cy="14020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相關圖片"/>
          <p:cNvPicPr>
            <a:picLocks noChangeAspect="1" noChangeArrowheads="1"/>
          </p:cNvPicPr>
          <p:nvPr/>
        </p:nvPicPr>
        <p:blipFill>
          <a:blip r:embed="rId5">
            <a:extLst>
              <a:ext uri="{28A0092B-C50C-407E-A947-70E740481C1C}">
                <a14:useLocalDpi xmlns:a14="http://schemas.microsoft.com/office/drawing/2010/main" val="0"/>
              </a:ext>
            </a:extLst>
          </a:blip>
          <a:srcRect b="14484"/>
          <a:stretch>
            <a:fillRect/>
          </a:stretch>
        </p:blipFill>
        <p:spPr bwMode="auto">
          <a:xfrm>
            <a:off x="6804248" y="3075806"/>
            <a:ext cx="1440160"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35778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467544" y="407158"/>
            <a:ext cx="5148064"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HK" sz="2800" b="0" i="0" u="none" strike="noStrike" cap="none" normalizeH="0" baseline="0" dirty="0" smtClean="0">
                <a:ln>
                  <a:noFill/>
                </a:ln>
                <a:solidFill>
                  <a:schemeClr val="tx1"/>
                </a:solidFill>
                <a:effectLst/>
                <a:latin typeface="Adobe 繁黑體 Std B" pitchFamily="34" charset="-120"/>
                <a:ea typeface="Adobe 繁黑體 Std B" pitchFamily="34" charset="-120"/>
                <a:cs typeface="Times New Roman" pitchFamily="18" charset="0"/>
              </a:rPr>
              <a:t>進佔的前奏</a:t>
            </a:r>
            <a:r>
              <a:rPr kumimoji="1" lang="zh-TW" altLang="en-US" sz="2800" b="0" i="0" u="none" strike="noStrike" cap="none" normalizeH="0" baseline="0" dirty="0" smtClean="0">
                <a:ln>
                  <a:noFill/>
                </a:ln>
                <a:solidFill>
                  <a:schemeClr val="tx1"/>
                </a:solidFill>
                <a:effectLst/>
                <a:latin typeface="Adobe 繁黑體 Std B" pitchFamily="34" charset="-120"/>
                <a:ea typeface="Adobe 繁黑體 Std B" pitchFamily="34" charset="-120"/>
                <a:cs typeface="Times New Roman" pitchFamily="18" charset="0"/>
              </a:rPr>
              <a:t> </a:t>
            </a:r>
            <a:r>
              <a:rPr kumimoji="1" lang="en-US" altLang="zh-TW" sz="2800" b="0" i="0" u="none" strike="noStrike" cap="none" normalizeH="0" baseline="0" dirty="0" smtClean="0">
                <a:ln>
                  <a:noFill/>
                </a:ln>
                <a:solidFill>
                  <a:schemeClr val="tx1"/>
                </a:solidFill>
                <a:effectLst/>
                <a:latin typeface="Adobe 繁黑體 Std B" pitchFamily="34" charset="-120"/>
                <a:ea typeface="Adobe 繁黑體 Std B" pitchFamily="34" charset="-120"/>
                <a:cs typeface="Times New Roman" pitchFamily="18" charset="0"/>
              </a:rPr>
              <a:t>- </a:t>
            </a:r>
            <a:r>
              <a:rPr kumimoji="1" lang="zh-TW" altLang="en-US" sz="2800" b="0" i="0" u="none" strike="noStrike" cap="none" normalizeH="0" baseline="0" dirty="0" smtClean="0">
                <a:ln>
                  <a:noFill/>
                </a:ln>
                <a:solidFill>
                  <a:schemeClr val="tx1"/>
                </a:solidFill>
                <a:effectLst/>
                <a:latin typeface="Adobe 繁黑體 Std B" pitchFamily="34" charset="-120"/>
                <a:ea typeface="Adobe 繁黑體 Std B" pitchFamily="34" charset="-120"/>
                <a:cs typeface="Times New Roman" pitchFamily="18" charset="0"/>
              </a:rPr>
              <a:t>整裝待發</a:t>
            </a:r>
            <a:endParaRPr kumimoji="1" lang="zh-TW" altLang="en-US" sz="1600" b="0" i="0" u="none" strike="noStrike" cap="none" normalizeH="0" baseline="0" dirty="0" smtClean="0">
              <a:ln>
                <a:noFill/>
              </a:ln>
              <a:solidFill>
                <a:schemeClr val="tx1"/>
              </a:solidFill>
              <a:effectLst/>
              <a:latin typeface="Adobe 繁黑體 Std B" pitchFamily="34" charset="-120"/>
              <a:ea typeface="Adobe 繁黑體 Std B" pitchFamily="34" charset="-120"/>
              <a:cs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zh-TW" altLang="en-US" sz="4000" b="0" i="0" u="none" strike="noStrike" cap="none" normalizeH="0" baseline="0" dirty="0" smtClean="0">
              <a:ln>
                <a:noFill/>
              </a:ln>
              <a:solidFill>
                <a:schemeClr val="tx1"/>
              </a:solidFill>
              <a:effectLst/>
              <a:latin typeface="Adobe 繁黑體 Std B" pitchFamily="34" charset="-120"/>
              <a:ea typeface="Adobe 繁黑體 Std B" pitchFamily="34" charset="-120"/>
              <a:cs typeface="新細明體" pitchFamily="18" charset="-120"/>
            </a:endParaRPr>
          </a:p>
        </p:txBody>
      </p:sp>
      <p:pic>
        <p:nvPicPr>
          <p:cNvPr id="9217" name="Picture 1" descr="約旦河流經以色列、巴勒斯坦和約旦邊界"/>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rot="21116765">
            <a:off x="1089060" y="2108175"/>
            <a:ext cx="3600400" cy="26642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899592" y="1222767"/>
            <a:ext cx="39352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zh-HK" sz="3600" b="0" i="0" u="none" strike="noStrike" cap="none" normalizeH="0" baseline="0" dirty="0" smtClean="0">
                <a:ln>
                  <a:noFill/>
                </a:ln>
                <a:solidFill>
                  <a:schemeClr val="tx1"/>
                </a:solidFill>
                <a:effectLst/>
                <a:latin typeface="華康隸書體W7(P)" panose="03000700000000000000" pitchFamily="66" charset="-120"/>
                <a:ea typeface="華康隸書體W7(P)" panose="03000700000000000000" pitchFamily="66" charset="-120"/>
                <a:cs typeface="Times New Roman" pitchFamily="18" charset="0"/>
              </a:rPr>
              <a:t>第三章：過約旦河</a:t>
            </a:r>
            <a:endParaRPr kumimoji="1" lang="zh-TW" altLang="zh-HK" sz="4800" b="0" i="0" u="none" strike="noStrike" cap="none" normalizeH="0" baseline="0" dirty="0" smtClean="0">
              <a:ln>
                <a:noFill/>
              </a:ln>
              <a:solidFill>
                <a:schemeClr val="tx1"/>
              </a:solidFill>
              <a:effectLst/>
              <a:latin typeface="華康隸書體W7(P)" panose="03000700000000000000" pitchFamily="66" charset="-120"/>
              <a:ea typeface="華康隸書體W7(P)" panose="03000700000000000000" pitchFamily="66" charset="-120"/>
              <a:cs typeface="新細明體" pitchFamily="18" charset="-120"/>
            </a:endParaRPr>
          </a:p>
        </p:txBody>
      </p:sp>
      <p:pic>
        <p:nvPicPr>
          <p:cNvPr id="9220" name="irc_mi" descr="http://photo.hanyu.iciba.com/upload/encyclopedia_2/76/d3/bk_76d32643ac4f76d123ab25ca87136629_h8yoGt.jpg"/>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rot="1522758">
            <a:off x="4978242" y="1027002"/>
            <a:ext cx="3667279" cy="2970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27267" t="23772" r="11817" b="32896"/>
          <a:stretch/>
        </p:blipFill>
        <p:spPr bwMode="auto">
          <a:xfrm>
            <a:off x="0" y="4730"/>
            <a:ext cx="9144000" cy="5231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42692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339502"/>
            <a:ext cx="4320480" cy="4524315"/>
          </a:xfrm>
          <a:prstGeom prst="rect">
            <a:avLst/>
          </a:prstGeom>
        </p:spPr>
        <p:txBody>
          <a:bodyPr wrap="square">
            <a:spAutoFit/>
          </a:bodyPr>
          <a:lstStyle/>
          <a:p>
            <a:r>
              <a:rPr lang="en-US" altLang="zh-HK" sz="2400" dirty="0">
                <a:latin typeface="Adobe 繁黑體 Std B" pitchFamily="34" charset="-120"/>
                <a:ea typeface="Adobe 繁黑體 Std B" pitchFamily="34" charset="-120"/>
              </a:rPr>
              <a:t>3:1 </a:t>
            </a:r>
            <a:r>
              <a:rPr lang="zh-TW" altLang="zh-HK" sz="2400" dirty="0">
                <a:latin typeface="Adobe 繁黑體 Std B" pitchFamily="34" charset="-120"/>
                <a:ea typeface="Adobe 繁黑體 Std B" pitchFamily="34" charset="-120"/>
              </a:rPr>
              <a:t>約書亞清早起來，和以色列眾人都</a:t>
            </a:r>
            <a:r>
              <a:rPr lang="zh-TW" altLang="zh-HK" sz="2400" dirty="0">
                <a:solidFill>
                  <a:srgbClr val="FF0000"/>
                </a:solidFill>
                <a:latin typeface="Adobe 繁黑體 Std B" pitchFamily="34" charset="-120"/>
                <a:ea typeface="Adobe 繁黑體 Std B" pitchFamily="34" charset="-120"/>
              </a:rPr>
              <a:t>離開什亭</a:t>
            </a:r>
            <a:r>
              <a:rPr lang="zh-TW" altLang="zh-HK" sz="2400" dirty="0">
                <a:latin typeface="Adobe 繁黑體 Std B" pitchFamily="34" charset="-120"/>
                <a:ea typeface="Adobe 繁黑體 Std B" pitchFamily="34" charset="-120"/>
              </a:rPr>
              <a:t>，來到</a:t>
            </a:r>
            <a:r>
              <a:rPr lang="zh-TW" altLang="zh-HK" sz="2400" dirty="0">
                <a:solidFill>
                  <a:srgbClr val="FF0000"/>
                </a:solidFill>
                <a:latin typeface="Adobe 繁黑體 Std B" pitchFamily="34" charset="-120"/>
                <a:ea typeface="Adobe 繁黑體 Std B" pitchFamily="34" charset="-120"/>
              </a:rPr>
              <a:t>約但河</a:t>
            </a:r>
            <a:r>
              <a:rPr lang="zh-TW" altLang="zh-HK" sz="2400" dirty="0">
                <a:latin typeface="Adobe 繁黑體 Std B" pitchFamily="34" charset="-120"/>
                <a:ea typeface="Adobe 繁黑體 Std B" pitchFamily="34" charset="-120"/>
              </a:rPr>
              <a:t>，就住在那裡，</a:t>
            </a:r>
            <a:r>
              <a:rPr lang="zh-TW" altLang="zh-HK" sz="2400" dirty="0">
                <a:solidFill>
                  <a:srgbClr val="FF0000"/>
                </a:solidFill>
                <a:latin typeface="Adobe 繁黑體 Std B" pitchFamily="34" charset="-120"/>
                <a:ea typeface="Adobe 繁黑體 Std B" pitchFamily="34" charset="-120"/>
              </a:rPr>
              <a:t>等候過河</a:t>
            </a:r>
            <a:r>
              <a:rPr lang="zh-TW" altLang="zh-HK" sz="2400" dirty="0">
                <a:latin typeface="Adobe 繁黑體 Std B" pitchFamily="34" charset="-120"/>
                <a:ea typeface="Adobe 繁黑體 Std B" pitchFamily="34" charset="-120"/>
              </a:rPr>
              <a:t>。</a:t>
            </a:r>
            <a:r>
              <a:rPr lang="en-US" altLang="zh-HK" sz="2400" dirty="0">
                <a:latin typeface="Adobe 繁黑體 Std B" pitchFamily="34" charset="-120"/>
                <a:ea typeface="Adobe 繁黑體 Std B" pitchFamily="34" charset="-120"/>
              </a:rPr>
              <a:t> 2 </a:t>
            </a:r>
            <a:r>
              <a:rPr lang="zh-TW" altLang="zh-HK" sz="2400" dirty="0">
                <a:latin typeface="Adobe 繁黑體 Std B" pitchFamily="34" charset="-120"/>
                <a:ea typeface="Adobe 繁黑體 Std B" pitchFamily="34" charset="-120"/>
              </a:rPr>
              <a:t>過了三天，官長走遍營中，</a:t>
            </a:r>
            <a:r>
              <a:rPr lang="en-US" altLang="zh-HK" sz="2400" dirty="0">
                <a:latin typeface="Adobe 繁黑體 Std B" pitchFamily="34" charset="-120"/>
                <a:ea typeface="Adobe 繁黑體 Std B" pitchFamily="34" charset="-120"/>
              </a:rPr>
              <a:t> 3 </a:t>
            </a:r>
            <a:r>
              <a:rPr lang="zh-TW" altLang="zh-HK" sz="2400" dirty="0">
                <a:latin typeface="Adobe 繁黑體 Std B" pitchFamily="34" charset="-120"/>
                <a:ea typeface="Adobe 繁黑體 Std B" pitchFamily="34" charset="-120"/>
              </a:rPr>
              <a:t>吩咐百姓說：你們看見耶和華─你們　神的約櫃，又見祭司利未人抬著，就要離開所住的地方，跟著約櫃去。</a:t>
            </a:r>
            <a:r>
              <a:rPr lang="en-US" altLang="zh-HK" sz="2400" dirty="0">
                <a:latin typeface="Adobe 繁黑體 Std B" pitchFamily="34" charset="-120"/>
                <a:ea typeface="Adobe 繁黑體 Std B" pitchFamily="34" charset="-120"/>
              </a:rPr>
              <a:t> 4 </a:t>
            </a:r>
            <a:r>
              <a:rPr lang="zh-TW" altLang="zh-HK" sz="2400" dirty="0">
                <a:latin typeface="Adobe 繁黑體 Std B" pitchFamily="34" charset="-120"/>
                <a:ea typeface="Adobe 繁黑體 Std B" pitchFamily="34" charset="-120"/>
              </a:rPr>
              <a:t>只是你們和約櫃相離要量二千肘，不可與約櫃相近，使你們知道所當走的路，因為</a:t>
            </a:r>
            <a:r>
              <a:rPr lang="zh-TW" altLang="zh-HK" sz="2400" dirty="0">
                <a:solidFill>
                  <a:srgbClr val="FF0000"/>
                </a:solidFill>
                <a:latin typeface="Adobe 繁黑體 Std B" pitchFamily="34" charset="-120"/>
                <a:ea typeface="Adobe 繁黑體 Std B" pitchFamily="34" charset="-120"/>
              </a:rPr>
              <a:t>這條路你們向來沒有走過</a:t>
            </a:r>
            <a:r>
              <a:rPr lang="zh-TW" altLang="zh-HK" sz="2400" dirty="0">
                <a:latin typeface="Adobe 繁黑體 Std B" pitchFamily="34" charset="-120"/>
                <a:ea typeface="Adobe 繁黑體 Std B" pitchFamily="34" charset="-120"/>
              </a:rPr>
              <a:t>。</a:t>
            </a:r>
            <a:endParaRPr lang="zh-HK" altLang="en-US" sz="2400" dirty="0">
              <a:latin typeface="Adobe 繁黑體 Std B" pitchFamily="34" charset="-120"/>
              <a:ea typeface="Adobe 繁黑體 Std B" pitchFamily="34" charset="-120"/>
            </a:endParaRPr>
          </a:p>
        </p:txBody>
      </p:sp>
      <p:pic>
        <p:nvPicPr>
          <p:cNvPr id="10242" name="Picture 2" descr="ç¸éå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3028" y="195486"/>
            <a:ext cx="4241460" cy="446449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6754" t="25381" r="11913" b="32585"/>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407062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267494"/>
            <a:ext cx="3816424" cy="4524315"/>
          </a:xfrm>
          <a:prstGeom prst="rect">
            <a:avLst/>
          </a:prstGeom>
        </p:spPr>
        <p:txBody>
          <a:bodyPr wrap="square">
            <a:spAutoFit/>
          </a:bodyPr>
          <a:lstStyle/>
          <a:p>
            <a:pPr marL="342900" lvl="0" indent="-342900">
              <a:buFont typeface="+mj-lt"/>
              <a:buAutoNum type="arabicPeriod"/>
            </a:pPr>
            <a:r>
              <a:rPr lang="zh-TW" altLang="zh-HK" sz="3200" dirty="0">
                <a:latin typeface="Adobe 繁黑體 Std B" pitchFamily="34" charset="-120"/>
                <a:ea typeface="Adobe 繁黑體 Std B" pitchFamily="34" charset="-120"/>
              </a:rPr>
              <a:t>重要</a:t>
            </a:r>
            <a:r>
              <a:rPr lang="zh-TW" altLang="zh-HK" sz="3200" dirty="0" smtClean="0">
                <a:latin typeface="Adobe 繁黑體 Std B" pitchFamily="34" charset="-120"/>
                <a:ea typeface="Adobe 繁黑體 Std B" pitchFamily="34" charset="-120"/>
              </a:rPr>
              <a:t>水道</a:t>
            </a:r>
            <a:r>
              <a:rPr lang="zh-TW" altLang="en-US" sz="3200" dirty="0" smtClean="0">
                <a:latin typeface="Adobe 繁黑體 Std B" pitchFamily="34" charset="-120"/>
                <a:ea typeface="Adobe 繁黑體 Std B" pitchFamily="34" charset="-120"/>
              </a:rPr>
              <a:t> </a:t>
            </a:r>
            <a:endParaRPr lang="en-US" altLang="zh-TW" sz="3200" dirty="0" smtClean="0">
              <a:latin typeface="Adobe 繁黑體 Std B" pitchFamily="34" charset="-120"/>
              <a:ea typeface="Adobe 繁黑體 Std B" pitchFamily="34" charset="-120"/>
            </a:endParaRPr>
          </a:p>
          <a:p>
            <a:pPr marL="342900" lvl="0" indent="-342900">
              <a:buFont typeface="+mj-lt"/>
              <a:buAutoNum type="arabicPeriod"/>
            </a:pPr>
            <a:r>
              <a:rPr lang="zh-TW" altLang="zh-HK" sz="3200" dirty="0" smtClean="0">
                <a:latin typeface="Adobe 繁黑體 Std B" pitchFamily="34" charset="-120"/>
                <a:ea typeface="Adobe 繁黑體 Std B" pitchFamily="34" charset="-120"/>
              </a:rPr>
              <a:t>重要</a:t>
            </a:r>
            <a:r>
              <a:rPr lang="zh-TW" altLang="zh-HK" sz="3200" dirty="0">
                <a:latin typeface="Adobe 繁黑體 Std B" pitchFamily="34" charset="-120"/>
                <a:ea typeface="Adobe 繁黑體 Std B" pitchFamily="34" charset="-120"/>
              </a:rPr>
              <a:t>水源</a:t>
            </a:r>
          </a:p>
          <a:p>
            <a:pPr marL="342900" lvl="0" indent="-342900">
              <a:buFont typeface="+mj-lt"/>
              <a:buAutoNum type="arabicPeriod"/>
            </a:pPr>
            <a:r>
              <a:rPr lang="zh-TW" altLang="zh-HK" sz="3200" dirty="0">
                <a:latin typeface="Adobe 繁黑體 Std B" pitchFamily="34" charset="-120"/>
                <a:ea typeface="Adobe 繁黑體 Std B" pitchFamily="34" charset="-120"/>
              </a:rPr>
              <a:t>長：</a:t>
            </a:r>
            <a:r>
              <a:rPr lang="en-US" altLang="zh-HK" sz="3200" dirty="0">
                <a:latin typeface="Adobe 繁黑體 Std B" pitchFamily="34" charset="-120"/>
                <a:ea typeface="Adobe 繁黑體 Std B" pitchFamily="34" charset="-120"/>
              </a:rPr>
              <a:t>360</a:t>
            </a:r>
            <a:r>
              <a:rPr lang="zh-TW" altLang="zh-HK" sz="3200" dirty="0">
                <a:latin typeface="Adobe 繁黑體 Std B" pitchFamily="34" charset="-120"/>
                <a:ea typeface="Adobe 繁黑體 Std B" pitchFamily="34" charset="-120"/>
              </a:rPr>
              <a:t>多公里</a:t>
            </a:r>
          </a:p>
          <a:p>
            <a:pPr marL="342900" lvl="0" indent="-342900">
              <a:buFont typeface="+mj-lt"/>
              <a:buAutoNum type="arabicPeriod"/>
            </a:pPr>
            <a:r>
              <a:rPr lang="zh-TW" altLang="zh-HK" sz="3200" dirty="0">
                <a:latin typeface="Adobe 繁黑體 Std B" pitchFamily="34" charset="-120"/>
                <a:ea typeface="Adobe 繁黑體 Std B" pitchFamily="34" charset="-120"/>
              </a:rPr>
              <a:t>闊：</a:t>
            </a:r>
            <a:r>
              <a:rPr lang="en-US" altLang="zh-HK" sz="3200" dirty="0">
                <a:latin typeface="Adobe 繁黑體 Std B" pitchFamily="34" charset="-120"/>
                <a:ea typeface="Adobe 繁黑體 Std B" pitchFamily="34" charset="-120"/>
              </a:rPr>
              <a:t>10-15</a:t>
            </a:r>
            <a:r>
              <a:rPr lang="zh-TW" altLang="zh-HK" sz="3200" dirty="0">
                <a:latin typeface="Adobe 繁黑體 Std B" pitchFamily="34" charset="-120"/>
                <a:ea typeface="Adobe 繁黑體 Std B" pitchFamily="34" charset="-120"/>
              </a:rPr>
              <a:t>呎</a:t>
            </a:r>
          </a:p>
          <a:p>
            <a:pPr marL="342900" lvl="0" indent="-342900">
              <a:buFont typeface="+mj-lt"/>
              <a:buAutoNum type="arabicPeriod"/>
            </a:pPr>
            <a:r>
              <a:rPr lang="zh-TW" altLang="zh-HK" sz="3200" dirty="0">
                <a:latin typeface="Adobe 繁黑體 Std B" pitchFamily="34" charset="-120"/>
                <a:ea typeface="Adobe 繁黑體 Std B" pitchFamily="34" charset="-120"/>
              </a:rPr>
              <a:t>河水湍急</a:t>
            </a:r>
          </a:p>
          <a:p>
            <a:pPr marL="342900" lvl="0" indent="-342900">
              <a:buFont typeface="+mj-lt"/>
              <a:buAutoNum type="arabicPeriod"/>
            </a:pPr>
            <a:r>
              <a:rPr lang="zh-TW" altLang="zh-HK" sz="3200" dirty="0">
                <a:latin typeface="Adobe 繁黑體 Std B" pitchFamily="34" charset="-120"/>
                <a:ea typeface="Adobe 繁黑體 Std B" pitchFamily="34" charset="-120"/>
              </a:rPr>
              <a:t>書</a:t>
            </a:r>
            <a:r>
              <a:rPr lang="en-US" altLang="zh-HK" sz="3200" dirty="0">
                <a:latin typeface="Adobe 繁黑體 Std B" pitchFamily="34" charset="-120"/>
                <a:ea typeface="Adobe 繁黑體 Std B" pitchFamily="34" charset="-120"/>
              </a:rPr>
              <a:t>3:15</a:t>
            </a:r>
            <a:r>
              <a:rPr lang="zh-TW" altLang="zh-HK" sz="3200" dirty="0">
                <a:latin typeface="Adobe 繁黑體 Std B" pitchFamily="34" charset="-120"/>
                <a:ea typeface="Adobe 繁黑體 Std B" pitchFamily="34" charset="-120"/>
              </a:rPr>
              <a:t>（原來約但河水在收割的日子漲過兩岸）</a:t>
            </a:r>
          </a:p>
          <a:p>
            <a:pPr marL="342900" indent="-342900">
              <a:buFont typeface="+mj-lt"/>
              <a:buAutoNum type="arabicPeriod"/>
            </a:pPr>
            <a:r>
              <a:rPr lang="zh-TW" altLang="zh-HK" sz="3200" dirty="0">
                <a:latin typeface="Adobe 繁黑體 Std B" pitchFamily="34" charset="-120"/>
                <a:ea typeface="Adobe 繁黑體 Std B" pitchFamily="34" charset="-120"/>
              </a:rPr>
              <a:t>天然屏障</a:t>
            </a:r>
            <a:endParaRPr lang="zh-HK" altLang="en-US" sz="3200" dirty="0">
              <a:latin typeface="Adobe 繁黑體 Std B" pitchFamily="34" charset="-120"/>
              <a:ea typeface="Adobe 繁黑體 Std B" pitchFamily="34" charset="-120"/>
            </a:endParaRPr>
          </a:p>
        </p:txBody>
      </p:sp>
      <p:pic>
        <p:nvPicPr>
          <p:cNvPr id="11266" name="Picture 2" descr="ç´æ¦æ²³çåçæå°çµæ"/>
          <p:cNvPicPr>
            <a:picLocks noChangeAspect="1" noChangeArrowheads="1"/>
          </p:cNvPicPr>
          <p:nvPr/>
        </p:nvPicPr>
        <p:blipFill rotWithShape="1">
          <a:blip r:embed="rId2">
            <a:extLst>
              <a:ext uri="{28A0092B-C50C-407E-A947-70E740481C1C}">
                <a14:useLocalDpi xmlns:a14="http://schemas.microsoft.com/office/drawing/2010/main" val="0"/>
              </a:ext>
            </a:extLst>
          </a:blip>
          <a:srcRect t="7284"/>
          <a:stretch/>
        </p:blipFill>
        <p:spPr bwMode="auto">
          <a:xfrm>
            <a:off x="4221003" y="0"/>
            <a:ext cx="4896847"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8053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627534"/>
            <a:ext cx="4572000" cy="4278094"/>
          </a:xfrm>
          <a:prstGeom prst="rect">
            <a:avLst/>
          </a:prstGeom>
        </p:spPr>
        <p:txBody>
          <a:bodyPr>
            <a:spAutoFit/>
          </a:bodyPr>
          <a:lstStyle/>
          <a:p>
            <a:pPr lvl="1"/>
            <a:r>
              <a:rPr lang="zh-TW" altLang="zh-HK" sz="3600" dirty="0"/>
              <a:t>「什亭」</a:t>
            </a:r>
            <a:r>
              <a:rPr lang="en-US" altLang="zh-HK" sz="3600" dirty="0"/>
              <a:t>(  </a:t>
            </a:r>
            <a:r>
              <a:rPr lang="en-US" altLang="zh-HK" sz="3600" dirty="0">
                <a:latin typeface="HebrewZ" panose="00000400000000000000" pitchFamily="2" charset="0"/>
              </a:rPr>
              <a:t>~yJivi </a:t>
            </a:r>
            <a:r>
              <a:rPr lang="en-US" altLang="zh-HK" sz="3600" dirty="0" smtClean="0">
                <a:latin typeface="HebrewZ" panose="00000400000000000000" pitchFamily="2" charset="0"/>
              </a:rPr>
              <a:t> </a:t>
            </a:r>
            <a:r>
              <a:rPr lang="en-US" altLang="zh-HK" sz="3600" dirty="0"/>
              <a:t>,Shittim)</a:t>
            </a:r>
            <a:endParaRPr lang="zh-TW" altLang="zh-HK" sz="3600" dirty="0"/>
          </a:p>
          <a:p>
            <a:pPr marL="342900" lvl="0" indent="-342900">
              <a:buFont typeface="+mj-lt"/>
              <a:buAutoNum type="arabicPeriod"/>
            </a:pPr>
            <a:r>
              <a:rPr lang="en-US" altLang="zh-HK" sz="4000" dirty="0"/>
              <a:t>Acacia Grove </a:t>
            </a:r>
            <a:endParaRPr lang="zh-TW" altLang="zh-HK" sz="4000" dirty="0"/>
          </a:p>
          <a:p>
            <a:pPr marL="342900" lvl="0" indent="-342900">
              <a:buFont typeface="+mj-lt"/>
              <a:buAutoNum type="arabicPeriod"/>
            </a:pPr>
            <a:r>
              <a:rPr lang="zh-TW" altLang="zh-HK" sz="4000" dirty="0"/>
              <a:t>離開安舒區</a:t>
            </a:r>
          </a:p>
          <a:p>
            <a:pPr marL="342900" lvl="0" indent="-342900">
              <a:buFont typeface="+mj-lt"/>
              <a:buAutoNum type="arabicPeriod"/>
            </a:pPr>
            <a:r>
              <a:rPr lang="zh-TW" altLang="zh-HK" sz="4000" dirty="0"/>
              <a:t>走一條向來沒有走過的路</a:t>
            </a:r>
          </a:p>
          <a:p>
            <a:endParaRPr lang="zh-TW" altLang="zh-HK" sz="4000" dirty="0"/>
          </a:p>
        </p:txBody>
      </p:sp>
      <p:pic>
        <p:nvPicPr>
          <p:cNvPr id="12290" name="Picture 2" descr="ä»äº­çåçæå°çµæ"/>
          <p:cNvPicPr>
            <a:picLocks noChangeAspect="1" noChangeArrowheads="1"/>
          </p:cNvPicPr>
          <p:nvPr/>
        </p:nvPicPr>
        <p:blipFill rotWithShape="1">
          <a:blip r:embed="rId2">
            <a:extLst>
              <a:ext uri="{28A0092B-C50C-407E-A947-70E740481C1C}">
                <a14:useLocalDpi xmlns:a14="http://schemas.microsoft.com/office/drawing/2010/main" val="0"/>
              </a:ext>
            </a:extLst>
          </a:blip>
          <a:srcRect l="33486"/>
          <a:stretch/>
        </p:blipFill>
        <p:spPr bwMode="auto">
          <a:xfrm>
            <a:off x="4572000" y="14970"/>
            <a:ext cx="4572000" cy="51285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315" t="24985" r="12437" b="32405"/>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72955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cacia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734"/>
            <a:ext cx="9144001" cy="5137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2572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0"/>
            <a:ext cx="8748464" cy="830997"/>
          </a:xfrm>
          <a:prstGeom prst="rect">
            <a:avLst/>
          </a:prstGeom>
        </p:spPr>
        <p:txBody>
          <a:bodyPr wrap="square">
            <a:spAutoFit/>
          </a:bodyPr>
          <a:lstStyle/>
          <a:p>
            <a:r>
              <a:rPr lang="zh-TW" altLang="en-US" sz="2400" b="1" dirty="0">
                <a:latin typeface="+mn-ea"/>
              </a:rPr>
              <a:t/>
            </a:r>
            <a:br>
              <a:rPr lang="zh-TW" altLang="en-US" sz="2400" b="1" dirty="0">
                <a:latin typeface="+mn-ea"/>
              </a:rPr>
            </a:br>
            <a:r>
              <a:rPr lang="en-US" altLang="zh-TW" sz="2400" b="1" dirty="0">
                <a:latin typeface="+mn-ea"/>
              </a:rPr>
              <a:t>【</a:t>
            </a:r>
            <a:r>
              <a:rPr lang="zh-TW" altLang="en-US" sz="2400" b="1" dirty="0" smtClean="0">
                <a:latin typeface="+mn-ea"/>
              </a:rPr>
              <a:t>民</a:t>
            </a:r>
            <a:r>
              <a:rPr lang="en-US" altLang="zh-TW" sz="2400" b="1" dirty="0" smtClean="0">
                <a:latin typeface="+mn-ea"/>
              </a:rPr>
              <a:t>25:1</a:t>
            </a:r>
            <a:r>
              <a:rPr lang="en-US" altLang="zh-TW" sz="2400" b="1" dirty="0">
                <a:latin typeface="+mn-ea"/>
              </a:rPr>
              <a:t>】</a:t>
            </a:r>
            <a:r>
              <a:rPr lang="zh-TW" altLang="en-US" sz="2400" dirty="0">
                <a:latin typeface="+mn-ea"/>
              </a:rPr>
              <a:t>「以色列人住在什亭，百姓與摩押女子行起淫亂。」</a:t>
            </a:r>
            <a:endParaRPr lang="zh-HK" altLang="en-US" sz="2400" dirty="0">
              <a:latin typeface="+mn-ea"/>
            </a:endParaRPr>
          </a:p>
        </p:txBody>
      </p:sp>
      <p:sp>
        <p:nvSpPr>
          <p:cNvPr id="3" name="AutoShape 2" descr="æ©æ¼å¥³å­è¡æ·«çåçæå°çµæ"/>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HK" altLang="en-US"/>
          </a:p>
        </p:txBody>
      </p:sp>
      <p:pic>
        <p:nvPicPr>
          <p:cNvPr id="4100" name="Picture 4" descr="https://i2.kknews.cc/SIG=1p9s41l/ctp-vzntr/153788831470638p74009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4" y="987574"/>
            <a:ext cx="8288089" cy="3933213"/>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6558" t="25411" r="12113" b="32549"/>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4693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467544" y="280345"/>
            <a:ext cx="7776864" cy="2554545"/>
          </a:xfrm>
          <a:prstGeom prst="rect">
            <a:avLst/>
          </a:prstGeom>
          <a:noFill/>
        </p:spPr>
        <p:txBody>
          <a:bodyPr wrap="square" rtlCol="0">
            <a:spAutoFit/>
          </a:bodyPr>
          <a:lstStyle/>
          <a:p>
            <a:r>
              <a:rPr lang="zh-TW" altLang="en-US" sz="4000" b="1" dirty="0" smtClean="0">
                <a:latin typeface="+mj-ea"/>
                <a:ea typeface="+mj-ea"/>
              </a:rPr>
              <a:t>跨越約但河的秘訣：</a:t>
            </a:r>
            <a:endParaRPr lang="en-US" altLang="zh-TW" sz="4000" b="1" dirty="0" smtClean="0">
              <a:latin typeface="+mj-ea"/>
              <a:ea typeface="+mj-ea"/>
            </a:endParaRPr>
          </a:p>
          <a:p>
            <a:pPr marL="742950" indent="-742950">
              <a:buAutoNum type="arabicPeriod"/>
            </a:pPr>
            <a:r>
              <a:rPr lang="zh-TW" altLang="en-US" sz="4000" b="1" dirty="0" smtClean="0">
                <a:latin typeface="+mj-ea"/>
                <a:ea typeface="+mj-ea"/>
              </a:rPr>
              <a:t>離開什亭：離開罪惡及安舒</a:t>
            </a:r>
            <a:endParaRPr lang="en-US" altLang="zh-TW" sz="4000" b="1" dirty="0" smtClean="0">
              <a:latin typeface="+mj-ea"/>
              <a:ea typeface="+mj-ea"/>
            </a:endParaRPr>
          </a:p>
          <a:p>
            <a:pPr marL="742950" indent="-742950">
              <a:buAutoNum type="arabicPeriod"/>
            </a:pPr>
            <a:r>
              <a:rPr lang="zh-TW" altLang="en-US" sz="4000" b="1" dirty="0">
                <a:latin typeface="+mj-ea"/>
                <a:ea typeface="+mj-ea"/>
              </a:rPr>
              <a:t>面對</a:t>
            </a:r>
            <a:r>
              <a:rPr lang="zh-TW" altLang="en-US" sz="4000" b="1" dirty="0" smtClean="0">
                <a:latin typeface="+mj-ea"/>
                <a:ea typeface="+mj-ea"/>
              </a:rPr>
              <a:t>約但：面對攔阻</a:t>
            </a:r>
            <a:endParaRPr lang="en-US" altLang="zh-TW" sz="4000" b="1" dirty="0" smtClean="0">
              <a:latin typeface="+mj-ea"/>
              <a:ea typeface="+mj-ea"/>
            </a:endParaRPr>
          </a:p>
          <a:p>
            <a:endParaRPr lang="zh-HK" altLang="en-US" sz="4000" b="1" dirty="0">
              <a:latin typeface="+mj-ea"/>
              <a:ea typeface="+mj-ea"/>
            </a:endParaRPr>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7023" t="24182" r="12152" b="32956"/>
          <a:stretch/>
        </p:blipFill>
        <p:spPr bwMode="auto">
          <a:xfrm>
            <a:off x="0" y="-11575"/>
            <a:ext cx="9144000" cy="515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2565962"/>
            <a:ext cx="7418219" cy="1688453"/>
          </a:xfrm>
          <a:prstGeom prst="rect">
            <a:avLst/>
          </a:prstGeom>
        </p:spPr>
      </p:pic>
    </p:spTree>
    <p:extLst>
      <p:ext uri="{BB962C8B-B14F-4D97-AF65-F5344CB8AC3E}">
        <p14:creationId xmlns:p14="http://schemas.microsoft.com/office/powerpoint/2010/main" val="411942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467544" y="280345"/>
            <a:ext cx="7776864" cy="3170099"/>
          </a:xfrm>
          <a:prstGeom prst="rect">
            <a:avLst/>
          </a:prstGeom>
          <a:noFill/>
        </p:spPr>
        <p:txBody>
          <a:bodyPr wrap="square" rtlCol="0">
            <a:spAutoFit/>
          </a:bodyPr>
          <a:lstStyle/>
          <a:p>
            <a:r>
              <a:rPr lang="zh-TW" altLang="en-US" sz="4000" b="1" dirty="0" smtClean="0">
                <a:latin typeface="+mj-ea"/>
                <a:ea typeface="+mj-ea"/>
              </a:rPr>
              <a:t>跨越約但河的秘訣：</a:t>
            </a:r>
            <a:endParaRPr lang="en-US" altLang="zh-TW" sz="4000" b="1" dirty="0" smtClean="0">
              <a:latin typeface="+mj-ea"/>
              <a:ea typeface="+mj-ea"/>
            </a:endParaRPr>
          </a:p>
          <a:p>
            <a:pPr marL="742950" indent="-742950">
              <a:buAutoNum type="arabicPeriod"/>
            </a:pPr>
            <a:r>
              <a:rPr lang="zh-TW" altLang="en-US" sz="4000" b="1" dirty="0" smtClean="0">
                <a:latin typeface="+mj-ea"/>
                <a:ea typeface="+mj-ea"/>
              </a:rPr>
              <a:t>離開什亭：離開罪惡</a:t>
            </a:r>
            <a:r>
              <a:rPr lang="en-US" altLang="zh-TW" sz="4000" b="1" dirty="0" smtClean="0">
                <a:latin typeface="+mj-ea"/>
                <a:ea typeface="+mj-ea"/>
              </a:rPr>
              <a:t>(</a:t>
            </a:r>
            <a:r>
              <a:rPr lang="zh-TW" altLang="en-US" sz="4000" b="1" dirty="0" smtClean="0">
                <a:latin typeface="+mj-ea"/>
                <a:ea typeface="+mj-ea"/>
              </a:rPr>
              <a:t>及安舒</a:t>
            </a:r>
            <a:r>
              <a:rPr lang="en-US" altLang="zh-TW" sz="4000" b="1" dirty="0" smtClean="0">
                <a:latin typeface="+mj-ea"/>
                <a:ea typeface="+mj-ea"/>
              </a:rPr>
              <a:t>)</a:t>
            </a:r>
          </a:p>
          <a:p>
            <a:pPr marL="742950" indent="-742950">
              <a:buAutoNum type="arabicPeriod"/>
            </a:pPr>
            <a:r>
              <a:rPr lang="zh-TW" altLang="en-US" sz="4000" b="1" dirty="0">
                <a:latin typeface="+mj-ea"/>
                <a:ea typeface="+mj-ea"/>
              </a:rPr>
              <a:t>面對</a:t>
            </a:r>
            <a:r>
              <a:rPr lang="zh-TW" altLang="en-US" sz="4000" b="1" dirty="0" smtClean="0">
                <a:latin typeface="+mj-ea"/>
                <a:ea typeface="+mj-ea"/>
              </a:rPr>
              <a:t>約但：面對攔阻</a:t>
            </a:r>
            <a:endParaRPr lang="en-US" altLang="zh-TW" sz="4000" b="1" dirty="0" smtClean="0">
              <a:latin typeface="+mj-ea"/>
              <a:ea typeface="+mj-ea"/>
            </a:endParaRPr>
          </a:p>
          <a:p>
            <a:pPr marL="742950" indent="-742950">
              <a:buAutoNum type="arabicPeriod"/>
            </a:pPr>
            <a:r>
              <a:rPr lang="zh-TW" altLang="en-US" sz="4000" b="1" dirty="0" smtClean="0">
                <a:latin typeface="+mj-ea"/>
                <a:ea typeface="+mj-ea"/>
              </a:rPr>
              <a:t>整裝待發：切要自潔</a:t>
            </a:r>
            <a:endParaRPr lang="en-US" altLang="zh-TW" sz="4000" b="1" dirty="0" smtClean="0">
              <a:latin typeface="+mj-ea"/>
              <a:ea typeface="+mj-ea"/>
            </a:endParaRPr>
          </a:p>
          <a:p>
            <a:endParaRPr lang="zh-HK" altLang="en-US" sz="4000" b="1" dirty="0">
              <a:latin typeface="+mj-ea"/>
              <a:ea typeface="+mj-ea"/>
            </a:endParaRPr>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66" y="3003798"/>
            <a:ext cx="7418219" cy="1688453"/>
          </a:xfrm>
          <a:prstGeom prst="rect">
            <a:avLst/>
          </a:prstGeom>
        </p:spPr>
      </p:pic>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697" t="24873" r="12272" b="32949"/>
          <a:stretch/>
        </p:blipFill>
        <p:spPr bwMode="auto">
          <a:xfrm>
            <a:off x="-6234" y="0"/>
            <a:ext cx="9150234" cy="4988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45383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99792" y="483518"/>
            <a:ext cx="3877985" cy="646331"/>
          </a:xfrm>
          <a:prstGeom prst="rect">
            <a:avLst/>
          </a:prstGeom>
        </p:spPr>
        <p:txBody>
          <a:bodyPr wrap="none">
            <a:spAutoFit/>
          </a:bodyPr>
          <a:lstStyle/>
          <a:p>
            <a:r>
              <a:rPr lang="zh-TW" altLang="en-US" sz="3600" b="1" dirty="0" smtClean="0"/>
              <a:t>甚麼是</a:t>
            </a:r>
            <a:r>
              <a:rPr lang="zh-TW" altLang="zh-HK" sz="3600" b="1" dirty="0" smtClean="0"/>
              <a:t>「</a:t>
            </a:r>
            <a:r>
              <a:rPr lang="zh-TW" altLang="zh-HK" sz="3600" b="1" dirty="0"/>
              <a:t>自潔</a:t>
            </a:r>
            <a:r>
              <a:rPr lang="zh-TW" altLang="zh-HK" sz="3600" b="1" dirty="0" smtClean="0"/>
              <a:t>」？</a:t>
            </a:r>
            <a:endParaRPr lang="zh-HK" altLang="en-US" sz="3600" b="1" dirty="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642" t="24286" r="12595" b="32817"/>
          <a:stretch/>
        </p:blipFill>
        <p:spPr bwMode="auto">
          <a:xfrm>
            <a:off x="-6565" y="0"/>
            <a:ext cx="915056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37995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è¶ç©èæå£«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7160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784" t="16020" r="4684" b="15811"/>
          <a:stretch/>
        </p:blipFill>
        <p:spPr bwMode="auto">
          <a:xfrm>
            <a:off x="0" y="0"/>
            <a:ext cx="9143999"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20414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è¶ç©èæå£«çåçæå°çµæ"/>
          <p:cNvPicPr>
            <a:picLocks noChangeAspect="1" noChangeArrowheads="1"/>
          </p:cNvPicPr>
          <p:nvPr/>
        </p:nvPicPr>
        <p:blipFill rotWithShape="1">
          <a:blip r:embed="rId2">
            <a:extLst>
              <a:ext uri="{28A0092B-C50C-407E-A947-70E740481C1C}">
                <a14:useLocalDpi xmlns:a14="http://schemas.microsoft.com/office/drawing/2010/main" val="0"/>
              </a:ext>
            </a:extLst>
          </a:blip>
          <a:srcRect t="28281"/>
          <a:stretch/>
        </p:blipFill>
        <p:spPr bwMode="auto">
          <a:xfrm>
            <a:off x="0" y="-92546"/>
            <a:ext cx="9143999" cy="5236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4558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irty cupçåçæå°çµæ"/>
          <p:cNvPicPr>
            <a:picLocks noChangeAspect="1" noChangeArrowheads="1"/>
          </p:cNvPicPr>
          <p:nvPr/>
        </p:nvPicPr>
        <p:blipFill rotWithShape="1">
          <a:blip r:embed="rId2">
            <a:extLst>
              <a:ext uri="{28A0092B-C50C-407E-A947-70E740481C1C}">
                <a14:useLocalDpi xmlns:a14="http://schemas.microsoft.com/office/drawing/2010/main" val="0"/>
              </a:ext>
            </a:extLst>
          </a:blip>
          <a:srcRect t="13220" b="11145"/>
          <a:stretch/>
        </p:blipFill>
        <p:spPr bwMode="auto">
          <a:xfrm>
            <a:off x="971600" y="455472"/>
            <a:ext cx="6696744" cy="4204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6993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99792" y="483518"/>
            <a:ext cx="3877985" cy="646331"/>
          </a:xfrm>
          <a:prstGeom prst="rect">
            <a:avLst/>
          </a:prstGeom>
        </p:spPr>
        <p:txBody>
          <a:bodyPr wrap="none">
            <a:spAutoFit/>
          </a:bodyPr>
          <a:lstStyle/>
          <a:p>
            <a:r>
              <a:rPr lang="zh-TW" altLang="en-US" sz="3600" b="1" dirty="0" smtClean="0"/>
              <a:t>甚麼是</a:t>
            </a:r>
            <a:r>
              <a:rPr lang="zh-TW" altLang="zh-HK" sz="3600" b="1" dirty="0" smtClean="0"/>
              <a:t>「</a:t>
            </a:r>
            <a:r>
              <a:rPr lang="zh-TW" altLang="zh-HK" sz="3600" b="1" dirty="0"/>
              <a:t>自潔</a:t>
            </a:r>
            <a:r>
              <a:rPr lang="zh-TW" altLang="zh-HK" sz="3600" b="1" dirty="0" smtClean="0"/>
              <a:t>」？</a:t>
            </a:r>
            <a:endParaRPr lang="zh-HK" altLang="en-US" sz="3600" b="1" dirty="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642" t="24286" r="12595" b="32817"/>
          <a:stretch/>
        </p:blipFill>
        <p:spPr bwMode="auto">
          <a:xfrm>
            <a:off x="-6565" y="0"/>
            <a:ext cx="915056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636" y="1608661"/>
            <a:ext cx="5918727" cy="2187225"/>
          </a:xfrm>
          <a:prstGeom prst="rect">
            <a:avLst/>
          </a:prstGeom>
        </p:spPr>
      </p:pic>
    </p:spTree>
    <p:extLst>
      <p:ext uri="{BB962C8B-B14F-4D97-AF65-F5344CB8AC3E}">
        <p14:creationId xmlns:p14="http://schemas.microsoft.com/office/powerpoint/2010/main" val="365107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99792" y="483518"/>
            <a:ext cx="3877985" cy="646331"/>
          </a:xfrm>
          <a:prstGeom prst="rect">
            <a:avLst/>
          </a:prstGeom>
        </p:spPr>
        <p:txBody>
          <a:bodyPr wrap="none">
            <a:spAutoFit/>
          </a:bodyPr>
          <a:lstStyle/>
          <a:p>
            <a:r>
              <a:rPr lang="zh-TW" altLang="en-US" sz="3600" b="1" dirty="0" smtClean="0"/>
              <a:t>甚麼是</a:t>
            </a:r>
            <a:r>
              <a:rPr lang="zh-TW" altLang="zh-HK" sz="3600" b="1" dirty="0" smtClean="0"/>
              <a:t>「</a:t>
            </a:r>
            <a:r>
              <a:rPr lang="zh-TW" altLang="zh-HK" sz="3600" b="1" dirty="0"/>
              <a:t>自潔</a:t>
            </a:r>
            <a:r>
              <a:rPr lang="zh-TW" altLang="zh-HK" sz="3600" b="1" dirty="0" smtClean="0"/>
              <a:t>」？</a:t>
            </a:r>
            <a:endParaRPr lang="zh-HK" altLang="en-US" sz="3600" b="1" dirty="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642" t="24286" r="12595" b="32817"/>
          <a:stretch/>
        </p:blipFill>
        <p:spPr bwMode="auto">
          <a:xfrm>
            <a:off x="-6565" y="0"/>
            <a:ext cx="915056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606336" y="1137360"/>
            <a:ext cx="8064896" cy="3539430"/>
          </a:xfrm>
          <a:prstGeom prst="rect">
            <a:avLst/>
          </a:prstGeom>
        </p:spPr>
        <p:txBody>
          <a:bodyPr wrap="square">
            <a:spAutoFit/>
          </a:bodyPr>
          <a:lstStyle/>
          <a:p>
            <a:r>
              <a:rPr lang="en-US" altLang="zh-HK" sz="3200" dirty="0" smtClean="0"/>
              <a:t>1</a:t>
            </a:r>
            <a:r>
              <a:rPr lang="en-US" altLang="zh-HK" sz="3200" dirty="0"/>
              <a:t>.	</a:t>
            </a:r>
            <a:r>
              <a:rPr lang="zh-TW" altLang="zh-HK" sz="3200" dirty="0">
                <a:solidFill>
                  <a:schemeClr val="accent6"/>
                </a:solidFill>
              </a:rPr>
              <a:t>身份上的聖潔</a:t>
            </a:r>
            <a:r>
              <a:rPr lang="zh-TW" altLang="zh-HK" sz="3200" dirty="0"/>
              <a:t>：</a:t>
            </a:r>
          </a:p>
          <a:p>
            <a:r>
              <a:rPr lang="en-US" altLang="zh-TW" sz="3200" dirty="0" smtClean="0"/>
              <a:t>	</a:t>
            </a:r>
            <a:r>
              <a:rPr lang="zh-TW" altLang="zh-HK" sz="3200" dirty="0" smtClean="0"/>
              <a:t>利</a:t>
            </a:r>
            <a:r>
              <a:rPr lang="en-US" altLang="zh-HK" sz="3200" dirty="0"/>
              <a:t>19:2 </a:t>
            </a:r>
            <a:r>
              <a:rPr lang="zh-TW" altLang="zh-HK" sz="3200" dirty="0"/>
              <a:t>你曉諭以色列全會眾說</a:t>
            </a:r>
            <a:r>
              <a:rPr lang="zh-TW" altLang="zh-HK" sz="3200" dirty="0" smtClean="0"/>
              <a:t>：</a:t>
            </a:r>
            <a:endParaRPr lang="en-US" altLang="zh-TW" sz="3200" dirty="0" smtClean="0"/>
          </a:p>
          <a:p>
            <a:r>
              <a:rPr lang="en-US" altLang="zh-TW" sz="3200" dirty="0"/>
              <a:t>	</a:t>
            </a:r>
            <a:r>
              <a:rPr lang="zh-TW" altLang="zh-HK" sz="3200" dirty="0" smtClean="0"/>
              <a:t>你們</a:t>
            </a:r>
            <a:r>
              <a:rPr lang="zh-TW" altLang="zh-HK" sz="3200" dirty="0"/>
              <a:t>要聖潔，因為我耶和華</a:t>
            </a:r>
            <a:r>
              <a:rPr lang="zh-TW" altLang="zh-HK" sz="3200" dirty="0" smtClean="0"/>
              <a:t>─</a:t>
            </a:r>
            <a:endParaRPr lang="en-US" altLang="zh-TW" sz="3200" dirty="0" smtClean="0"/>
          </a:p>
          <a:p>
            <a:r>
              <a:rPr lang="en-US" altLang="zh-TW" sz="3200" dirty="0"/>
              <a:t>	</a:t>
            </a:r>
            <a:r>
              <a:rPr lang="zh-TW" altLang="zh-HK" sz="3200" dirty="0" smtClean="0"/>
              <a:t>你們的神</a:t>
            </a:r>
            <a:r>
              <a:rPr lang="zh-TW" altLang="zh-HK" sz="3200" dirty="0"/>
              <a:t>是聖潔的。</a:t>
            </a:r>
          </a:p>
          <a:p>
            <a:r>
              <a:rPr lang="en-US" altLang="zh-HK" sz="3200" dirty="0" smtClean="0"/>
              <a:t>2</a:t>
            </a:r>
            <a:r>
              <a:rPr lang="en-US" altLang="zh-HK" sz="3200" dirty="0"/>
              <a:t>.	</a:t>
            </a:r>
            <a:r>
              <a:rPr lang="zh-TW" altLang="zh-HK" sz="3200" dirty="0" smtClean="0">
                <a:solidFill>
                  <a:schemeClr val="accent6"/>
                </a:solidFill>
              </a:rPr>
              <a:t>肉</a:t>
            </a:r>
            <a:r>
              <a:rPr lang="zh-TW" altLang="en-US" sz="3200" dirty="0" smtClean="0">
                <a:solidFill>
                  <a:schemeClr val="accent6"/>
                </a:solidFill>
              </a:rPr>
              <a:t>身</a:t>
            </a:r>
            <a:r>
              <a:rPr lang="zh-TW" altLang="zh-HK" sz="3200" dirty="0" smtClean="0">
                <a:solidFill>
                  <a:schemeClr val="accent6"/>
                </a:solidFill>
              </a:rPr>
              <a:t>上</a:t>
            </a:r>
            <a:r>
              <a:rPr lang="zh-TW" altLang="zh-HK" sz="3200" dirty="0">
                <a:solidFill>
                  <a:schemeClr val="accent6"/>
                </a:solidFill>
              </a:rPr>
              <a:t>的聖潔</a:t>
            </a:r>
            <a:r>
              <a:rPr lang="zh-TW" altLang="zh-HK" sz="3200" dirty="0"/>
              <a:t>：</a:t>
            </a:r>
          </a:p>
          <a:p>
            <a:pPr lvl="0"/>
            <a:r>
              <a:rPr lang="en-US" altLang="zh-TW" sz="3200" dirty="0" smtClean="0"/>
              <a:t>	</a:t>
            </a:r>
            <a:r>
              <a:rPr lang="zh-TW" altLang="zh-HK" sz="3200" dirty="0" smtClean="0"/>
              <a:t>潔淨</a:t>
            </a:r>
            <a:r>
              <a:rPr lang="zh-TW" altLang="zh-HK" sz="3200" dirty="0"/>
              <a:t>條例</a:t>
            </a:r>
            <a:r>
              <a:rPr lang="en-US" altLang="zh-HK" sz="3200" dirty="0"/>
              <a:t>  [</a:t>
            </a:r>
            <a:r>
              <a:rPr lang="zh-TW" altLang="zh-HK" sz="3200" dirty="0"/>
              <a:t>潔淨禮儀</a:t>
            </a:r>
            <a:r>
              <a:rPr lang="en-US" altLang="zh-HK" sz="3200" dirty="0"/>
              <a:t>]</a:t>
            </a:r>
            <a:r>
              <a:rPr lang="zh-TW" altLang="zh-HK" sz="3200" dirty="0"/>
              <a:t>： </a:t>
            </a:r>
            <a:r>
              <a:rPr lang="zh-TW" altLang="zh-HK" sz="3200" dirty="0" smtClean="0"/>
              <a:t>利</a:t>
            </a:r>
            <a:r>
              <a:rPr lang="en-US" altLang="zh-HK" sz="3200" dirty="0" smtClean="0"/>
              <a:t>11</a:t>
            </a:r>
            <a:r>
              <a:rPr lang="zh-TW" altLang="zh-HK" sz="3200" dirty="0"/>
              <a:t>章至</a:t>
            </a:r>
            <a:r>
              <a:rPr lang="en-US" altLang="zh-HK" sz="3200" dirty="0"/>
              <a:t>15</a:t>
            </a:r>
            <a:r>
              <a:rPr lang="zh-TW" altLang="zh-HK" sz="3200" dirty="0"/>
              <a:t>章</a:t>
            </a:r>
          </a:p>
          <a:p>
            <a:r>
              <a:rPr lang="en-US" altLang="zh-HK" sz="3200" dirty="0" smtClean="0"/>
              <a:t>3</a:t>
            </a:r>
            <a:r>
              <a:rPr lang="en-US" altLang="zh-HK" sz="3200" dirty="0"/>
              <a:t>.	</a:t>
            </a:r>
            <a:r>
              <a:rPr lang="zh-TW" altLang="zh-HK" sz="3200" dirty="0">
                <a:solidFill>
                  <a:schemeClr val="accent6"/>
                </a:solidFill>
              </a:rPr>
              <a:t>道德上的聖潔</a:t>
            </a:r>
            <a:r>
              <a:rPr lang="zh-TW" altLang="zh-HK" sz="3200" dirty="0" smtClean="0"/>
              <a:t>：禁</a:t>
            </a:r>
            <a:r>
              <a:rPr lang="zh-TW" altLang="zh-HK" sz="3200" dirty="0"/>
              <a:t>戒惡事</a:t>
            </a:r>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910" t="25278" r="12327" b="32539"/>
          <a:stretch/>
        </p:blipFill>
        <p:spPr bwMode="auto">
          <a:xfrm>
            <a:off x="0" y="6065"/>
            <a:ext cx="9144000" cy="5137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90730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99592" y="1635646"/>
            <a:ext cx="7776864" cy="1077218"/>
          </a:xfrm>
          <a:prstGeom prst="rect">
            <a:avLst/>
          </a:prstGeom>
        </p:spPr>
        <p:txBody>
          <a:bodyPr wrap="square">
            <a:spAutoFit/>
          </a:bodyPr>
          <a:lstStyle/>
          <a:p>
            <a:r>
              <a:rPr lang="en-US" altLang="zh-HK" sz="3200" dirty="0"/>
              <a:t>How can we </a:t>
            </a:r>
            <a:r>
              <a:rPr lang="en-US" altLang="zh-HK" sz="3200" dirty="0" smtClean="0"/>
              <a:t>sanctify/consecrate </a:t>
            </a:r>
            <a:r>
              <a:rPr lang="en-US" altLang="zh-HK" sz="3200" dirty="0"/>
              <a:t>ourselves in the church history? </a:t>
            </a:r>
            <a:endParaRPr lang="zh-HK" altLang="en-US" sz="3200" dirty="0"/>
          </a:p>
        </p:txBody>
      </p:sp>
    </p:spTree>
    <p:extLst>
      <p:ext uri="{BB962C8B-B14F-4D97-AF65-F5344CB8AC3E}">
        <p14:creationId xmlns:p14="http://schemas.microsoft.com/office/powerpoint/2010/main" val="10337511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vagrius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3480" y="0"/>
            <a:ext cx="4680520" cy="512586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evagriusçåçæå°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40"/>
            <a:ext cx="4463480" cy="5125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4079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611560" y="123478"/>
            <a:ext cx="7776864" cy="5632311"/>
          </a:xfrm>
          <a:prstGeom prst="rect">
            <a:avLst/>
          </a:prstGeom>
          <a:noFill/>
        </p:spPr>
        <p:txBody>
          <a:bodyPr wrap="square" rtlCol="0">
            <a:spAutoFit/>
          </a:bodyPr>
          <a:lstStyle/>
          <a:p>
            <a:r>
              <a:rPr lang="zh-TW" altLang="en-US" sz="4000" b="1" dirty="0" smtClean="0">
                <a:latin typeface="+mj-ea"/>
                <a:ea typeface="+mj-ea"/>
              </a:rPr>
              <a:t>跨越約但河的秘訣：</a:t>
            </a:r>
            <a:endParaRPr lang="en-US" altLang="zh-TW" sz="4000" b="1" dirty="0" smtClean="0">
              <a:latin typeface="+mj-ea"/>
              <a:ea typeface="+mj-ea"/>
            </a:endParaRPr>
          </a:p>
          <a:p>
            <a:pPr marL="742950" indent="-742950">
              <a:buAutoNum type="arabicPeriod"/>
            </a:pPr>
            <a:r>
              <a:rPr lang="zh-TW" altLang="en-US" sz="4000" b="1" dirty="0" smtClean="0">
                <a:latin typeface="+mj-ea"/>
                <a:ea typeface="+mj-ea"/>
              </a:rPr>
              <a:t>離開什亭：離開罪惡</a:t>
            </a:r>
            <a:r>
              <a:rPr lang="en-US" altLang="zh-TW" sz="4000" b="1" dirty="0" smtClean="0">
                <a:latin typeface="+mj-ea"/>
                <a:ea typeface="+mj-ea"/>
              </a:rPr>
              <a:t>(</a:t>
            </a:r>
            <a:r>
              <a:rPr lang="zh-TW" altLang="en-US" sz="4000" b="1" dirty="0" smtClean="0">
                <a:latin typeface="+mj-ea"/>
                <a:ea typeface="+mj-ea"/>
              </a:rPr>
              <a:t>及安舒</a:t>
            </a:r>
            <a:r>
              <a:rPr lang="en-US" altLang="zh-TW" sz="4000" b="1" dirty="0" smtClean="0">
                <a:latin typeface="+mj-ea"/>
                <a:ea typeface="+mj-ea"/>
              </a:rPr>
              <a:t>)</a:t>
            </a:r>
          </a:p>
          <a:p>
            <a:pPr marL="742950" indent="-742950">
              <a:buAutoNum type="arabicPeriod"/>
            </a:pPr>
            <a:r>
              <a:rPr lang="zh-TW" altLang="en-US" sz="4000" b="1" dirty="0">
                <a:latin typeface="+mj-ea"/>
                <a:ea typeface="+mj-ea"/>
              </a:rPr>
              <a:t>面對</a:t>
            </a:r>
            <a:r>
              <a:rPr lang="zh-TW" altLang="en-US" sz="4000" b="1" dirty="0" smtClean="0">
                <a:latin typeface="+mj-ea"/>
                <a:ea typeface="+mj-ea"/>
              </a:rPr>
              <a:t>約但：面對攔阻</a:t>
            </a:r>
            <a:endParaRPr lang="en-US" altLang="zh-TW" sz="4000" b="1" dirty="0" smtClean="0">
              <a:latin typeface="+mj-ea"/>
              <a:ea typeface="+mj-ea"/>
            </a:endParaRPr>
          </a:p>
          <a:p>
            <a:pPr marL="742950" indent="-742950">
              <a:buAutoNum type="arabicPeriod"/>
            </a:pPr>
            <a:r>
              <a:rPr lang="zh-TW" altLang="en-US" sz="4000" b="1" dirty="0" smtClean="0">
                <a:latin typeface="+mj-ea"/>
                <a:ea typeface="+mj-ea"/>
              </a:rPr>
              <a:t>整裝待發：切要自潔</a:t>
            </a:r>
            <a:endParaRPr lang="en-US" altLang="zh-TW" sz="4000" b="1" dirty="0" smtClean="0">
              <a:latin typeface="+mj-ea"/>
              <a:ea typeface="+mj-ea"/>
            </a:endParaRPr>
          </a:p>
          <a:p>
            <a:pPr marL="742950" indent="-742950">
              <a:buAutoNum type="arabicPeriod"/>
            </a:pPr>
            <a:r>
              <a:rPr lang="zh-TW" altLang="en-US" sz="4000" b="1" dirty="0" smtClean="0">
                <a:latin typeface="+mj-ea"/>
                <a:ea typeface="+mj-ea"/>
              </a:rPr>
              <a:t>約櫃同在：有主帶領</a:t>
            </a:r>
            <a:endParaRPr lang="en-US" altLang="zh-TW" sz="4000" b="1" dirty="0" smtClean="0">
              <a:latin typeface="+mj-ea"/>
              <a:ea typeface="+mj-ea"/>
            </a:endParaRPr>
          </a:p>
          <a:p>
            <a:pPr marL="742950" indent="-742950">
              <a:buAutoNum type="arabicPeriod"/>
            </a:pPr>
            <a:r>
              <a:rPr lang="zh-TW" altLang="en-US" sz="4000" b="1" dirty="0" smtClean="0">
                <a:latin typeface="+mj-ea"/>
                <a:ea typeface="+mj-ea"/>
              </a:rPr>
              <a:t>遵行吩咐：謹守指示</a:t>
            </a:r>
            <a:endParaRPr lang="en-US" altLang="zh-TW" sz="4000" b="1" dirty="0" smtClean="0">
              <a:latin typeface="+mj-ea"/>
              <a:ea typeface="+mj-ea"/>
            </a:endParaRPr>
          </a:p>
          <a:p>
            <a:pPr marL="742950" indent="-742950">
              <a:buAutoNum type="arabicPeriod"/>
            </a:pPr>
            <a:r>
              <a:rPr lang="zh-TW" altLang="en-US" sz="4000" b="1" dirty="0">
                <a:latin typeface="+mj-ea"/>
                <a:ea typeface="+mj-ea"/>
              </a:rPr>
              <a:t>憑信前進</a:t>
            </a:r>
            <a:r>
              <a:rPr lang="zh-TW" altLang="en-US" sz="4000" b="1" dirty="0" smtClean="0">
                <a:latin typeface="+mj-ea"/>
                <a:ea typeface="+mj-ea"/>
              </a:rPr>
              <a:t>：腳入河水</a:t>
            </a:r>
            <a:endParaRPr lang="en-US" altLang="zh-TW" sz="4000" b="1" dirty="0" smtClean="0">
              <a:latin typeface="+mj-ea"/>
              <a:ea typeface="+mj-ea"/>
            </a:endParaRPr>
          </a:p>
          <a:p>
            <a:pPr marL="742950" indent="-742950">
              <a:buAutoNum type="arabicPeriod"/>
            </a:pPr>
            <a:r>
              <a:rPr lang="zh-TW" altLang="en-US" sz="4000" b="1" dirty="0">
                <a:latin typeface="+mj-ea"/>
                <a:ea typeface="+mj-ea"/>
              </a:rPr>
              <a:t>同心</a:t>
            </a:r>
            <a:r>
              <a:rPr lang="zh-TW" altLang="en-US" sz="4000" b="1" dirty="0" smtClean="0">
                <a:latin typeface="+mj-ea"/>
                <a:ea typeface="+mj-ea"/>
              </a:rPr>
              <a:t>經歷：神行奇事</a:t>
            </a:r>
            <a:endParaRPr lang="en-US" altLang="zh-TW" sz="4000" b="1" dirty="0" smtClean="0">
              <a:latin typeface="+mj-ea"/>
              <a:ea typeface="+mj-ea"/>
            </a:endParaRPr>
          </a:p>
          <a:p>
            <a:endParaRPr lang="zh-HK" altLang="en-US" sz="4000" b="1" dirty="0">
              <a:latin typeface="+mj-ea"/>
              <a:ea typeface="+mj-ea"/>
            </a:endParaRP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475" t="24589" r="13248" b="32847"/>
          <a:stretch/>
        </p:blipFill>
        <p:spPr bwMode="auto">
          <a:xfrm>
            <a:off x="-29494" y="-18420"/>
            <a:ext cx="9173494" cy="5161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78232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507715183"/>
              </p:ext>
            </p:extLst>
          </p:nvPr>
        </p:nvGraphicFramePr>
        <p:xfrm>
          <a:off x="755576" y="483518"/>
          <a:ext cx="7920880" cy="4104456"/>
        </p:xfrm>
        <a:graphic>
          <a:graphicData uri="http://schemas.openxmlformats.org/drawingml/2006/table">
            <a:tbl>
              <a:tblPr firstRow="1" firstCol="1" bandRow="1">
                <a:tableStyleId>{16D9F66E-5EB9-4882-86FB-DCBF35E3C3E4}</a:tableStyleId>
              </a:tblPr>
              <a:tblGrid>
                <a:gridCol w="4176464"/>
                <a:gridCol w="3744416"/>
              </a:tblGrid>
              <a:tr h="4104456">
                <a:tc>
                  <a:txBody>
                    <a:bodyPr/>
                    <a:lstStyle/>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「窺探那地」，去了四十天，任務完成</a:t>
                      </a:r>
                    </a:p>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取得「成果」</a:t>
                      </a:r>
                      <a:r>
                        <a:rPr lang="en-US" sz="2000" kern="100" dirty="0">
                          <a:effectLst/>
                          <a:latin typeface="Adobe 繁黑體 Std B" pitchFamily="34" charset="-120"/>
                          <a:ea typeface="Adobe 繁黑體 Std B" pitchFamily="34" charset="-120"/>
                        </a:rPr>
                        <a:t>(</a:t>
                      </a:r>
                      <a:r>
                        <a:rPr lang="zh-TW" sz="2000" kern="100" dirty="0">
                          <a:effectLst/>
                          <a:latin typeface="Adobe 繁黑體 Std B" pitchFamily="34" charset="-120"/>
                          <a:ea typeface="Adobe 繁黑體 Std B" pitchFamily="34" charset="-120"/>
                        </a:rPr>
                        <a:t>有果子帶回</a:t>
                      </a:r>
                      <a:r>
                        <a:rPr lang="en-US" sz="2000" kern="100" dirty="0">
                          <a:effectLst/>
                          <a:latin typeface="Adobe 繁黑體 Std B" pitchFamily="34" charset="-120"/>
                          <a:ea typeface="Adobe 繁黑體 Std B" pitchFamily="34" charset="-120"/>
                        </a:rPr>
                        <a:t>)</a:t>
                      </a:r>
                      <a:endParaRPr lang="zh-TW" sz="2000" kern="100" dirty="0">
                        <a:effectLst/>
                        <a:latin typeface="Adobe 繁黑體 Std B" pitchFamily="34" charset="-120"/>
                        <a:ea typeface="Adobe 繁黑體 Std B" pitchFamily="34" charset="-120"/>
                      </a:endParaRPr>
                    </a:p>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「果然」</a:t>
                      </a:r>
                      <a:r>
                        <a:rPr lang="en-US" sz="2000" kern="100" dirty="0">
                          <a:effectLst/>
                          <a:latin typeface="Adobe 繁黑體 Std B" pitchFamily="34" charset="-120"/>
                          <a:ea typeface="Adobe 繁黑體 Std B" pitchFamily="34" charset="-120"/>
                          <a:sym typeface="Wingdings"/>
                        </a:rPr>
                        <a:t></a:t>
                      </a:r>
                      <a:r>
                        <a:rPr lang="zh-TW" sz="2000" kern="100" dirty="0">
                          <a:effectLst/>
                          <a:latin typeface="Adobe 繁黑體 Std B" pitchFamily="34" charset="-120"/>
                          <a:ea typeface="Adobe 繁黑體 Std B" pitchFamily="34" charset="-120"/>
                        </a:rPr>
                        <a:t>「然而」</a:t>
                      </a:r>
                      <a:r>
                        <a:rPr lang="en-US" sz="2000" kern="100" dirty="0">
                          <a:effectLst/>
                          <a:latin typeface="Adobe 繁黑體 Std B" pitchFamily="34" charset="-120"/>
                          <a:ea typeface="Adobe 繁黑體 Std B" pitchFamily="34" charset="-120"/>
                          <a:sym typeface="Wingdings"/>
                        </a:rPr>
                        <a:t></a:t>
                      </a:r>
                      <a:r>
                        <a:rPr lang="zh-TW" sz="2000" kern="100" dirty="0">
                          <a:effectLst/>
                          <a:latin typeface="Adobe 繁黑體 Std B" pitchFamily="34" charset="-120"/>
                          <a:ea typeface="Adobe 繁黑體 Std B" pitchFamily="34" charset="-120"/>
                        </a:rPr>
                        <a:t>「據我們看」</a:t>
                      </a:r>
                      <a:r>
                        <a:rPr lang="en-US" sz="2000" kern="100" dirty="0">
                          <a:effectLst/>
                          <a:latin typeface="Adobe 繁黑體 Std B" pitchFamily="34" charset="-120"/>
                          <a:ea typeface="Adobe 繁黑體 Std B" pitchFamily="34" charset="-120"/>
                          <a:sym typeface="Wingdings"/>
                        </a:rPr>
                        <a:t></a:t>
                      </a:r>
                      <a:r>
                        <a:rPr lang="zh-TW" sz="2000" kern="100" dirty="0">
                          <a:effectLst/>
                          <a:latin typeface="Adobe 繁黑體 Std B" pitchFamily="34" charset="-120"/>
                          <a:ea typeface="Adobe 繁黑體 Std B" pitchFamily="34" charset="-120"/>
                        </a:rPr>
                        <a:t>「不能上去」</a:t>
                      </a:r>
                    </a:p>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結論：負面</a:t>
                      </a:r>
                    </a:p>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有客觀事實，但卻相信主觀解釋</a:t>
                      </a:r>
                    </a:p>
                  </a:txBody>
                  <a:tcPr marL="68580" marR="68580" marT="0" marB="0"/>
                </a:tc>
                <a:tc>
                  <a:txBody>
                    <a:bodyPr/>
                    <a:lstStyle/>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「窺探那地」，去了三天，沒有完成任務</a:t>
                      </a:r>
                    </a:p>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只去了喇合家和山上</a:t>
                      </a:r>
                    </a:p>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「果然」</a:t>
                      </a:r>
                      <a:r>
                        <a:rPr lang="en-US" sz="2000" kern="100" dirty="0">
                          <a:effectLst/>
                          <a:latin typeface="Adobe 繁黑體 Std B" pitchFamily="34" charset="-120"/>
                          <a:ea typeface="Adobe 繁黑體 Std B" pitchFamily="34" charset="-120"/>
                          <a:sym typeface="Wingdings"/>
                        </a:rPr>
                        <a:t></a:t>
                      </a:r>
                      <a:r>
                        <a:rPr lang="zh-TW" sz="2000" kern="100" dirty="0">
                          <a:effectLst/>
                          <a:latin typeface="Adobe 繁黑體 Std B" pitchFamily="34" charset="-120"/>
                          <a:ea typeface="Adobe 繁黑體 Std B" pitchFamily="34" charset="-120"/>
                        </a:rPr>
                        <a:t>「交在」</a:t>
                      </a:r>
                      <a:r>
                        <a:rPr lang="en-US" sz="2000" kern="100" dirty="0">
                          <a:effectLst/>
                          <a:latin typeface="Adobe 繁黑體 Std B" pitchFamily="34" charset="-120"/>
                          <a:ea typeface="Adobe 繁黑體 Std B" pitchFamily="34" charset="-120"/>
                          <a:sym typeface="Wingdings"/>
                        </a:rPr>
                        <a:t></a:t>
                      </a:r>
                      <a:r>
                        <a:rPr lang="zh-TW" sz="2000" kern="100" dirty="0">
                          <a:effectLst/>
                          <a:latin typeface="Adobe 繁黑體 Std B" pitchFamily="34" charset="-120"/>
                          <a:ea typeface="Adobe 繁黑體 Std B" pitchFamily="34" charset="-120"/>
                        </a:rPr>
                        <a:t>「心都消化」</a:t>
                      </a:r>
                    </a:p>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結論：正面</a:t>
                      </a:r>
                    </a:p>
                    <a:p>
                      <a:pPr marL="342900" lvl="0" indent="-342900">
                        <a:lnSpc>
                          <a:spcPct val="150000"/>
                        </a:lnSpc>
                        <a:spcAft>
                          <a:spcPts val="0"/>
                        </a:spcAft>
                        <a:buFont typeface="+mj-lt"/>
                        <a:buAutoNum type="arabicPeriod"/>
                      </a:pPr>
                      <a:r>
                        <a:rPr lang="zh-TW" sz="2000" kern="100" dirty="0">
                          <a:effectLst/>
                          <a:latin typeface="Adobe 繁黑體 Std B" pitchFamily="34" charset="-120"/>
                          <a:ea typeface="Adobe 繁黑體 Std B" pitchFamily="34" charset="-120"/>
                        </a:rPr>
                        <a:t>沒有客觀事實</a:t>
                      </a:r>
                      <a:r>
                        <a:rPr lang="zh-TW" sz="2000" kern="100" dirty="0" smtClean="0">
                          <a:effectLst/>
                          <a:latin typeface="Adobe 繁黑體 Std B" pitchFamily="34" charset="-120"/>
                          <a:ea typeface="Adobe 繁黑體 Std B" pitchFamily="34" charset="-120"/>
                        </a:rPr>
                        <a:t>，</a:t>
                      </a:r>
                      <a:r>
                        <a:rPr lang="zh-TW" altLang="en-US" sz="2000" kern="100" dirty="0" smtClean="0">
                          <a:effectLst/>
                          <a:latin typeface="Adobe 繁黑體 Std B" pitchFamily="34" charset="-120"/>
                          <a:ea typeface="Adobe 繁黑體 Std B" pitchFamily="34" charset="-120"/>
                        </a:rPr>
                        <a:t>但憑藉相信上帝應許而超越環境</a:t>
                      </a:r>
                      <a:endParaRPr lang="zh-TW" sz="2000" kern="100" dirty="0">
                        <a:effectLst/>
                        <a:latin typeface="Adobe 繁黑體 Std B" pitchFamily="34" charset="-120"/>
                        <a:ea typeface="Adobe 繁黑體 Std B" pitchFamily="34" charset="-120"/>
                      </a:endParaRPr>
                    </a:p>
                  </a:txBody>
                  <a:tcPr marL="68580" marR="68580" marT="0" marB="0"/>
                </a:tc>
              </a:tr>
            </a:tbl>
          </a:graphicData>
        </a:graphic>
      </p:graphicFrame>
      <p:pic>
        <p:nvPicPr>
          <p:cNvPr id="2049"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20683" t="20582" r="6666" b="29084"/>
          <a:stretch/>
        </p:blipFill>
        <p:spPr bwMode="auto">
          <a:xfrm>
            <a:off x="1899" y="0"/>
            <a:ext cx="9144000" cy="5236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橢圓 2"/>
          <p:cNvSpPr/>
          <p:nvPr/>
        </p:nvSpPr>
        <p:spPr>
          <a:xfrm>
            <a:off x="971600" y="1923678"/>
            <a:ext cx="3960440" cy="10081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5" name="橢圓 4"/>
          <p:cNvSpPr/>
          <p:nvPr/>
        </p:nvSpPr>
        <p:spPr>
          <a:xfrm>
            <a:off x="4932040" y="1851670"/>
            <a:ext cx="3960440" cy="10081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30014427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1922098434"/>
              </p:ext>
            </p:extLst>
          </p:nvPr>
        </p:nvGraphicFramePr>
        <p:xfrm>
          <a:off x="251520" y="584738"/>
          <a:ext cx="8612582" cy="4468099"/>
        </p:xfrm>
        <a:graphic>
          <a:graphicData uri="http://schemas.openxmlformats.org/drawingml/2006/table">
            <a:tbl>
              <a:tblPr firstRow="1" firstCol="1" bandRow="1">
                <a:tableStyleId>{91EBBBCC-DAD2-459C-BE2E-F6DE35CF9A28}</a:tableStyleId>
              </a:tblPr>
              <a:tblGrid>
                <a:gridCol w="4306291"/>
                <a:gridCol w="4306291"/>
              </a:tblGrid>
              <a:tr h="298569">
                <a:tc>
                  <a:txBody>
                    <a:bodyPr/>
                    <a:lstStyle/>
                    <a:p>
                      <a:pPr algn="ctr">
                        <a:spcAft>
                          <a:spcPts val="0"/>
                        </a:spcAft>
                      </a:pPr>
                      <a:r>
                        <a:rPr lang="zh-TW" sz="2000" kern="100" dirty="0">
                          <a:effectLst/>
                          <a:latin typeface="Adobe 繁黑體 Std B" pitchFamily="34" charset="-120"/>
                          <a:ea typeface="Adobe 繁黑體 Std B" pitchFamily="34" charset="-120"/>
                        </a:rPr>
                        <a:t>探子</a:t>
                      </a:r>
                    </a:p>
                  </a:txBody>
                  <a:tcPr marL="68580" marR="68580" marT="0" marB="0"/>
                </a:tc>
                <a:tc>
                  <a:txBody>
                    <a:bodyPr/>
                    <a:lstStyle/>
                    <a:p>
                      <a:pPr algn="ctr">
                        <a:spcAft>
                          <a:spcPts val="0"/>
                        </a:spcAft>
                      </a:pPr>
                      <a:r>
                        <a:rPr lang="zh-TW" sz="2000" kern="100" dirty="0">
                          <a:effectLst/>
                          <a:latin typeface="Adobe 繁黑體 Std B" pitchFamily="34" charset="-120"/>
                          <a:ea typeface="Adobe 繁黑體 Std B" pitchFamily="34" charset="-120"/>
                        </a:rPr>
                        <a:t>喇合</a:t>
                      </a:r>
                    </a:p>
                  </a:txBody>
                  <a:tcPr marL="68580" marR="68580" marT="0" marB="0"/>
                </a:tc>
              </a:tr>
              <a:tr h="597139">
                <a:tc>
                  <a:txBody>
                    <a:bodyPr/>
                    <a:lstStyle/>
                    <a:p>
                      <a:pPr marL="342900" lvl="0" indent="-342900">
                        <a:spcAft>
                          <a:spcPts val="0"/>
                        </a:spcAft>
                        <a:buFont typeface="Wingdings"/>
                        <a:buChar char=""/>
                      </a:pPr>
                      <a:r>
                        <a:rPr lang="zh-TW" sz="1800" kern="100" dirty="0">
                          <a:effectLst/>
                          <a:latin typeface="Adobe 繁黑體 Std B" pitchFamily="34" charset="-120"/>
                          <a:ea typeface="Adobe 繁黑體 Std B" pitchFamily="34" charset="-120"/>
                        </a:rPr>
                        <a:t>以色列中的精英份子，委以重任作間諜</a:t>
                      </a:r>
                    </a:p>
                    <a:p>
                      <a:pPr marL="342900" lvl="0" indent="-342900">
                        <a:spcAft>
                          <a:spcPts val="0"/>
                        </a:spcAft>
                        <a:buFont typeface="Wingdings"/>
                        <a:buChar char=""/>
                      </a:pPr>
                      <a:r>
                        <a:rPr lang="zh-TW" sz="1800" kern="100" dirty="0">
                          <a:effectLst/>
                          <a:latin typeface="Adobe 繁黑體 Std B" pitchFamily="34" charset="-120"/>
                          <a:ea typeface="Adobe 繁黑體 Std B" pitchFamily="34" charset="-120"/>
                        </a:rPr>
                        <a:t>上帝聖潔的選民</a:t>
                      </a:r>
                    </a:p>
                  </a:txBody>
                  <a:tcPr marL="68580" marR="68580" marT="0" marB="0"/>
                </a:tc>
                <a:tc>
                  <a:txBody>
                    <a:bodyPr/>
                    <a:lstStyle/>
                    <a:p>
                      <a:pPr marL="342900" lvl="0" indent="-342900">
                        <a:spcAft>
                          <a:spcPts val="0"/>
                        </a:spcAft>
                        <a:buFont typeface="Wingdings"/>
                        <a:buChar char=""/>
                      </a:pPr>
                      <a:r>
                        <a:rPr lang="zh-TW" sz="1800" kern="100" dirty="0">
                          <a:effectLst/>
                          <a:latin typeface="Adobe 繁黑體 Std B" pitchFamily="34" charset="-120"/>
                          <a:ea typeface="Adobe 繁黑體 Std B" pitchFamily="34" charset="-120"/>
                        </a:rPr>
                        <a:t>耶利哥</a:t>
                      </a:r>
                      <a:r>
                        <a:rPr lang="zh-TW" sz="1800" kern="100" dirty="0" smtClean="0">
                          <a:effectLst/>
                          <a:latin typeface="Adobe 繁黑體 Std B" pitchFamily="34" charset="-120"/>
                          <a:ea typeface="Adobe 繁黑體 Std B" pitchFamily="34" charset="-120"/>
                        </a:rPr>
                        <a:t>城的</a:t>
                      </a:r>
                      <a:r>
                        <a:rPr lang="zh-TW" sz="1800" kern="100" dirty="0">
                          <a:effectLst/>
                          <a:latin typeface="Adobe 繁黑體 Std B" pitchFamily="34" charset="-120"/>
                          <a:ea typeface="Adobe 繁黑體 Std B" pitchFamily="34" charset="-120"/>
                        </a:rPr>
                        <a:t>社會邊緣人物，風塵女子</a:t>
                      </a:r>
                    </a:p>
                    <a:p>
                      <a:pPr marL="342900" lvl="0" indent="-342900">
                        <a:spcAft>
                          <a:spcPts val="0"/>
                        </a:spcAft>
                        <a:buFont typeface="Wingdings"/>
                        <a:buChar char=""/>
                      </a:pPr>
                      <a:r>
                        <a:rPr lang="zh-TW" sz="1800" kern="100" dirty="0">
                          <a:effectLst/>
                          <a:latin typeface="Adobe 繁黑體 Std B" pitchFamily="34" charset="-120"/>
                          <a:ea typeface="Adobe 繁黑體 Std B" pitchFamily="34" charset="-120"/>
                        </a:rPr>
                        <a:t>外邦人中，道德敗壞</a:t>
                      </a:r>
                    </a:p>
                  </a:txBody>
                  <a:tcPr marL="68580" marR="68580" marT="0" marB="0"/>
                </a:tc>
              </a:tr>
              <a:tr h="597139">
                <a:tc>
                  <a:txBody>
                    <a:bodyPr/>
                    <a:lstStyle/>
                    <a:p>
                      <a:pPr marL="342900" lvl="0" indent="-342900">
                        <a:spcAft>
                          <a:spcPts val="0"/>
                        </a:spcAft>
                        <a:buFont typeface="Wingdings"/>
                        <a:buChar char=""/>
                      </a:pPr>
                      <a:r>
                        <a:rPr lang="zh-TW" sz="1800" kern="100" dirty="0">
                          <a:effectLst/>
                          <a:latin typeface="Adobe 繁黑體 Std B" pitchFamily="34" charset="-120"/>
                          <a:ea typeface="Adobe 繁黑體 Std B" pitchFamily="34" charset="-120"/>
                        </a:rPr>
                        <a:t>被動</a:t>
                      </a:r>
                    </a:p>
                    <a:p>
                      <a:pPr marL="342900" lvl="0" indent="-342900">
                        <a:spcAft>
                          <a:spcPts val="0"/>
                        </a:spcAft>
                        <a:buFont typeface="Wingdings"/>
                        <a:buChar char=""/>
                      </a:pPr>
                      <a:r>
                        <a:rPr lang="zh-TW" sz="1800" kern="100" dirty="0">
                          <a:effectLst/>
                          <a:latin typeface="Adobe 繁黑體 Std B" pitchFamily="34" charset="-120"/>
                          <a:ea typeface="Adobe 繁黑體 Std B" pitchFamily="34" charset="-120"/>
                        </a:rPr>
                        <a:t>被追趕、被領上房頂、被藏、被問</a:t>
                      </a:r>
                    </a:p>
                  </a:txBody>
                  <a:tcPr marL="68580" marR="68580" marT="0" marB="0"/>
                </a:tc>
                <a:tc>
                  <a:txBody>
                    <a:bodyPr/>
                    <a:lstStyle/>
                    <a:p>
                      <a:pPr marL="342900" lvl="0" indent="-342900">
                        <a:spcAft>
                          <a:spcPts val="0"/>
                        </a:spcAft>
                        <a:buFont typeface="Wingdings"/>
                        <a:buChar char=""/>
                      </a:pPr>
                      <a:r>
                        <a:rPr lang="zh-TW" sz="1800" kern="100">
                          <a:effectLst/>
                          <a:latin typeface="Adobe 繁黑體 Std B" pitchFamily="34" charset="-120"/>
                          <a:ea typeface="Adobe 繁黑體 Std B" pitchFamily="34" charset="-120"/>
                        </a:rPr>
                        <a:t>主角、主動</a:t>
                      </a:r>
                    </a:p>
                    <a:p>
                      <a:pPr marL="304800">
                        <a:spcAft>
                          <a:spcPts val="0"/>
                        </a:spcAft>
                      </a:pPr>
                      <a:r>
                        <a:rPr lang="en-US" sz="1800" kern="100" dirty="0">
                          <a:effectLst/>
                          <a:latin typeface="Adobe 繁黑體 Std B" pitchFamily="34" charset="-120"/>
                          <a:ea typeface="Adobe 繁黑體 Std B" pitchFamily="34" charset="-120"/>
                        </a:rPr>
                        <a:t> </a:t>
                      </a:r>
                      <a:endParaRPr lang="zh-TW" sz="1800" kern="100">
                        <a:effectLst/>
                        <a:latin typeface="Adobe 繁黑體 Std B" pitchFamily="34" charset="-120"/>
                        <a:ea typeface="Adobe 繁黑體 Std B" pitchFamily="34" charset="-120"/>
                      </a:endParaRPr>
                    </a:p>
                  </a:txBody>
                  <a:tcPr marL="68580" marR="68580" marT="0" marB="0"/>
                </a:tc>
              </a:tr>
              <a:tr h="2687125">
                <a:tc>
                  <a:txBody>
                    <a:bodyPr/>
                    <a:lstStyle/>
                    <a:p>
                      <a:pPr marL="342900" lvl="0" indent="-342900">
                        <a:spcAft>
                          <a:spcPts val="0"/>
                        </a:spcAft>
                        <a:buFont typeface="Wingdings"/>
                        <a:buChar char=""/>
                      </a:pPr>
                      <a:r>
                        <a:rPr lang="zh-TW" sz="1800" kern="100" dirty="0">
                          <a:effectLst/>
                          <a:latin typeface="Adobe 繁黑體 Std B" pitchFamily="34" charset="-120"/>
                          <a:ea typeface="Adobe 繁黑體 Std B" pitchFamily="34" charset="-120"/>
                        </a:rPr>
                        <a:t>恐懼、無信心</a:t>
                      </a:r>
                    </a:p>
                    <a:p>
                      <a:pPr>
                        <a:spcAft>
                          <a:spcPts val="0"/>
                        </a:spcAft>
                      </a:pPr>
                      <a:r>
                        <a:rPr lang="en-US" sz="1800" kern="1200" dirty="0">
                          <a:effectLst/>
                          <a:latin typeface="Adobe 繁黑體 Std B" pitchFamily="34" charset="-120"/>
                          <a:ea typeface="Adobe 繁黑體 Std B" pitchFamily="34" charset="-120"/>
                        </a:rPr>
                        <a:t>2:</a:t>
                      </a:r>
                      <a:r>
                        <a:rPr kumimoji="1" lang="en-US" sz="1800" kern="1200" dirty="0">
                          <a:effectLst/>
                          <a:latin typeface="Adobe 繁黑體 Std B" pitchFamily="34" charset="-120"/>
                          <a:ea typeface="Adobe 繁黑體 Std B" pitchFamily="34" charset="-120"/>
                        </a:rPr>
                        <a:t>14 </a:t>
                      </a:r>
                      <a:r>
                        <a:rPr kumimoji="1" lang="zh-TW" sz="1800" kern="1200" dirty="0">
                          <a:effectLst/>
                          <a:latin typeface="Adobe 繁黑體 Std B" pitchFamily="34" charset="-120"/>
                          <a:ea typeface="Adobe 繁黑體 Std B" pitchFamily="34" charset="-120"/>
                        </a:rPr>
                        <a:t>二人對他說：你若不洩漏我們這件事，我們情願替你們死。耶和華將這地賜給我們的時候，我們必以慈愛誠實待你。</a:t>
                      </a:r>
                      <a:endParaRPr lang="zh-TW" sz="1800" kern="100" dirty="0">
                        <a:effectLst/>
                        <a:latin typeface="Adobe 繁黑體 Std B" pitchFamily="34" charset="-120"/>
                        <a:ea typeface="Adobe 繁黑體 Std B" pitchFamily="34" charset="-120"/>
                      </a:endParaRPr>
                    </a:p>
                    <a:p>
                      <a:pPr algn="just">
                        <a:spcAft>
                          <a:spcPts val="0"/>
                        </a:spcAft>
                      </a:pPr>
                      <a:r>
                        <a:rPr lang="en-US" sz="1800" kern="0" baseline="30000" dirty="0">
                          <a:effectLst/>
                          <a:latin typeface="Adobe 繁黑體 Std B" pitchFamily="34" charset="-120"/>
                          <a:ea typeface="Adobe 繁黑體 Std B" pitchFamily="34" charset="-120"/>
                        </a:rPr>
                        <a:t>NET </a:t>
                      </a:r>
                      <a:r>
                        <a:rPr lang="en-US" sz="1800" kern="0" dirty="0">
                          <a:effectLst/>
                          <a:latin typeface="Adobe 繁黑體 Std B" pitchFamily="34" charset="-120"/>
                          <a:ea typeface="Adobe 繁黑體 Std B" pitchFamily="34" charset="-120"/>
                        </a:rPr>
                        <a:t>Joshua 2:14 The men said to her, "If you die, may we die too! If you do not report what we've been up to, then, when the LORD hands the land over to us, we will show unswerving allegiance to you</a:t>
                      </a:r>
                      <a:r>
                        <a:rPr lang="en-US" sz="1800" kern="0" dirty="0" smtClean="0">
                          <a:effectLst/>
                          <a:latin typeface="Adobe 繁黑體 Std B" pitchFamily="34" charset="-120"/>
                          <a:ea typeface="Adobe 繁黑體 Std B" pitchFamily="34" charset="-120"/>
                        </a:rPr>
                        <a:t>."</a:t>
                      </a:r>
                      <a:endParaRPr lang="zh-TW" sz="1800" kern="100" dirty="0">
                        <a:effectLst/>
                        <a:latin typeface="Adobe 繁黑體 Std B" pitchFamily="34" charset="-120"/>
                        <a:ea typeface="Adobe 繁黑體 Std B" pitchFamily="34" charset="-120"/>
                      </a:endParaRPr>
                    </a:p>
                  </a:txBody>
                  <a:tcPr marL="68580" marR="68580" marT="0" marB="0"/>
                </a:tc>
                <a:tc>
                  <a:txBody>
                    <a:bodyPr/>
                    <a:lstStyle/>
                    <a:p>
                      <a:pPr marL="342900" lvl="0" indent="-342900">
                        <a:spcAft>
                          <a:spcPts val="0"/>
                        </a:spcAft>
                        <a:buFont typeface="Wingdings"/>
                        <a:buChar char=""/>
                      </a:pPr>
                      <a:r>
                        <a:rPr kumimoji="1" lang="zh-TW" sz="1800" kern="1200" dirty="0">
                          <a:effectLst/>
                          <a:latin typeface="Adobe 繁黑體 Std B" pitchFamily="34" charset="-120"/>
                          <a:ea typeface="Adobe 繁黑體 Std B" pitchFamily="34" charset="-120"/>
                        </a:rPr>
                        <a:t>有信心，果敢，有策略</a:t>
                      </a:r>
                      <a:endParaRPr lang="zh-TW" sz="1800" kern="100" dirty="0">
                        <a:effectLst/>
                        <a:latin typeface="Adobe 繁黑體 Std B" pitchFamily="34" charset="-120"/>
                        <a:ea typeface="Adobe 繁黑體 Std B" pitchFamily="34" charset="-120"/>
                      </a:endParaRPr>
                    </a:p>
                    <a:p>
                      <a:pPr>
                        <a:spcAft>
                          <a:spcPts val="0"/>
                        </a:spcAft>
                      </a:pPr>
                      <a:r>
                        <a:rPr lang="en-US" sz="1800" kern="1200" dirty="0">
                          <a:effectLst/>
                          <a:latin typeface="Adobe 繁黑體 Std B" pitchFamily="34" charset="-120"/>
                          <a:ea typeface="Adobe 繁黑體 Std B" pitchFamily="34" charset="-120"/>
                        </a:rPr>
                        <a:t> </a:t>
                      </a:r>
                      <a:endParaRPr lang="zh-TW" sz="1800" kern="100" dirty="0">
                        <a:effectLst/>
                        <a:latin typeface="Adobe 繁黑體 Std B" pitchFamily="34" charset="-120"/>
                        <a:ea typeface="Adobe 繁黑體 Std B" pitchFamily="34" charset="-120"/>
                      </a:endParaRPr>
                    </a:p>
                    <a:p>
                      <a:pPr marL="342900" lvl="0" indent="-342900">
                        <a:spcAft>
                          <a:spcPts val="0"/>
                        </a:spcAft>
                        <a:buFont typeface="+mj-lt"/>
                        <a:buAutoNum type="arabicPeriod"/>
                      </a:pPr>
                      <a:r>
                        <a:rPr lang="zh-TW" sz="1800" kern="1200" dirty="0">
                          <a:effectLst/>
                          <a:latin typeface="Adobe 繁黑體 Std B" pitchFamily="34" charset="-120"/>
                          <a:ea typeface="Adobe 繁黑體 Std B" pitchFamily="34" charset="-120"/>
                        </a:rPr>
                        <a:t>安排避開追兵</a:t>
                      </a:r>
                      <a:endParaRPr lang="zh-TW" sz="1800" kern="100" dirty="0">
                        <a:effectLst/>
                        <a:latin typeface="Adobe 繁黑體 Std B" pitchFamily="34" charset="-120"/>
                        <a:ea typeface="Adobe 繁黑體 Std B" pitchFamily="34" charset="-120"/>
                      </a:endParaRPr>
                    </a:p>
                    <a:p>
                      <a:pPr marL="228600">
                        <a:spcAft>
                          <a:spcPts val="0"/>
                        </a:spcAft>
                      </a:pPr>
                      <a:r>
                        <a:rPr lang="en-US" sz="1800" kern="100" dirty="0">
                          <a:effectLst/>
                          <a:latin typeface="Adobe 繁黑體 Std B" pitchFamily="34" charset="-120"/>
                          <a:ea typeface="Adobe 繁黑體 Std B" pitchFamily="34" charset="-120"/>
                        </a:rPr>
                        <a:t> </a:t>
                      </a:r>
                      <a:endParaRPr lang="zh-TW" sz="1800" kern="100" dirty="0">
                        <a:effectLst/>
                        <a:latin typeface="Adobe 繁黑體 Std B" pitchFamily="34" charset="-120"/>
                        <a:ea typeface="Adobe 繁黑體 Std B" pitchFamily="34" charset="-120"/>
                      </a:endParaRPr>
                    </a:p>
                    <a:p>
                      <a:pPr marL="0" lvl="0" indent="0">
                        <a:spcAft>
                          <a:spcPts val="0"/>
                        </a:spcAft>
                        <a:buFont typeface="+mj-lt"/>
                        <a:buNone/>
                      </a:pPr>
                      <a:r>
                        <a:rPr lang="en-US" altLang="zh-TW" sz="1800" kern="1200" dirty="0" smtClean="0">
                          <a:effectLst/>
                          <a:latin typeface="Adobe 繁黑體 Std B" pitchFamily="34" charset="-120"/>
                          <a:ea typeface="Adobe 繁黑體 Std B" pitchFamily="34" charset="-120"/>
                        </a:rPr>
                        <a:t>2.</a:t>
                      </a:r>
                      <a:r>
                        <a:rPr lang="zh-TW" altLang="en-US" sz="1800" kern="1200" dirty="0" smtClean="0">
                          <a:effectLst/>
                          <a:latin typeface="Adobe 繁黑體 Std B" pitchFamily="34" charset="-120"/>
                          <a:ea typeface="Adobe 繁黑體 Std B" pitchFamily="34" charset="-120"/>
                        </a:rPr>
                        <a:t>     </a:t>
                      </a:r>
                      <a:r>
                        <a:rPr lang="zh-TW" sz="1800" kern="1200" dirty="0" smtClean="0">
                          <a:effectLst/>
                          <a:latin typeface="Adobe 繁黑體 Std B" pitchFamily="34" charset="-120"/>
                          <a:ea typeface="Adobe 繁黑體 Std B" pitchFamily="34" charset="-120"/>
                        </a:rPr>
                        <a:t>善後</a:t>
                      </a:r>
                      <a:r>
                        <a:rPr lang="zh-TW" sz="1800" kern="1200" dirty="0">
                          <a:effectLst/>
                          <a:latin typeface="Adobe 繁黑體 Std B" pitchFamily="34" charset="-120"/>
                          <a:ea typeface="Adobe 繁黑體 Std B" pitchFamily="34" charset="-120"/>
                        </a:rPr>
                        <a:t>的三天</a:t>
                      </a:r>
                      <a:endParaRPr lang="zh-TW" sz="1800" kern="100" dirty="0">
                        <a:effectLst/>
                        <a:latin typeface="Adobe 繁黑體 Std B" pitchFamily="34" charset="-120"/>
                        <a:ea typeface="Adobe 繁黑體 Std B" pitchFamily="34" charset="-120"/>
                        <a:cs typeface="Arial"/>
                      </a:endParaRPr>
                    </a:p>
                  </a:txBody>
                  <a:tcPr marL="68580" marR="68580" marT="0" marB="0"/>
                </a:tc>
              </a:tr>
            </a:tbl>
          </a:graphicData>
        </a:graphic>
      </p:graphicFrame>
      <p:sp>
        <p:nvSpPr>
          <p:cNvPr id="3" name="Rectangle 1"/>
          <p:cNvSpPr>
            <a:spLocks noChangeArrowheads="1"/>
          </p:cNvSpPr>
          <p:nvPr/>
        </p:nvSpPr>
        <p:spPr bwMode="auto">
          <a:xfrm>
            <a:off x="251520" y="108306"/>
            <a:ext cx="26981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1pPr>
            <a:lvl2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2pPr>
            <a:lvl3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3pPr>
            <a:lvl4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4pPr>
            <a:lvl5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tabLst/>
            </a:pPr>
            <a:r>
              <a:rPr kumimoji="1" lang="zh-TW" altLang="zh-HK" sz="2800" b="1" i="0" u="none" strike="noStrike" cap="none" normalizeH="0" baseline="0" dirty="0" smtClean="0">
                <a:ln>
                  <a:noFill/>
                </a:ln>
                <a:solidFill>
                  <a:schemeClr val="tx1"/>
                </a:solidFill>
                <a:effectLst/>
                <a:latin typeface="微軟正黑體 Light" panose="020B0304030504040204" pitchFamily="34" charset="-120"/>
                <a:ea typeface="微軟正黑體 Light" panose="020B0304030504040204" pitchFamily="34" charset="-120"/>
                <a:cs typeface="Times New Roman" pitchFamily="18" charset="0"/>
              </a:rPr>
              <a:t>「喇合與探子」</a:t>
            </a:r>
            <a:endParaRPr kumimoji="1" lang="zh-TW" altLang="zh-HK" sz="1600" b="1" i="0" u="none" strike="noStrike" cap="none" normalizeH="0" baseline="0" dirty="0" smtClean="0">
              <a:ln>
                <a:noFill/>
              </a:ln>
              <a:solidFill>
                <a:schemeClr val="tx1"/>
              </a:solidFill>
              <a:effectLst/>
              <a:latin typeface="微軟正黑體 Light" panose="020B0304030504040204" pitchFamily="34" charset="-120"/>
              <a:ea typeface="微軟正黑體 Light" panose="020B0304030504040204" pitchFamily="34" charset="-120"/>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946" t="24521" r="11964" b="32285"/>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33666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ç¸éåç"/>
          <p:cNvPicPr>
            <a:picLocks noChangeAspect="1" noChangeArrowheads="1"/>
          </p:cNvPicPr>
          <p:nvPr/>
        </p:nvPicPr>
        <p:blipFill rotWithShape="1">
          <a:blip r:embed="rId2">
            <a:extLst>
              <a:ext uri="{28A0092B-C50C-407E-A947-70E740481C1C}">
                <a14:useLocalDpi xmlns:a14="http://schemas.microsoft.com/office/drawing/2010/main" val="0"/>
              </a:ext>
            </a:extLst>
          </a:blip>
          <a:srcRect b="6160"/>
          <a:stretch/>
        </p:blipFill>
        <p:spPr bwMode="auto">
          <a:xfrm>
            <a:off x="6565" y="0"/>
            <a:ext cx="492547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ç¸éå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1716" y="0"/>
            <a:ext cx="427228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951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510904909"/>
              </p:ext>
            </p:extLst>
          </p:nvPr>
        </p:nvGraphicFramePr>
        <p:xfrm>
          <a:off x="251520" y="771550"/>
          <a:ext cx="8612582" cy="3779520"/>
        </p:xfrm>
        <a:graphic>
          <a:graphicData uri="http://schemas.openxmlformats.org/drawingml/2006/table">
            <a:tbl>
              <a:tblPr firstRow="1" firstCol="1" bandRow="1">
                <a:tableStyleId>{91EBBBCC-DAD2-459C-BE2E-F6DE35CF9A28}</a:tableStyleId>
              </a:tblPr>
              <a:tblGrid>
                <a:gridCol w="4306291"/>
                <a:gridCol w="4306291"/>
              </a:tblGrid>
              <a:tr h="298569">
                <a:tc>
                  <a:txBody>
                    <a:bodyPr/>
                    <a:lstStyle/>
                    <a:p>
                      <a:pPr algn="ctr">
                        <a:spcAft>
                          <a:spcPts val="0"/>
                        </a:spcAft>
                      </a:pPr>
                      <a:r>
                        <a:rPr lang="zh-TW" sz="3200" kern="100" dirty="0">
                          <a:effectLst/>
                          <a:latin typeface="Adobe 繁黑體 Std B" pitchFamily="34" charset="-120"/>
                          <a:ea typeface="Adobe 繁黑體 Std B" pitchFamily="34" charset="-120"/>
                        </a:rPr>
                        <a:t>探子</a:t>
                      </a:r>
                    </a:p>
                  </a:txBody>
                  <a:tcPr marL="68580" marR="68580" marT="0" marB="0">
                    <a:lnB w="12700" cap="flat" cmpd="sng" algn="ctr">
                      <a:solidFill>
                        <a:schemeClr val="tx1"/>
                      </a:solidFill>
                      <a:prstDash val="solid"/>
                      <a:round/>
                      <a:headEnd type="none" w="med" len="med"/>
                      <a:tailEnd type="none" w="med" len="med"/>
                    </a:lnB>
                  </a:tcPr>
                </a:tc>
                <a:tc>
                  <a:txBody>
                    <a:bodyPr/>
                    <a:lstStyle/>
                    <a:p>
                      <a:pPr algn="ctr">
                        <a:spcAft>
                          <a:spcPts val="0"/>
                        </a:spcAft>
                      </a:pPr>
                      <a:r>
                        <a:rPr lang="zh-TW" sz="3200" kern="100" dirty="0">
                          <a:effectLst/>
                          <a:latin typeface="Adobe 繁黑體 Std B" pitchFamily="34" charset="-120"/>
                          <a:ea typeface="Adobe 繁黑體 Std B" pitchFamily="34" charset="-120"/>
                        </a:rPr>
                        <a:t>喇合</a:t>
                      </a:r>
                    </a:p>
                  </a:txBody>
                  <a:tcPr marL="68580" marR="68580" marT="0" marB="0">
                    <a:lnB w="12700" cap="flat" cmpd="sng" algn="ctr">
                      <a:solidFill>
                        <a:schemeClr val="tx1"/>
                      </a:solidFill>
                      <a:prstDash val="solid"/>
                      <a:round/>
                      <a:headEnd type="none" w="med" len="med"/>
                      <a:tailEnd type="none" w="med" len="med"/>
                    </a:lnB>
                  </a:tcPr>
                </a:tc>
              </a:tr>
              <a:tr h="597139">
                <a:tc>
                  <a:txBody>
                    <a:bodyPr/>
                    <a:lstStyle/>
                    <a:p>
                      <a:pPr marL="342900" lvl="0" indent="-342900">
                        <a:spcAft>
                          <a:spcPts val="0"/>
                        </a:spcAft>
                        <a:buFont typeface="Wingdings"/>
                        <a:buChar char=""/>
                      </a:pPr>
                      <a:r>
                        <a:rPr lang="zh-TW" sz="2400" kern="100" dirty="0">
                          <a:effectLst/>
                          <a:latin typeface="+mj-ea"/>
                          <a:ea typeface="+mj-ea"/>
                        </a:rPr>
                        <a:t>有可疑的</a:t>
                      </a:r>
                      <a:r>
                        <a:rPr lang="en-US" sz="2400" kern="100" dirty="0">
                          <a:effectLst/>
                          <a:latin typeface="+mj-ea"/>
                          <a:ea typeface="+mj-ea"/>
                        </a:rPr>
                        <a:t>(questionable)</a:t>
                      </a:r>
                      <a:endParaRPr lang="zh-TW" sz="2400" kern="100" dirty="0">
                        <a:effectLst/>
                        <a:latin typeface="+mj-ea"/>
                        <a:ea typeface="+mj-ea"/>
                      </a:endParaRPr>
                    </a:p>
                    <a:p>
                      <a:pPr marL="342900" lvl="0" indent="-342900">
                        <a:spcAft>
                          <a:spcPts val="0"/>
                        </a:spcAft>
                        <a:buFont typeface="Wingdings"/>
                        <a:buChar char=""/>
                      </a:pPr>
                      <a:r>
                        <a:rPr lang="en-US" sz="2400" kern="100" dirty="0">
                          <a:effectLst/>
                          <a:latin typeface="+mj-ea"/>
                          <a:ea typeface="+mj-ea"/>
                        </a:rPr>
                        <a:t>2:1 - </a:t>
                      </a:r>
                      <a:r>
                        <a:rPr kumimoji="1" lang="en-US" sz="2400" kern="1200" dirty="0">
                          <a:effectLst/>
                          <a:latin typeface="+mj-ea"/>
                          <a:ea typeface="+mj-ea"/>
                          <a:cs typeface="Arial"/>
                        </a:rPr>
                        <a:t>…</a:t>
                      </a:r>
                      <a:r>
                        <a:rPr kumimoji="1" lang="zh-TW" sz="2400" kern="1200" dirty="0">
                          <a:effectLst/>
                          <a:latin typeface="+mj-ea"/>
                          <a:ea typeface="+mj-ea"/>
                          <a:cs typeface="Arial"/>
                        </a:rPr>
                        <a:t>來到一個妓女名叫喇合的家裡，就在那裡躺臥。</a:t>
                      </a:r>
                      <a:endParaRPr lang="zh-TW" sz="2400" kern="100" dirty="0">
                        <a:effectLst/>
                        <a:latin typeface="+mj-ea"/>
                        <a:ea typeface="+mj-ea"/>
                      </a:endParaRPr>
                    </a:p>
                    <a:p>
                      <a:pPr marL="342900" lvl="0" indent="-342900">
                        <a:spcAft>
                          <a:spcPts val="0"/>
                        </a:spcAft>
                        <a:buFont typeface="Wingdings"/>
                        <a:buChar char=""/>
                      </a:pPr>
                      <a:r>
                        <a:rPr kumimoji="1" lang="en-US" sz="2400" kern="1200" dirty="0">
                          <a:effectLst/>
                          <a:latin typeface="+mj-ea"/>
                          <a:ea typeface="+mj-ea"/>
                          <a:cs typeface="Arial"/>
                        </a:rPr>
                        <a:t>2:8 </a:t>
                      </a:r>
                      <a:r>
                        <a:rPr kumimoji="1" lang="zh-TW" sz="2400" kern="1200" dirty="0">
                          <a:effectLst/>
                          <a:latin typeface="+mj-ea"/>
                          <a:ea typeface="+mj-ea"/>
                          <a:cs typeface="Arial"/>
                        </a:rPr>
                        <a:t>二人還沒有躺臥</a:t>
                      </a:r>
                      <a:r>
                        <a:rPr kumimoji="1" lang="en-US" sz="2400" kern="1200" dirty="0">
                          <a:effectLst/>
                          <a:latin typeface="+mj-ea"/>
                          <a:ea typeface="+mj-ea"/>
                          <a:cs typeface="Arial"/>
                        </a:rPr>
                        <a:t>… …</a:t>
                      </a:r>
                      <a:endParaRPr lang="zh-TW" sz="2400" kern="100" dirty="0">
                        <a:effectLst/>
                        <a:latin typeface="+mj-ea"/>
                        <a:ea typeface="+mj-ea"/>
                      </a:endParaRPr>
                    </a:p>
                    <a:p>
                      <a:pPr marL="342900" lvl="0" indent="-342900">
                        <a:spcAft>
                          <a:spcPts val="0"/>
                        </a:spcAft>
                        <a:buFont typeface="Wingdings"/>
                        <a:buChar char=""/>
                      </a:pPr>
                      <a:r>
                        <a:rPr lang="en-US" sz="2400" kern="100" dirty="0">
                          <a:effectLst/>
                          <a:latin typeface="+mj-ea"/>
                          <a:ea typeface="+mj-ea"/>
                        </a:rPr>
                        <a:t>NIV Joshua 2:8 Before the spies lay down for the night… … </a:t>
                      </a:r>
                      <a:endParaRPr lang="zh-TW" sz="2400" kern="100" dirty="0">
                        <a:effectLst/>
                        <a:latin typeface="+mj-ea"/>
                        <a:ea typeface="+mj-ea"/>
                      </a:endParaRPr>
                    </a:p>
                    <a:p>
                      <a:pPr marL="342900" lvl="0" indent="-342900">
                        <a:spcAft>
                          <a:spcPts val="0"/>
                        </a:spcAft>
                        <a:buFont typeface="Wingdings"/>
                        <a:buChar char=""/>
                      </a:pPr>
                      <a:r>
                        <a:rPr lang="en-US" sz="2400" kern="100" dirty="0">
                          <a:effectLst/>
                          <a:latin typeface="+mj-ea"/>
                          <a:ea typeface="+mj-ea"/>
                        </a:rPr>
                        <a:t>Walter Brueggemann: </a:t>
                      </a:r>
                      <a:endParaRPr lang="en-US" sz="2400" kern="100" dirty="0" smtClean="0">
                        <a:effectLst/>
                        <a:latin typeface="+mj-ea"/>
                        <a:ea typeface="+mj-ea"/>
                      </a:endParaRPr>
                    </a:p>
                    <a:p>
                      <a:pPr marL="0" lvl="0" indent="0">
                        <a:spcAft>
                          <a:spcPts val="0"/>
                        </a:spcAft>
                        <a:buFont typeface="Wingdings"/>
                        <a:buNone/>
                      </a:pPr>
                      <a:r>
                        <a:rPr lang="zh-TW" altLang="en-US" sz="2400" kern="100" dirty="0" smtClean="0">
                          <a:effectLst/>
                          <a:latin typeface="+mj-ea"/>
                          <a:ea typeface="+mj-ea"/>
                        </a:rPr>
                        <a:t>    </a:t>
                      </a:r>
                      <a:r>
                        <a:rPr lang="zh-TW" sz="2400" kern="100" dirty="0" smtClean="0">
                          <a:effectLst/>
                          <a:latin typeface="+mj-ea"/>
                          <a:ea typeface="+mj-ea"/>
                        </a:rPr>
                        <a:t>委婉</a:t>
                      </a:r>
                      <a:r>
                        <a:rPr lang="zh-TW" sz="2400" kern="100" dirty="0">
                          <a:effectLst/>
                          <a:latin typeface="+mj-ea"/>
                          <a:ea typeface="+mj-ea"/>
                        </a:rPr>
                        <a:t>語</a:t>
                      </a:r>
                      <a:r>
                        <a:rPr lang="en-US" sz="2400" kern="100" dirty="0">
                          <a:effectLst/>
                          <a:latin typeface="+mj-ea"/>
                          <a:ea typeface="+mj-ea"/>
                        </a:rPr>
                        <a:t>(Euphemism)</a:t>
                      </a:r>
                      <a:endParaRPr lang="zh-TW" sz="2400" kern="100" dirty="0">
                        <a:effectLst/>
                        <a:latin typeface="+mj-ea"/>
                        <a:ea typeface="+mj-e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2400" b="1" kern="1200" dirty="0">
                          <a:effectLst/>
                          <a:latin typeface="+mj-ea"/>
                          <a:ea typeface="+mj-ea"/>
                          <a:cs typeface="Arial"/>
                        </a:rPr>
                        <a:t>被上帝拯救，被上帝使用</a:t>
                      </a:r>
                      <a:endParaRPr lang="zh-TW" sz="2400" b="1" kern="100" dirty="0">
                        <a:effectLst/>
                        <a:latin typeface="+mj-ea"/>
                        <a:ea typeface="+mj-e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Rectangle 1"/>
          <p:cNvSpPr>
            <a:spLocks noChangeArrowheads="1"/>
          </p:cNvSpPr>
          <p:nvPr/>
        </p:nvSpPr>
        <p:spPr bwMode="auto">
          <a:xfrm>
            <a:off x="251520" y="108306"/>
            <a:ext cx="26981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1pPr>
            <a:lvl2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2pPr>
            <a:lvl3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3pPr>
            <a:lvl4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4pPr>
            <a:lvl5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5pPr>
            <a:lvl6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6pPr>
            <a:lvl7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7pPr>
            <a:lvl8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8pPr>
            <a:lvl9pPr fontAlgn="base">
              <a:spcBef>
                <a:spcPct val="0"/>
              </a:spcBef>
              <a:spcAft>
                <a:spcPct val="0"/>
              </a:spcAft>
              <a:defRPr kumimoji="1">
                <a:solidFill>
                  <a:schemeClr val="tx1"/>
                </a:solidFill>
                <a:latin typeface="Arial" pitchFamily="34" charset="0"/>
                <a:ea typeface="新細明體" pitchFamily="18" charset="-120"/>
                <a:cs typeface="新細明體" pitchFamily="18" charset="-120"/>
              </a:defRPr>
            </a:lvl9pPr>
          </a:lstStyle>
          <a:p>
            <a:pPr marL="0" marR="0" lvl="0" indent="0" algn="l" defTabSz="914400" rtl="0" eaLnBrk="1" fontAlgn="base" latinLnBrk="0" hangingPunct="1">
              <a:lnSpc>
                <a:spcPct val="100000"/>
              </a:lnSpc>
              <a:spcBef>
                <a:spcPct val="0"/>
              </a:spcBef>
              <a:spcAft>
                <a:spcPct val="0"/>
              </a:spcAft>
              <a:buClrTx/>
              <a:buSzTx/>
              <a:tabLst/>
            </a:pPr>
            <a:r>
              <a:rPr kumimoji="1" lang="zh-TW" altLang="zh-HK" sz="2800" b="1" i="0" u="none" strike="noStrike" cap="none" normalizeH="0" baseline="0" dirty="0" smtClean="0">
                <a:ln>
                  <a:noFill/>
                </a:ln>
                <a:solidFill>
                  <a:schemeClr val="tx1"/>
                </a:solidFill>
                <a:effectLst/>
                <a:latin typeface="微軟正黑體 Light" panose="020B0304030504040204" pitchFamily="34" charset="-120"/>
                <a:ea typeface="微軟正黑體 Light" panose="020B0304030504040204" pitchFamily="34" charset="-120"/>
                <a:cs typeface="Times New Roman" pitchFamily="18" charset="0"/>
              </a:rPr>
              <a:t>「喇合與探子」</a:t>
            </a:r>
            <a:endParaRPr kumimoji="1" lang="zh-TW" altLang="zh-HK" sz="1600" b="1" i="0" u="none" strike="noStrike" cap="none" normalizeH="0" baseline="0" dirty="0" smtClean="0">
              <a:ln>
                <a:noFill/>
              </a:ln>
              <a:solidFill>
                <a:schemeClr val="tx1"/>
              </a:solidFill>
              <a:effectLst/>
              <a:latin typeface="微軟正黑體 Light" panose="020B0304030504040204" pitchFamily="34" charset="-120"/>
              <a:ea typeface="微軟正黑體 Light" panose="020B0304030504040204" pitchFamily="34" charset="-12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141" t="24236" r="11916" b="32349"/>
          <a:stretch/>
        </p:blipFill>
        <p:spPr bwMode="auto">
          <a:xfrm>
            <a:off x="-19850" y="0"/>
            <a:ext cx="9163849"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9897843"/>
      </p:ext>
    </p:extLst>
  </p:cSld>
  <p:clrMapOvr>
    <a:masterClrMapping/>
  </p:clrMapOvr>
  <p:timing>
    <p:tnLst>
      <p:par>
        <p:cTn id="1" dur="indefinite" restart="never" nodeType="tmRoot"/>
      </p:par>
    </p:tnLst>
  </p:timing>
</p:sld>
</file>

<file path=ppt/theme/theme1.xml><?xml version="1.0" encoding="utf-8"?>
<a:theme xmlns:a="http://schemas.openxmlformats.org/drawingml/2006/main" name="氣流">
  <a:themeElements>
    <a:clrScheme name="氣流">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氣流">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氣流">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7919</TotalTime>
  <Words>1330</Words>
  <Application>Microsoft Office PowerPoint</Application>
  <PresentationFormat>如螢幕大小 (16:9)</PresentationFormat>
  <Paragraphs>282</Paragraphs>
  <Slides>56</Slides>
  <Notes>4</Notes>
  <HiddenSlides>0</HiddenSlides>
  <MMClips>0</MMClips>
  <ScaleCrop>false</ScaleCrop>
  <HeadingPairs>
    <vt:vector size="4" baseType="variant">
      <vt:variant>
        <vt:lpstr>佈景主題</vt:lpstr>
      </vt:variant>
      <vt:variant>
        <vt:i4>1</vt:i4>
      </vt:variant>
      <vt:variant>
        <vt:lpstr>投影片標題</vt:lpstr>
      </vt:variant>
      <vt:variant>
        <vt:i4>56</vt:i4>
      </vt:variant>
    </vt:vector>
  </HeadingPairs>
  <TitlesOfParts>
    <vt:vector size="57" baseType="lpstr">
      <vt:lpstr>氣流</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Shirley Ho</dc:creator>
  <cp:lastModifiedBy>Shirley01</cp:lastModifiedBy>
  <cp:revision>531</cp:revision>
  <cp:lastPrinted>2019-09-03T03:30:30Z</cp:lastPrinted>
  <dcterms:created xsi:type="dcterms:W3CDTF">2018-02-28T01:54:56Z</dcterms:created>
  <dcterms:modified xsi:type="dcterms:W3CDTF">2019-09-09T03:02:48Z</dcterms:modified>
</cp:coreProperties>
</file>