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3">
  <p:sldMasterIdLst>
    <p:sldMasterId id="2147484117" r:id="rId1"/>
  </p:sldMasterIdLst>
  <p:notesMasterIdLst>
    <p:notesMasterId r:id="rId36"/>
  </p:notesMasterIdLst>
  <p:handoutMasterIdLst>
    <p:handoutMasterId r:id="rId37"/>
  </p:handoutMasterIdLst>
  <p:sldIdLst>
    <p:sldId id="307" r:id="rId2"/>
    <p:sldId id="371" r:id="rId3"/>
    <p:sldId id="370" r:id="rId4"/>
    <p:sldId id="372" r:id="rId5"/>
    <p:sldId id="374" r:id="rId6"/>
    <p:sldId id="376" r:id="rId7"/>
    <p:sldId id="378" r:id="rId8"/>
    <p:sldId id="379" r:id="rId9"/>
    <p:sldId id="381" r:id="rId10"/>
    <p:sldId id="380" r:id="rId11"/>
    <p:sldId id="382" r:id="rId12"/>
    <p:sldId id="383" r:id="rId13"/>
    <p:sldId id="373" r:id="rId14"/>
    <p:sldId id="377" r:id="rId15"/>
    <p:sldId id="384" r:id="rId16"/>
    <p:sldId id="385" r:id="rId17"/>
    <p:sldId id="386" r:id="rId18"/>
    <p:sldId id="387" r:id="rId19"/>
    <p:sldId id="388" r:id="rId20"/>
    <p:sldId id="375" r:id="rId21"/>
    <p:sldId id="389" r:id="rId22"/>
    <p:sldId id="390" r:id="rId23"/>
    <p:sldId id="391" r:id="rId24"/>
    <p:sldId id="393" r:id="rId25"/>
    <p:sldId id="392" r:id="rId26"/>
    <p:sldId id="394" r:id="rId27"/>
    <p:sldId id="395" r:id="rId28"/>
    <p:sldId id="397" r:id="rId29"/>
    <p:sldId id="396" r:id="rId30"/>
    <p:sldId id="398" r:id="rId31"/>
    <p:sldId id="400" r:id="rId32"/>
    <p:sldId id="401" r:id="rId33"/>
    <p:sldId id="402" r:id="rId34"/>
    <p:sldId id="403" r:id="rId35"/>
  </p:sldIdLst>
  <p:sldSz cx="9144000" cy="5143500" type="screen16x9"/>
  <p:notesSz cx="6797675" cy="9926638"/>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99FF99"/>
    <a:srgbClr val="000099"/>
    <a:srgbClr val="C4EFFF"/>
    <a:srgbClr val="F33C03"/>
    <a:srgbClr val="5BD4FF"/>
    <a:srgbClr val="FBCD79"/>
    <a:srgbClr val="00B0F0"/>
    <a:srgbClr val="DADA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06799F8-075E-4A3A-A7F6-7FBC6576F1A4}" styleName="佈景主題樣式 2 - 輔色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4B1156A-380E-4F78-BDF5-A606A8083BF9}" styleName="中等深淺樣式 4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A111915-BE36-4E01-A7E5-04B1672EAD32}" styleName="淺色樣式 2 - 輔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75DCB02-9BB8-47FD-8907-85C794F793BA}" styleName="佈景主題樣式 1 - 輔色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淺色樣式 2 - 輔色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6D9F66E-5EB9-4882-86FB-DCBF35E3C3E4}" styleName="中等深淺樣式 4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27102A9-8310-4765-A935-A1911B00CA55}" styleName="淺色樣式 1 - 輔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1EBBBCC-DAD2-459C-BE2E-F6DE35CF9A28}" styleName="深色樣式 2 - 輔色 3/輔色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2" autoAdjust="0"/>
    <p:restoredTop sz="79802" autoAdjust="0"/>
  </p:normalViewPr>
  <p:slideViewPr>
    <p:cSldViewPr>
      <p:cViewPr>
        <p:scale>
          <a:sx n="82" d="100"/>
          <a:sy n="82" d="100"/>
        </p:scale>
        <p:origin x="-798" y="-60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04A0BABB-DE25-4F88-B90E-8B8903306C21}" type="datetimeFigureOut">
              <a:rPr lang="zh-HK" altLang="en-US" smtClean="0"/>
              <a:t>3/9/2019</a:t>
            </a:fld>
            <a:endParaRPr lang="zh-HK" altLang="en-US"/>
          </a:p>
        </p:txBody>
      </p:sp>
      <p:sp>
        <p:nvSpPr>
          <p:cNvPr id="4" name="頁尾版面配置區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zh-HK" altLang="en-US"/>
          </a:p>
        </p:txBody>
      </p:sp>
      <p:sp>
        <p:nvSpPr>
          <p:cNvPr id="5" name="投影片編號版面配置區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27E15A3B-7D5A-4757-9F4B-A3E13657FC38}" type="slidenum">
              <a:rPr lang="zh-HK" altLang="en-US" smtClean="0"/>
              <a:t>‹#›</a:t>
            </a:fld>
            <a:endParaRPr lang="zh-HK" altLang="en-US"/>
          </a:p>
        </p:txBody>
      </p:sp>
    </p:spTree>
    <p:extLst>
      <p:ext uri="{BB962C8B-B14F-4D97-AF65-F5344CB8AC3E}">
        <p14:creationId xmlns:p14="http://schemas.microsoft.com/office/powerpoint/2010/main" val="2766157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FBF3417D-F6B0-46B4-8EE9-CEAE0AA56760}" type="datetimeFigureOut">
              <a:rPr lang="zh-HK" altLang="en-US" smtClean="0"/>
              <a:t>3/9/2019</a:t>
            </a:fld>
            <a:endParaRPr lang="zh-HK" altLang="en-US"/>
          </a:p>
        </p:txBody>
      </p:sp>
      <p:sp>
        <p:nvSpPr>
          <p:cNvPr id="4" name="投影片圖像版面配置區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6" name="頁尾版面配置區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4B1D791-9828-47B0-B41B-39E1D6F6BB6A}" type="slidenum">
              <a:rPr lang="zh-HK" altLang="en-US" smtClean="0"/>
              <a:t>‹#›</a:t>
            </a:fld>
            <a:endParaRPr lang="zh-HK" altLang="en-US"/>
          </a:p>
        </p:txBody>
      </p:sp>
    </p:spTree>
    <p:extLst>
      <p:ext uri="{BB962C8B-B14F-4D97-AF65-F5344CB8AC3E}">
        <p14:creationId xmlns:p14="http://schemas.microsoft.com/office/powerpoint/2010/main" val="4054191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耳聽三分假，眼看未為真</a:t>
            </a:r>
            <a:endParaRPr lang="en-US" altLang="zh-TW" dirty="0" smtClean="0"/>
          </a:p>
          <a:p>
            <a:r>
              <a:rPr lang="zh-TW" altLang="en-US" sz="1200" b="0" i="0" kern="1200" dirty="0" smtClean="0">
                <a:solidFill>
                  <a:schemeClr val="tx1"/>
                </a:solidFill>
                <a:effectLst/>
                <a:latin typeface="+mn-lt"/>
                <a:ea typeface="+mn-ea"/>
                <a:cs typeface="+mn-cs"/>
              </a:rPr>
              <a:t>假作真時真亦假　無為有處有還無</a:t>
            </a:r>
            <a:endParaRPr lang="zh-HK" altLang="en-US" dirty="0"/>
          </a:p>
        </p:txBody>
      </p:sp>
      <p:sp>
        <p:nvSpPr>
          <p:cNvPr id="4" name="投影片編號版面配置區 3"/>
          <p:cNvSpPr>
            <a:spLocks noGrp="1"/>
          </p:cNvSpPr>
          <p:nvPr>
            <p:ph type="sldNum" sz="quarter" idx="10"/>
          </p:nvPr>
        </p:nvSpPr>
        <p:spPr/>
        <p:txBody>
          <a:bodyPr/>
          <a:lstStyle/>
          <a:p>
            <a:fld id="{64B1D791-9828-47B0-B41B-39E1D6F6BB6A}" type="slidenum">
              <a:rPr lang="zh-HK" altLang="en-US" smtClean="0"/>
              <a:t>11</a:t>
            </a:fld>
            <a:endParaRPr lang="zh-HK" altLang="en-US"/>
          </a:p>
        </p:txBody>
      </p:sp>
    </p:spTree>
    <p:extLst>
      <p:ext uri="{BB962C8B-B14F-4D97-AF65-F5344CB8AC3E}">
        <p14:creationId xmlns:p14="http://schemas.microsoft.com/office/powerpoint/2010/main" val="38616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64B1D791-9828-47B0-B41B-39E1D6F6BB6A}" type="slidenum">
              <a:rPr lang="zh-HK" altLang="en-US" smtClean="0"/>
              <a:t>20</a:t>
            </a:fld>
            <a:endParaRPr lang="zh-HK" altLang="en-US"/>
          </a:p>
        </p:txBody>
      </p:sp>
    </p:spTree>
    <p:extLst>
      <p:ext uri="{BB962C8B-B14F-4D97-AF65-F5344CB8AC3E}">
        <p14:creationId xmlns:p14="http://schemas.microsoft.com/office/powerpoint/2010/main" val="2453499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64B1D791-9828-47B0-B41B-39E1D6F6BB6A}" type="slidenum">
              <a:rPr lang="zh-HK" altLang="en-US" smtClean="0"/>
              <a:t>34</a:t>
            </a:fld>
            <a:endParaRPr lang="zh-HK" altLang="en-US"/>
          </a:p>
        </p:txBody>
      </p:sp>
    </p:spTree>
    <p:extLst>
      <p:ext uri="{BB962C8B-B14F-4D97-AF65-F5344CB8AC3E}">
        <p14:creationId xmlns:p14="http://schemas.microsoft.com/office/powerpoint/2010/main" val="2453499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9" name="副標題 8"/>
          <p:cNvSpPr>
            <a:spLocks noGrp="1"/>
          </p:cNvSpPr>
          <p:nvPr>
            <p:ph type="subTitle" idx="1"/>
          </p:nvPr>
        </p:nvSpPr>
        <p:spPr>
          <a:xfrm>
            <a:off x="457200" y="2774853"/>
            <a:ext cx="8305800" cy="85725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smtClean="0"/>
              <a:t>按一下以編輯母片副標題樣式</a:t>
            </a:r>
            <a:endParaRPr kumimoji="0" lang="en-US"/>
          </a:p>
        </p:txBody>
      </p:sp>
      <p:sp>
        <p:nvSpPr>
          <p:cNvPr id="28" name="標題 27"/>
          <p:cNvSpPr>
            <a:spLocks noGrp="1"/>
          </p:cNvSpPr>
          <p:nvPr>
            <p:ph type="ctrTitle"/>
          </p:nvPr>
        </p:nvSpPr>
        <p:spPr>
          <a:xfrm>
            <a:off x="457200" y="1075299"/>
            <a:ext cx="8305800" cy="14859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zh-TW" altLang="en-US" smtClean="0"/>
              <a:t>按一下以編輯母片標題樣式</a:t>
            </a:r>
            <a:endParaRPr kumimoji="0" lang="en-US"/>
          </a:p>
        </p:txBody>
      </p:sp>
      <p:cxnSp>
        <p:nvCxnSpPr>
          <p:cNvPr id="8" name="直線接點 7"/>
          <p:cNvCxnSpPr/>
          <p:nvPr/>
        </p:nvCxnSpPr>
        <p:spPr>
          <a:xfrm>
            <a:off x="1463626" y="2662595"/>
            <a:ext cx="2971800" cy="1191"/>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a:off x="4708574" y="2662595"/>
            <a:ext cx="2971800" cy="1191"/>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橢圓 13"/>
          <p:cNvSpPr/>
          <p:nvPr/>
        </p:nvSpPr>
        <p:spPr>
          <a:xfrm>
            <a:off x="4540348" y="2644727"/>
            <a:ext cx="45720" cy="3429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日期版面配置區 14"/>
          <p:cNvSpPr>
            <a:spLocks noGrp="1"/>
          </p:cNvSpPr>
          <p:nvPr>
            <p:ph type="dt" sz="half" idx="10"/>
          </p:nvPr>
        </p:nvSpPr>
        <p:spPr/>
        <p:txBody>
          <a:bodyPr/>
          <a:lstStyle/>
          <a:p>
            <a:fld id="{C5A998EF-58D7-43F9-AA25-41587B60630A}" type="datetimeFigureOut">
              <a:rPr lang="zh-HK" altLang="en-US" smtClean="0"/>
              <a:t>3/9/2019</a:t>
            </a:fld>
            <a:endParaRPr lang="zh-HK" altLang="en-US"/>
          </a:p>
        </p:txBody>
      </p:sp>
      <p:sp>
        <p:nvSpPr>
          <p:cNvPr id="16" name="投影片編號版面配置區 15"/>
          <p:cNvSpPr>
            <a:spLocks noGrp="1"/>
          </p:cNvSpPr>
          <p:nvPr>
            <p:ph type="sldNum" sz="quarter" idx="11"/>
          </p:nvPr>
        </p:nvSpPr>
        <p:spPr/>
        <p:txBody>
          <a:bodyPr/>
          <a:lstStyle/>
          <a:p>
            <a:fld id="{7C6A076F-5473-48E8-93EA-6C53440BADCC}" type="slidenum">
              <a:rPr lang="zh-HK" altLang="en-US" smtClean="0"/>
              <a:t>‹#›</a:t>
            </a:fld>
            <a:endParaRPr lang="zh-HK" altLang="en-US"/>
          </a:p>
        </p:txBody>
      </p:sp>
      <p:sp>
        <p:nvSpPr>
          <p:cNvPr id="17" name="頁尾版面配置區 16"/>
          <p:cNvSpPr>
            <a:spLocks noGrp="1"/>
          </p:cNvSpPr>
          <p:nvPr>
            <p:ph type="ftr" sz="quarter" idx="12"/>
          </p:nvPr>
        </p:nvSpPr>
        <p:spPr/>
        <p:txBody>
          <a:bodyPr/>
          <a:lstStyle/>
          <a:p>
            <a:endParaRPr lang="zh-HK"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C5A998EF-58D7-43F9-AA25-41587B60630A}" type="datetimeFigureOut">
              <a:rPr lang="zh-HK" altLang="en-US" smtClean="0"/>
              <a:t>3/9/2019</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7C6A076F-5473-48E8-93EA-6C53440BADCC}" type="slidenum">
              <a:rPr lang="zh-HK" altLang="en-US" smtClean="0"/>
              <a:t>‹#›</a:t>
            </a:fld>
            <a:endParaRPr lang="zh-HK"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05979"/>
            <a:ext cx="2057400" cy="4388644"/>
          </a:xfrm>
        </p:spPr>
        <p:txBody>
          <a:bodyPr vert="eaVer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205979"/>
            <a:ext cx="6019800" cy="4388644"/>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C5A998EF-58D7-43F9-AA25-41587B60630A}" type="datetimeFigureOut">
              <a:rPr lang="zh-HK" altLang="en-US" smtClean="0"/>
              <a:t>3/9/2019</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7C6A076F-5473-48E8-93EA-6C53440BADCC}" type="slidenum">
              <a:rPr lang="zh-HK" altLang="en-US" smtClean="0"/>
              <a:t>‹#›</a:t>
            </a:fld>
            <a:endParaRPr lang="zh-HK"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9" name="內容版面配置區 8"/>
          <p:cNvSpPr>
            <a:spLocks noGrp="1"/>
          </p:cNvSpPr>
          <p:nvPr>
            <p:ph idx="1"/>
          </p:nvPr>
        </p:nvSpPr>
        <p:spPr>
          <a:xfrm>
            <a:off x="457200" y="1143000"/>
            <a:ext cx="8229600" cy="34290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4" name="日期版面配置區 13"/>
          <p:cNvSpPr>
            <a:spLocks noGrp="1"/>
          </p:cNvSpPr>
          <p:nvPr>
            <p:ph type="dt" sz="half" idx="14"/>
          </p:nvPr>
        </p:nvSpPr>
        <p:spPr/>
        <p:txBody>
          <a:bodyPr/>
          <a:lstStyle/>
          <a:p>
            <a:fld id="{C5A998EF-58D7-43F9-AA25-41587B60630A}" type="datetimeFigureOut">
              <a:rPr lang="zh-HK" altLang="en-US" smtClean="0"/>
              <a:t>3/9/2019</a:t>
            </a:fld>
            <a:endParaRPr lang="zh-HK" altLang="en-US"/>
          </a:p>
        </p:txBody>
      </p:sp>
      <p:sp>
        <p:nvSpPr>
          <p:cNvPr id="15" name="投影片編號版面配置區 14"/>
          <p:cNvSpPr>
            <a:spLocks noGrp="1"/>
          </p:cNvSpPr>
          <p:nvPr>
            <p:ph type="sldNum" sz="quarter" idx="15"/>
          </p:nvPr>
        </p:nvSpPr>
        <p:spPr/>
        <p:txBody>
          <a:bodyPr/>
          <a:lstStyle>
            <a:lvl1pPr algn="ctr">
              <a:defRPr/>
            </a:lvl1pPr>
          </a:lstStyle>
          <a:p>
            <a:fld id="{7C6A076F-5473-48E8-93EA-6C53440BADCC}" type="slidenum">
              <a:rPr lang="zh-HK" altLang="en-US" smtClean="0"/>
              <a:t>‹#›</a:t>
            </a:fld>
            <a:endParaRPr lang="zh-HK" altLang="en-US"/>
          </a:p>
        </p:txBody>
      </p:sp>
      <p:sp>
        <p:nvSpPr>
          <p:cNvPr id="16" name="頁尾版面配置區 15"/>
          <p:cNvSpPr>
            <a:spLocks noGrp="1"/>
          </p:cNvSpPr>
          <p:nvPr>
            <p:ph type="ftr" sz="quarter" idx="16"/>
          </p:nvPr>
        </p:nvSpPr>
        <p:spPr/>
        <p:txBody>
          <a:bodyPr/>
          <a:lstStyle/>
          <a:p>
            <a:endParaRPr lang="zh-HK" altLang="en-US"/>
          </a:p>
        </p:txBody>
      </p:sp>
      <p:sp>
        <p:nvSpPr>
          <p:cNvPr id="17" name="標題 16"/>
          <p:cNvSpPr>
            <a:spLocks noGrp="1"/>
          </p:cNvSpPr>
          <p:nvPr>
            <p:ph type="title"/>
          </p:nvPr>
        </p:nvSpPr>
        <p:spPr/>
        <p:txBody>
          <a:bodyPr rtlCol="0" anchor="b" anchorCtr="0"/>
          <a:lstStyle/>
          <a:p>
            <a:r>
              <a:rPr kumimoji="0" lang="zh-TW" altLang="en-US" smtClean="0"/>
              <a:t>按一下以編輯母片標題樣式</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C5A998EF-58D7-43F9-AA25-41587B60630A}" type="datetimeFigureOut">
              <a:rPr lang="zh-HK" altLang="en-US" smtClean="0"/>
              <a:t>3/9/2019</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7C6A076F-5473-48E8-93EA-6C53440BADCC}" type="slidenum">
              <a:rPr lang="zh-HK" altLang="en-US" smtClean="0"/>
              <a:t>‹#›</a:t>
            </a:fld>
            <a:endParaRPr lang="zh-HK" altLang="en-US"/>
          </a:p>
        </p:txBody>
      </p:sp>
      <p:sp>
        <p:nvSpPr>
          <p:cNvPr id="2" name="標題 1"/>
          <p:cNvSpPr>
            <a:spLocks noGrp="1"/>
          </p:cNvSpPr>
          <p:nvPr>
            <p:ph type="title"/>
          </p:nvPr>
        </p:nvSpPr>
        <p:spPr>
          <a:xfrm>
            <a:off x="685800" y="2628900"/>
            <a:ext cx="7924800" cy="10287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685800" y="3719148"/>
            <a:ext cx="7924800" cy="738552"/>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smtClean="0"/>
              <a:t>按一下以編輯母片文字樣式</a:t>
            </a:r>
          </a:p>
        </p:txBody>
      </p:sp>
      <p:cxnSp>
        <p:nvCxnSpPr>
          <p:cNvPr id="7" name="直線接點 6"/>
          <p:cNvCxnSpPr/>
          <p:nvPr/>
        </p:nvCxnSpPr>
        <p:spPr>
          <a:xfrm>
            <a:off x="685800" y="3687744"/>
            <a:ext cx="7924800" cy="3226"/>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日期版面配置區 4"/>
          <p:cNvSpPr>
            <a:spLocks noGrp="1"/>
          </p:cNvSpPr>
          <p:nvPr>
            <p:ph type="dt" sz="half" idx="10"/>
          </p:nvPr>
        </p:nvSpPr>
        <p:spPr/>
        <p:txBody>
          <a:bodyPr/>
          <a:lstStyle/>
          <a:p>
            <a:fld id="{C5A998EF-58D7-43F9-AA25-41587B60630A}" type="datetimeFigureOut">
              <a:rPr lang="zh-HK" altLang="en-US" smtClean="0"/>
              <a:t>3/9/2019</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7C6A076F-5473-48E8-93EA-6C53440BADCC}" type="slidenum">
              <a:rPr lang="zh-HK" altLang="en-US" smtClean="0"/>
              <a:t>‹#›</a:t>
            </a:fld>
            <a:endParaRPr lang="zh-HK" altLang="en-US"/>
          </a:p>
        </p:txBody>
      </p:sp>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11" name="內容版面配置區 10"/>
          <p:cNvSpPr>
            <a:spLocks noGrp="1"/>
          </p:cNvSpPr>
          <p:nvPr>
            <p:ph sz="half" idx="1"/>
          </p:nvPr>
        </p:nvSpPr>
        <p:spPr>
          <a:xfrm>
            <a:off x="457200" y="1143000"/>
            <a:ext cx="4059936" cy="34290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3" name="內容版面配置區 12"/>
          <p:cNvSpPr>
            <a:spLocks noGrp="1"/>
          </p:cNvSpPr>
          <p:nvPr>
            <p:ph sz="half" idx="2"/>
          </p:nvPr>
        </p:nvSpPr>
        <p:spPr>
          <a:xfrm>
            <a:off x="4648200" y="1143000"/>
            <a:ext cx="4059936" cy="34290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9" name="投影片編號版面配置區 8"/>
          <p:cNvSpPr>
            <a:spLocks noGrp="1"/>
          </p:cNvSpPr>
          <p:nvPr>
            <p:ph type="sldNum" sz="quarter" idx="12"/>
          </p:nvPr>
        </p:nvSpPr>
        <p:spPr/>
        <p:txBody>
          <a:bodyPr/>
          <a:lstStyle/>
          <a:p>
            <a:fld id="{7C6A076F-5473-48E8-93EA-6C53440BADCC}" type="slidenum">
              <a:rPr lang="zh-HK" altLang="en-US" smtClean="0"/>
              <a:t>‹#›</a:t>
            </a:fld>
            <a:endParaRPr lang="zh-HK" altLang="en-US"/>
          </a:p>
        </p:txBody>
      </p:sp>
      <p:sp>
        <p:nvSpPr>
          <p:cNvPr id="8" name="頁尾版面配置區 7"/>
          <p:cNvSpPr>
            <a:spLocks noGrp="1"/>
          </p:cNvSpPr>
          <p:nvPr>
            <p:ph type="ftr" sz="quarter" idx="11"/>
          </p:nvPr>
        </p:nvSpPr>
        <p:spPr/>
        <p:txBody>
          <a:bodyPr/>
          <a:lstStyle/>
          <a:p>
            <a:endParaRPr lang="zh-HK" altLang="en-US"/>
          </a:p>
        </p:txBody>
      </p:sp>
      <p:sp>
        <p:nvSpPr>
          <p:cNvPr id="7" name="日期版面配置區 6"/>
          <p:cNvSpPr>
            <a:spLocks noGrp="1"/>
          </p:cNvSpPr>
          <p:nvPr>
            <p:ph type="dt" sz="half" idx="10"/>
          </p:nvPr>
        </p:nvSpPr>
        <p:spPr/>
        <p:txBody>
          <a:bodyPr/>
          <a:lstStyle/>
          <a:p>
            <a:fld id="{C5A998EF-58D7-43F9-AA25-41587B60630A}" type="datetimeFigureOut">
              <a:rPr lang="zh-HK" altLang="en-US" smtClean="0"/>
              <a:t>3/9/2019</a:t>
            </a:fld>
            <a:endParaRPr lang="zh-HK" altLang="en-US"/>
          </a:p>
        </p:txBody>
      </p:sp>
      <p:sp>
        <p:nvSpPr>
          <p:cNvPr id="3" name="文字版面配置區 2"/>
          <p:cNvSpPr>
            <a:spLocks noGrp="1"/>
          </p:cNvSpPr>
          <p:nvPr>
            <p:ph type="body" idx="1"/>
          </p:nvPr>
        </p:nvSpPr>
        <p:spPr>
          <a:xfrm>
            <a:off x="457200" y="1049695"/>
            <a:ext cx="4040188" cy="5715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sp>
        <p:nvSpPr>
          <p:cNvPr id="32" name="內容版面配置區 31"/>
          <p:cNvSpPr>
            <a:spLocks noGrp="1"/>
          </p:cNvSpPr>
          <p:nvPr>
            <p:ph sz="half" idx="2"/>
          </p:nvPr>
        </p:nvSpPr>
        <p:spPr>
          <a:xfrm>
            <a:off x="457200" y="1651422"/>
            <a:ext cx="4038600" cy="2935224"/>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34" name="內容版面配置區 33"/>
          <p:cNvSpPr>
            <a:spLocks noGrp="1"/>
          </p:cNvSpPr>
          <p:nvPr>
            <p:ph sz="quarter" idx="4"/>
          </p:nvPr>
        </p:nvSpPr>
        <p:spPr>
          <a:xfrm>
            <a:off x="4649788" y="1651422"/>
            <a:ext cx="4038600" cy="2935224"/>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2" name="標題 1"/>
          <p:cNvSpPr>
            <a:spLocks noGrp="1"/>
          </p:cNvSpPr>
          <p:nvPr>
            <p:ph type="title"/>
          </p:nvPr>
        </p:nvSpPr>
        <p:spPr>
          <a:xfrm>
            <a:off x="457200" y="116586"/>
            <a:ext cx="8229600" cy="857250"/>
          </a:xfrm>
        </p:spPr>
        <p:txBody>
          <a:bodyPr anchor="b" anchorCtr="0"/>
          <a:lstStyle>
            <a:lvl1pPr>
              <a:defRPr/>
            </a:lvl1pPr>
          </a:lstStyle>
          <a:p>
            <a:r>
              <a:rPr kumimoji="0" lang="zh-TW" altLang="en-US" smtClean="0"/>
              <a:t>按一下以編輯母片標題樣式</a:t>
            </a:r>
            <a:endParaRPr kumimoji="0" lang="en-US"/>
          </a:p>
        </p:txBody>
      </p:sp>
      <p:sp>
        <p:nvSpPr>
          <p:cNvPr id="12" name="文字版面配置區 11"/>
          <p:cNvSpPr>
            <a:spLocks noGrp="1"/>
          </p:cNvSpPr>
          <p:nvPr>
            <p:ph type="body" idx="3"/>
          </p:nvPr>
        </p:nvSpPr>
        <p:spPr>
          <a:xfrm>
            <a:off x="4648200" y="1049695"/>
            <a:ext cx="4040188" cy="5715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cxnSp>
        <p:nvCxnSpPr>
          <p:cNvPr id="10" name="直線接點 9"/>
          <p:cNvCxnSpPr/>
          <p:nvPr/>
        </p:nvCxnSpPr>
        <p:spPr>
          <a:xfrm>
            <a:off x="562945" y="1635164"/>
            <a:ext cx="3749040" cy="1191"/>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4754880" y="1635164"/>
            <a:ext cx="3749040" cy="1191"/>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fld id="{C5A998EF-58D7-43F9-AA25-41587B60630A}" type="datetimeFigureOut">
              <a:rPr lang="zh-HK" altLang="en-US" smtClean="0"/>
              <a:t>3/9/2019</a:t>
            </a:fld>
            <a:endParaRPr lang="zh-HK" altLang="en-US"/>
          </a:p>
        </p:txBody>
      </p:sp>
      <p:sp>
        <p:nvSpPr>
          <p:cNvPr id="4" name="頁尾版面配置區 3"/>
          <p:cNvSpPr>
            <a:spLocks noGrp="1"/>
          </p:cNvSpPr>
          <p:nvPr>
            <p:ph type="ftr" sz="quarter" idx="11"/>
          </p:nvPr>
        </p:nvSpPr>
        <p:spPr/>
        <p:txBody>
          <a:bodyPr/>
          <a:lstStyle/>
          <a:p>
            <a:endParaRPr lang="zh-HK" altLang="en-US"/>
          </a:p>
        </p:txBody>
      </p:sp>
      <p:sp>
        <p:nvSpPr>
          <p:cNvPr id="5" name="投影片編號版面配置區 4"/>
          <p:cNvSpPr>
            <a:spLocks noGrp="1"/>
          </p:cNvSpPr>
          <p:nvPr>
            <p:ph type="sldNum" sz="quarter" idx="12"/>
          </p:nvPr>
        </p:nvSpPr>
        <p:spPr/>
        <p:txBody>
          <a:bodyPr/>
          <a:lstStyle/>
          <a:p>
            <a:fld id="{7C6A076F-5473-48E8-93EA-6C53440BADCC}" type="slidenum">
              <a:rPr lang="zh-HK" altLang="en-US" smtClean="0"/>
              <a:t>‹#›</a:t>
            </a:fld>
            <a:endParaRPr lang="zh-HK" altLang="en-US"/>
          </a:p>
        </p:txBody>
      </p:sp>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5A998EF-58D7-43F9-AA25-41587B60630A}" type="datetimeFigureOut">
              <a:rPr lang="zh-HK" altLang="en-US" smtClean="0"/>
              <a:t>3/9/2019</a:t>
            </a:fld>
            <a:endParaRPr lang="zh-HK" altLang="en-US"/>
          </a:p>
        </p:txBody>
      </p:sp>
      <p:sp>
        <p:nvSpPr>
          <p:cNvPr id="3" name="頁尾版面配置區 2"/>
          <p:cNvSpPr>
            <a:spLocks noGrp="1"/>
          </p:cNvSpPr>
          <p:nvPr>
            <p:ph type="ftr" sz="quarter" idx="11"/>
          </p:nvPr>
        </p:nvSpPr>
        <p:spPr/>
        <p:txBody>
          <a:bodyPr/>
          <a:lstStyle/>
          <a:p>
            <a:endParaRPr lang="zh-HK" altLang="en-US"/>
          </a:p>
        </p:txBody>
      </p:sp>
      <p:sp>
        <p:nvSpPr>
          <p:cNvPr id="4" name="投影片編號版面配置區 3"/>
          <p:cNvSpPr>
            <a:spLocks noGrp="1"/>
          </p:cNvSpPr>
          <p:nvPr>
            <p:ph type="sldNum" sz="quarter" idx="12"/>
          </p:nvPr>
        </p:nvSpPr>
        <p:spPr/>
        <p:txBody>
          <a:bodyPr/>
          <a:lstStyle/>
          <a:p>
            <a:fld id="{7C6A076F-5473-48E8-93EA-6C53440BADCC}" type="slidenum">
              <a:rPr lang="zh-HK" altLang="en-US" smtClean="0"/>
              <a:t>‹#›</a:t>
            </a:fld>
            <a:endParaRPr lang="zh-HK"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9" name="內容版面配置區 28"/>
          <p:cNvSpPr>
            <a:spLocks noGrp="1"/>
          </p:cNvSpPr>
          <p:nvPr>
            <p:ph sz="quarter" idx="1"/>
          </p:nvPr>
        </p:nvSpPr>
        <p:spPr>
          <a:xfrm>
            <a:off x="457200" y="342900"/>
            <a:ext cx="6248400" cy="428625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3" name="文字版面配置區 2"/>
          <p:cNvSpPr>
            <a:spLocks noGrp="1"/>
          </p:cNvSpPr>
          <p:nvPr>
            <p:ph type="body" idx="2"/>
          </p:nvPr>
        </p:nvSpPr>
        <p:spPr>
          <a:xfrm>
            <a:off x="6781800" y="1200150"/>
            <a:ext cx="1984248" cy="280035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zh-TW" altLang="en-US" smtClean="0"/>
              <a:t>按一下以編輯母片文字樣式</a:t>
            </a:r>
          </a:p>
        </p:txBody>
      </p:sp>
      <p:sp>
        <p:nvSpPr>
          <p:cNvPr id="31" name="標題 30"/>
          <p:cNvSpPr>
            <a:spLocks noGrp="1"/>
          </p:cNvSpPr>
          <p:nvPr>
            <p:ph type="title"/>
          </p:nvPr>
        </p:nvSpPr>
        <p:spPr>
          <a:xfrm>
            <a:off x="6781800" y="342900"/>
            <a:ext cx="1981200" cy="8001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zh-TW" altLang="en-US" smtClean="0"/>
              <a:t>按一下以編輯母片標題樣式</a:t>
            </a:r>
            <a:endParaRPr kumimoji="0" lang="en-US"/>
          </a:p>
        </p:txBody>
      </p:sp>
      <p:sp>
        <p:nvSpPr>
          <p:cNvPr id="8" name="日期版面配置區 7"/>
          <p:cNvSpPr>
            <a:spLocks noGrp="1"/>
          </p:cNvSpPr>
          <p:nvPr>
            <p:ph type="dt" sz="half" idx="14"/>
          </p:nvPr>
        </p:nvSpPr>
        <p:spPr/>
        <p:txBody>
          <a:bodyPr/>
          <a:lstStyle/>
          <a:p>
            <a:fld id="{C5A998EF-58D7-43F9-AA25-41587B60630A}" type="datetimeFigureOut">
              <a:rPr lang="zh-HK" altLang="en-US" smtClean="0"/>
              <a:t>3/9/2019</a:t>
            </a:fld>
            <a:endParaRPr lang="zh-HK" altLang="en-US"/>
          </a:p>
        </p:txBody>
      </p:sp>
      <p:sp>
        <p:nvSpPr>
          <p:cNvPr id="9" name="投影片編號版面配置區 8"/>
          <p:cNvSpPr>
            <a:spLocks noGrp="1"/>
          </p:cNvSpPr>
          <p:nvPr>
            <p:ph type="sldNum" sz="quarter" idx="15"/>
          </p:nvPr>
        </p:nvSpPr>
        <p:spPr/>
        <p:txBody>
          <a:bodyPr/>
          <a:lstStyle/>
          <a:p>
            <a:fld id="{7C6A076F-5473-48E8-93EA-6C53440BADCC}" type="slidenum">
              <a:rPr lang="zh-HK" altLang="en-US" smtClean="0"/>
              <a:t>‹#›</a:t>
            </a:fld>
            <a:endParaRPr lang="zh-HK" altLang="en-US"/>
          </a:p>
        </p:txBody>
      </p:sp>
      <p:sp>
        <p:nvSpPr>
          <p:cNvPr id="10" name="頁尾版面配置區 9"/>
          <p:cNvSpPr>
            <a:spLocks noGrp="1"/>
          </p:cNvSpPr>
          <p:nvPr>
            <p:ph type="ftr" sz="quarter" idx="16"/>
          </p:nvPr>
        </p:nvSpPr>
        <p:spPr/>
        <p:txBody>
          <a:bodyPr/>
          <a:lstStyle/>
          <a:p>
            <a:endParaRPr lang="zh-HK"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629400" y="342900"/>
            <a:ext cx="2057400" cy="8001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457200" y="342900"/>
            <a:ext cx="6019800" cy="417195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zh-TW" altLang="en-US" smtClean="0"/>
              <a:t>按一下圖示以新增圖片</a:t>
            </a:r>
            <a:endParaRPr kumimoji="0" lang="en-US"/>
          </a:p>
        </p:txBody>
      </p:sp>
      <p:sp>
        <p:nvSpPr>
          <p:cNvPr id="4" name="文字版面配置區 3"/>
          <p:cNvSpPr>
            <a:spLocks noGrp="1"/>
          </p:cNvSpPr>
          <p:nvPr>
            <p:ph type="body" sz="half" idx="2"/>
          </p:nvPr>
        </p:nvSpPr>
        <p:spPr>
          <a:xfrm>
            <a:off x="6629400" y="1200150"/>
            <a:ext cx="2057400" cy="33147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zh-TW" altLang="en-US" smtClean="0"/>
              <a:t>按一下以編輯母片文字樣式</a:t>
            </a:r>
          </a:p>
        </p:txBody>
      </p:sp>
      <p:sp>
        <p:nvSpPr>
          <p:cNvPr id="8" name="日期版面配置區 7"/>
          <p:cNvSpPr>
            <a:spLocks noGrp="1"/>
          </p:cNvSpPr>
          <p:nvPr>
            <p:ph type="dt" sz="half" idx="10"/>
          </p:nvPr>
        </p:nvSpPr>
        <p:spPr/>
        <p:txBody>
          <a:bodyPr/>
          <a:lstStyle/>
          <a:p>
            <a:fld id="{C5A998EF-58D7-43F9-AA25-41587B60630A}" type="datetimeFigureOut">
              <a:rPr lang="zh-HK" altLang="en-US" smtClean="0"/>
              <a:t>3/9/2019</a:t>
            </a:fld>
            <a:endParaRPr lang="zh-HK" altLang="en-US"/>
          </a:p>
        </p:txBody>
      </p:sp>
      <p:sp>
        <p:nvSpPr>
          <p:cNvPr id="9" name="投影片編號版面配置區 8"/>
          <p:cNvSpPr>
            <a:spLocks noGrp="1"/>
          </p:cNvSpPr>
          <p:nvPr>
            <p:ph type="sldNum" sz="quarter" idx="11"/>
          </p:nvPr>
        </p:nvSpPr>
        <p:spPr/>
        <p:txBody>
          <a:bodyPr/>
          <a:lstStyle/>
          <a:p>
            <a:fld id="{7C6A076F-5473-48E8-93EA-6C53440BADCC}" type="slidenum">
              <a:rPr lang="zh-HK" altLang="en-US" smtClean="0"/>
              <a:t>‹#›</a:t>
            </a:fld>
            <a:endParaRPr lang="zh-HK" altLang="en-US"/>
          </a:p>
        </p:txBody>
      </p:sp>
      <p:sp>
        <p:nvSpPr>
          <p:cNvPr id="10" name="頁尾版面配置區 9"/>
          <p:cNvSpPr>
            <a:spLocks noGrp="1"/>
          </p:cNvSpPr>
          <p:nvPr>
            <p:ph type="ftr" sz="quarter" idx="12"/>
          </p:nvPr>
        </p:nvSpPr>
        <p:spPr/>
        <p:txBody>
          <a:bodyPr/>
          <a:lstStyle/>
          <a:p>
            <a:endParaRPr lang="zh-HK"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文字版面配置區 8"/>
          <p:cNvSpPr>
            <a:spLocks noGrp="1"/>
          </p:cNvSpPr>
          <p:nvPr>
            <p:ph type="body" idx="1"/>
          </p:nvPr>
        </p:nvSpPr>
        <p:spPr>
          <a:xfrm>
            <a:off x="457200" y="1085850"/>
            <a:ext cx="8229600" cy="3508772"/>
          </a:xfrm>
          <a:prstGeom prst="rect">
            <a:avLst/>
          </a:prstGeom>
        </p:spPr>
        <p:txBody>
          <a:bodyPr vert="horz">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24" name="日期版面配置區 23"/>
          <p:cNvSpPr>
            <a:spLocks noGrp="1"/>
          </p:cNvSpPr>
          <p:nvPr>
            <p:ph type="dt" sz="half" idx="2"/>
          </p:nvPr>
        </p:nvSpPr>
        <p:spPr>
          <a:xfrm>
            <a:off x="5791200" y="4652750"/>
            <a:ext cx="2590800" cy="288036"/>
          </a:xfrm>
          <a:prstGeom prst="rect">
            <a:avLst/>
          </a:prstGeom>
        </p:spPr>
        <p:txBody>
          <a:bodyPr vert="horz" anchor="ctr" anchorCtr="0"/>
          <a:lstStyle>
            <a:lvl1pPr algn="l" eaLnBrk="1" latinLnBrk="0" hangingPunct="1">
              <a:defRPr kumimoji="0" sz="1200">
                <a:solidFill>
                  <a:schemeClr val="tx2"/>
                </a:solidFill>
              </a:defRPr>
            </a:lvl1pPr>
          </a:lstStyle>
          <a:p>
            <a:fld id="{C5A998EF-58D7-43F9-AA25-41587B60630A}" type="datetimeFigureOut">
              <a:rPr lang="zh-HK" altLang="en-US" smtClean="0"/>
              <a:t>3/9/2019</a:t>
            </a:fld>
            <a:endParaRPr lang="zh-HK" altLang="en-US"/>
          </a:p>
        </p:txBody>
      </p:sp>
      <p:sp>
        <p:nvSpPr>
          <p:cNvPr id="10" name="頁尾版面配置區 9"/>
          <p:cNvSpPr>
            <a:spLocks noGrp="1"/>
          </p:cNvSpPr>
          <p:nvPr>
            <p:ph type="ftr" sz="quarter" idx="3"/>
          </p:nvPr>
        </p:nvSpPr>
        <p:spPr>
          <a:xfrm>
            <a:off x="2133600" y="4652750"/>
            <a:ext cx="3581400" cy="288036"/>
          </a:xfrm>
          <a:prstGeom prst="rect">
            <a:avLst/>
          </a:prstGeom>
        </p:spPr>
        <p:txBody>
          <a:bodyPr vert="horz" anchor="ctr" anchorCtr="0"/>
          <a:lstStyle>
            <a:lvl1pPr algn="r" eaLnBrk="1" latinLnBrk="0" hangingPunct="1">
              <a:defRPr kumimoji="0" sz="1200">
                <a:solidFill>
                  <a:schemeClr val="tx2"/>
                </a:solidFill>
              </a:defRPr>
            </a:lvl1pPr>
          </a:lstStyle>
          <a:p>
            <a:endParaRPr lang="zh-HK" altLang="en-US"/>
          </a:p>
        </p:txBody>
      </p:sp>
      <p:sp>
        <p:nvSpPr>
          <p:cNvPr id="22" name="投影片編號版面配置區 21"/>
          <p:cNvSpPr>
            <a:spLocks noGrp="1"/>
          </p:cNvSpPr>
          <p:nvPr>
            <p:ph type="sldNum" sz="quarter" idx="4"/>
          </p:nvPr>
        </p:nvSpPr>
        <p:spPr>
          <a:xfrm>
            <a:off x="8410575" y="4636148"/>
            <a:ext cx="609600" cy="3429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7C6A076F-5473-48E8-93EA-6C53440BADCC}" type="slidenum">
              <a:rPr lang="zh-HK" altLang="en-US" smtClean="0"/>
              <a:t>‹#›</a:t>
            </a:fld>
            <a:endParaRPr lang="zh-HK" altLang="en-US"/>
          </a:p>
        </p:txBody>
      </p:sp>
      <p:sp>
        <p:nvSpPr>
          <p:cNvPr id="5" name="標題版面配置區 4"/>
          <p:cNvSpPr>
            <a:spLocks noGrp="1"/>
          </p:cNvSpPr>
          <p:nvPr>
            <p:ph type="title"/>
          </p:nvPr>
        </p:nvSpPr>
        <p:spPr>
          <a:xfrm>
            <a:off x="457200" y="114300"/>
            <a:ext cx="8229600" cy="914400"/>
          </a:xfrm>
          <a:prstGeom prst="rect">
            <a:avLst/>
          </a:prstGeom>
          <a:ln w="6350" cap="rnd">
            <a:noFill/>
          </a:ln>
        </p:spPr>
        <p:txBody>
          <a:bodyPr vert="horz" anchor="b" anchorCtr="0">
            <a:normAutofit/>
          </a:bodyPr>
          <a:lstStyle/>
          <a:p>
            <a:r>
              <a:rPr kumimoji="0" lang="zh-TW" altLang="en-US" smtClean="0"/>
              <a:t>按一下以編輯母片標題樣式</a:t>
            </a:r>
            <a:endParaRPr kumimoji="0" lang="en-US"/>
          </a:p>
        </p:txBody>
      </p:sp>
    </p:spTree>
  </p:cSld>
  <p:clrMap bg1="dk1" tx1="lt1" bg2="dk2" tx2="lt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1.png"/><Relationship Id="rId7"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1.png"/><Relationship Id="rId7" Type="http://schemas.openxmlformats.org/officeDocument/2006/relationships/image" Target="../media/image3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827584" y="699542"/>
            <a:ext cx="7416824" cy="2554545"/>
          </a:xfrm>
          <a:prstGeom prst="rect">
            <a:avLst/>
          </a:prstGeom>
          <a:noFill/>
        </p:spPr>
        <p:txBody>
          <a:bodyPr wrap="square" rtlCol="0">
            <a:spAutoFit/>
          </a:bodyPr>
          <a:lstStyle/>
          <a:p>
            <a:r>
              <a:rPr lang="zh-TW" altLang="en-US" sz="3200" b="1" dirty="0">
                <a:latin typeface="Adobe 繁黑體 Std B" pitchFamily="34" charset="-120"/>
                <a:ea typeface="Adobe 繁黑體 Std B" pitchFamily="34" charset="-120"/>
              </a:rPr>
              <a:t>約書亞</a:t>
            </a:r>
            <a:r>
              <a:rPr lang="zh-TW" altLang="en-US" sz="3200" b="1" dirty="0" smtClean="0">
                <a:latin typeface="Adobe 繁黑體 Std B" pitchFamily="34" charset="-120"/>
                <a:ea typeface="Adobe 繁黑體 Std B" pitchFamily="34" charset="-120"/>
              </a:rPr>
              <a:t>記第三講：</a:t>
            </a:r>
            <a:endParaRPr lang="en-US" altLang="zh-TW" sz="3200" b="1" dirty="0" smtClean="0">
              <a:latin typeface="Adobe 繁黑體 Std B" pitchFamily="34" charset="-120"/>
              <a:ea typeface="Adobe 繁黑體 Std B" pitchFamily="34" charset="-120"/>
            </a:endParaRPr>
          </a:p>
          <a:p>
            <a:endParaRPr lang="en-US" altLang="zh-TW" sz="3200" b="1" dirty="0">
              <a:latin typeface="Adobe 繁黑體 Std B" pitchFamily="34" charset="-120"/>
              <a:ea typeface="Adobe 繁黑體 Std B" pitchFamily="34" charset="-120"/>
            </a:endParaRPr>
          </a:p>
          <a:p>
            <a:r>
              <a:rPr lang="zh-TW" altLang="en-US" sz="3200" b="1" dirty="0" smtClean="0">
                <a:latin typeface="Adobe 繁黑體 Std B" pitchFamily="34" charset="-120"/>
                <a:ea typeface="Adobe 繁黑體 Std B" pitchFamily="34" charset="-120"/>
              </a:rPr>
              <a:t>喇</a:t>
            </a:r>
            <a:r>
              <a:rPr lang="zh-TW" altLang="en-US" sz="3200" b="1" dirty="0">
                <a:latin typeface="Adobe 繁黑體 Std B" pitchFamily="34" charset="-120"/>
                <a:ea typeface="Adobe 繁黑體 Std B" pitchFamily="34" charset="-120"/>
              </a:rPr>
              <a:t>合這女子</a:t>
            </a:r>
            <a:endParaRPr lang="en-US" altLang="zh-TW" sz="3200" b="1" dirty="0" smtClean="0">
              <a:latin typeface="Adobe 繁黑體 Std B" pitchFamily="34" charset="-120"/>
              <a:ea typeface="Adobe 繁黑體 Std B" pitchFamily="34" charset="-120"/>
            </a:endParaRPr>
          </a:p>
          <a:p>
            <a:endParaRPr lang="en-US" altLang="zh-TW" sz="3200" b="1" dirty="0" smtClean="0">
              <a:latin typeface="Adobe 繁黑體 Std B" pitchFamily="34" charset="-120"/>
              <a:ea typeface="Adobe 繁黑體 Std B" pitchFamily="34" charset="-120"/>
            </a:endParaRPr>
          </a:p>
          <a:p>
            <a:r>
              <a:rPr lang="zh-TW" altLang="en-US" sz="3200" b="1" dirty="0" smtClean="0">
                <a:latin typeface="Adobe 繁黑體 Std B" pitchFamily="34" charset="-120"/>
                <a:ea typeface="Adobe 繁黑體 Std B" pitchFamily="34" charset="-120"/>
              </a:rPr>
              <a:t>經文：書</a:t>
            </a:r>
            <a:r>
              <a:rPr lang="en-US" altLang="zh-TW" sz="3200" b="1" dirty="0" smtClean="0">
                <a:latin typeface="Adobe 繁黑體 Std B" pitchFamily="34" charset="-120"/>
                <a:ea typeface="Adobe 繁黑體 Std B" pitchFamily="34" charset="-120"/>
              </a:rPr>
              <a:t>2:1-24</a:t>
            </a:r>
            <a:endParaRPr lang="zh-HK" altLang="en-US" sz="3200" b="1" dirty="0">
              <a:latin typeface="Adobe 繁黑體 Std B" pitchFamily="34" charset="-120"/>
              <a:ea typeface="Adobe 繁黑體 Std B" pitchFamily="34" charset="-120"/>
            </a:endParaRPr>
          </a:p>
        </p:txBody>
      </p:sp>
      <p:pic>
        <p:nvPicPr>
          <p:cNvPr id="1026" name="Picture 2" descr="ååçåçæå°çµæ"/>
          <p:cNvPicPr>
            <a:picLocks noChangeAspect="1" noChangeArrowheads="1"/>
          </p:cNvPicPr>
          <p:nvPr/>
        </p:nvPicPr>
        <p:blipFill rotWithShape="1">
          <a:blip r:embed="rId2">
            <a:extLst>
              <a:ext uri="{28A0092B-C50C-407E-A947-70E740481C1C}">
                <a14:useLocalDpi xmlns:a14="http://schemas.microsoft.com/office/drawing/2010/main" val="0"/>
              </a:ext>
            </a:extLst>
          </a:blip>
          <a:srcRect b="11637"/>
          <a:stretch/>
        </p:blipFill>
        <p:spPr bwMode="auto">
          <a:xfrm>
            <a:off x="4788024" y="699542"/>
            <a:ext cx="3361556" cy="39604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321" t="20206" r="6599" b="28012"/>
          <a:stretch/>
        </p:blipFill>
        <p:spPr bwMode="auto">
          <a:xfrm>
            <a:off x="0" y="-15807"/>
            <a:ext cx="9144000" cy="5159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62794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è¬è¨ç¨®é¡çåçæå°çµæ"/>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sp>
        <p:nvSpPr>
          <p:cNvPr id="3" name="AutoShape 4" descr="è¬è¨ç¨®é¡çåçæå°çµæ"/>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sp>
        <p:nvSpPr>
          <p:cNvPr id="5" name="文字方塊 4"/>
          <p:cNvSpPr txBox="1"/>
          <p:nvPr/>
        </p:nvSpPr>
        <p:spPr>
          <a:xfrm>
            <a:off x="2627784" y="191130"/>
            <a:ext cx="4104456" cy="646331"/>
          </a:xfrm>
          <a:prstGeom prst="rect">
            <a:avLst/>
          </a:prstGeom>
          <a:noFill/>
        </p:spPr>
        <p:txBody>
          <a:bodyPr wrap="square" rtlCol="0">
            <a:spAutoFit/>
          </a:bodyPr>
          <a:lstStyle/>
          <a:p>
            <a:r>
              <a:rPr lang="zh-TW" altLang="en-US" sz="3600" dirty="0" smtClean="0">
                <a:latin typeface="Adobe 繁黑體 Std B" pitchFamily="34" charset="-120"/>
                <a:ea typeface="Adobe 繁黑體 Std B" pitchFamily="34" charset="-120"/>
              </a:rPr>
              <a:t>孩子說謊的原因</a:t>
            </a:r>
            <a:endParaRPr lang="zh-HK" altLang="en-US" sz="3600" dirty="0">
              <a:latin typeface="Adobe 繁黑體 Std B" pitchFamily="34" charset="-120"/>
              <a:ea typeface="Adobe 繁黑體 Std B" pitchFamily="34"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2298024443"/>
              </p:ext>
            </p:extLst>
          </p:nvPr>
        </p:nvGraphicFramePr>
        <p:xfrm>
          <a:off x="460374" y="837461"/>
          <a:ext cx="8360098" cy="3474720"/>
        </p:xfrm>
        <a:graphic>
          <a:graphicData uri="http://schemas.openxmlformats.org/drawingml/2006/table">
            <a:tbl>
              <a:tblPr firstRow="1" bandRow="1">
                <a:tableStyleId>{2D5ABB26-0587-4C30-8999-92F81FD0307C}</a:tableStyleId>
              </a:tblPr>
              <a:tblGrid>
                <a:gridCol w="2383435"/>
                <a:gridCol w="5976663"/>
              </a:tblGrid>
              <a:tr h="370840">
                <a:tc>
                  <a:txBody>
                    <a:bodyPr/>
                    <a:lstStyle/>
                    <a:p>
                      <a:r>
                        <a:rPr lang="en-US" altLang="zh-TW" sz="2400" b="1" dirty="0" smtClean="0">
                          <a:latin typeface="Adobe 繁黑體 Std B" pitchFamily="34" charset="-120"/>
                          <a:ea typeface="Adobe 繁黑體 Std B" pitchFamily="34" charset="-120"/>
                        </a:rPr>
                        <a:t>1.</a:t>
                      </a:r>
                      <a:r>
                        <a:rPr lang="zh-TW" altLang="en-US" sz="2400" b="1" dirty="0" smtClean="0">
                          <a:latin typeface="Adobe 繁黑體 Std B" pitchFamily="34" charset="-120"/>
                          <a:ea typeface="Adobe 繁黑體 Std B" pitchFamily="34" charset="-120"/>
                        </a:rPr>
                        <a:t> 混洧式</a:t>
                      </a:r>
                      <a:endParaRPr lang="zh-HK" altLang="en-US" sz="2400" b="1" dirty="0">
                        <a:latin typeface="Adobe 繁黑體 Std B" pitchFamily="34" charset="-120"/>
                        <a:ea typeface="Adobe 繁黑體 Std B" pitchFamily="34" charset="-120"/>
                      </a:endParaRPr>
                    </a:p>
                  </a:txBody>
                  <a:tcPr/>
                </a:tc>
                <a:tc>
                  <a:txBody>
                    <a:bodyPr/>
                    <a:lstStyle/>
                    <a:p>
                      <a:r>
                        <a:rPr lang="zh-TW" altLang="en-US" sz="2400" b="1" dirty="0" smtClean="0">
                          <a:latin typeface="Adobe 繁黑體 Std B" pitchFamily="34" charset="-120"/>
                          <a:ea typeface="Adobe 繁黑體 Std B" pitchFamily="34" charset="-120"/>
                        </a:rPr>
                        <a:t>因孩子的理解能力差，混淆相似的事，辨不清別人的謊言而跟著胡扯。</a:t>
                      </a:r>
                      <a:endParaRPr lang="zh-HK" altLang="en-US" sz="2400" b="1" dirty="0">
                        <a:latin typeface="Adobe 繁黑體 Std B" pitchFamily="34" charset="-120"/>
                        <a:ea typeface="Adobe 繁黑體 Std B" pitchFamily="34" charset="-120"/>
                      </a:endParaRPr>
                    </a:p>
                  </a:txBody>
                  <a:tcPr/>
                </a:tc>
              </a:tr>
              <a:tr h="370840">
                <a:tc>
                  <a:txBody>
                    <a:bodyPr/>
                    <a:lstStyle/>
                    <a:p>
                      <a:r>
                        <a:rPr lang="en-US" altLang="zh-TW" sz="2400" b="1" dirty="0" smtClean="0">
                          <a:latin typeface="Adobe 繁黑體 Std B" pitchFamily="34" charset="-120"/>
                          <a:ea typeface="Adobe 繁黑體 Std B" pitchFamily="34" charset="-120"/>
                        </a:rPr>
                        <a:t>2.</a:t>
                      </a:r>
                      <a:r>
                        <a:rPr lang="zh-TW" altLang="en-US" sz="2400" b="1" dirty="0" smtClean="0">
                          <a:latin typeface="Adobe 繁黑體 Std B" pitchFamily="34" charset="-120"/>
                          <a:ea typeface="Adobe 繁黑體 Std B" pitchFamily="34" charset="-120"/>
                        </a:rPr>
                        <a:t> 虛榮心</a:t>
                      </a:r>
                      <a:endParaRPr lang="zh-HK" altLang="en-US" sz="2400" b="1" dirty="0">
                        <a:latin typeface="Adobe 繁黑體 Std B" pitchFamily="34" charset="-120"/>
                        <a:ea typeface="Adobe 繁黑體 Std B" pitchFamily="34" charset="-120"/>
                      </a:endParaRPr>
                    </a:p>
                  </a:txBody>
                  <a:tcPr/>
                </a:tc>
                <a:tc>
                  <a:txBody>
                    <a:bodyPr/>
                    <a:lstStyle/>
                    <a:p>
                      <a:r>
                        <a:rPr lang="zh-TW" altLang="en-US" sz="2400" b="1" dirty="0" smtClean="0">
                          <a:latin typeface="Adobe 繁黑體 Std B" pitchFamily="34" charset="-120"/>
                          <a:ea typeface="Adobe 繁黑體 Std B" pitchFamily="34" charset="-120"/>
                        </a:rPr>
                        <a:t>為了顯示自己，引起別人重視，得到誇獎</a:t>
                      </a:r>
                      <a:endParaRPr lang="zh-HK" altLang="en-US" sz="2400" b="1" dirty="0">
                        <a:latin typeface="Adobe 繁黑體 Std B" pitchFamily="34" charset="-120"/>
                        <a:ea typeface="Adobe 繁黑體 Std B" pitchFamily="34" charset="-120"/>
                      </a:endParaRPr>
                    </a:p>
                  </a:txBody>
                  <a:tcPr/>
                </a:tc>
              </a:tr>
              <a:tr h="370840">
                <a:tc>
                  <a:txBody>
                    <a:bodyPr/>
                    <a:lstStyle/>
                    <a:p>
                      <a:r>
                        <a:rPr lang="en-US" altLang="zh-TW" sz="2400" b="1" dirty="0" smtClean="0">
                          <a:latin typeface="Adobe 繁黑體 Std B" pitchFamily="34" charset="-120"/>
                          <a:ea typeface="Adobe 繁黑體 Std B" pitchFamily="34" charset="-120"/>
                        </a:rPr>
                        <a:t>3.</a:t>
                      </a:r>
                      <a:r>
                        <a:rPr lang="zh-TW" altLang="en-US" sz="2400" b="1" dirty="0" smtClean="0">
                          <a:latin typeface="Adobe 繁黑體 Std B" pitchFamily="34" charset="-120"/>
                          <a:ea typeface="Adobe 繁黑體 Std B" pitchFamily="34" charset="-120"/>
                        </a:rPr>
                        <a:t> 報復式</a:t>
                      </a:r>
                      <a:endParaRPr lang="zh-HK" altLang="en-US" sz="2400" b="1" dirty="0">
                        <a:latin typeface="Adobe 繁黑體 Std B" pitchFamily="34" charset="-120"/>
                        <a:ea typeface="Adobe 繁黑體 Std B" pitchFamily="34" charset="-120"/>
                      </a:endParaRPr>
                    </a:p>
                  </a:txBody>
                  <a:tcPr/>
                </a:tc>
                <a:tc>
                  <a:txBody>
                    <a:bodyPr/>
                    <a:lstStyle/>
                    <a:p>
                      <a:r>
                        <a:rPr lang="zh-TW" altLang="en-US" sz="2400" b="1" dirty="0" smtClean="0">
                          <a:latin typeface="Adobe 繁黑體 Std B" pitchFamily="34" charset="-120"/>
                          <a:ea typeface="Adobe 繁黑體 Std B" pitchFamily="34" charset="-120"/>
                        </a:rPr>
                        <a:t>遇到挫折後，將攻擊目標指向他人而說謊</a:t>
                      </a:r>
                      <a:endParaRPr lang="zh-HK" altLang="en-US" sz="2400" b="1" dirty="0">
                        <a:latin typeface="Adobe 繁黑體 Std B" pitchFamily="34" charset="-120"/>
                        <a:ea typeface="Adobe 繁黑體 Std B" pitchFamily="34" charset="-120"/>
                      </a:endParaRPr>
                    </a:p>
                  </a:txBody>
                  <a:tcPr/>
                </a:tc>
              </a:tr>
              <a:tr h="370840">
                <a:tc>
                  <a:txBody>
                    <a:bodyPr/>
                    <a:lstStyle/>
                    <a:p>
                      <a:r>
                        <a:rPr lang="en-US" altLang="zh-TW" sz="2400" b="1" dirty="0" smtClean="0">
                          <a:latin typeface="Adobe 繁黑體 Std B" pitchFamily="34" charset="-120"/>
                          <a:ea typeface="Adobe 繁黑體 Std B" pitchFamily="34" charset="-120"/>
                        </a:rPr>
                        <a:t>4.</a:t>
                      </a:r>
                      <a:r>
                        <a:rPr lang="zh-TW" altLang="en-US" sz="2400" b="1" dirty="0" smtClean="0">
                          <a:latin typeface="Adobe 繁黑體 Std B" pitchFamily="34" charset="-120"/>
                          <a:ea typeface="Adobe 繁黑體 Std B" pitchFamily="34" charset="-120"/>
                        </a:rPr>
                        <a:t> 原諒式</a:t>
                      </a:r>
                      <a:endParaRPr lang="zh-HK" altLang="en-US" sz="2400" b="1" dirty="0">
                        <a:latin typeface="Adobe 繁黑體 Std B" pitchFamily="34" charset="-120"/>
                        <a:ea typeface="Adobe 繁黑體 Std B" pitchFamily="34" charset="-120"/>
                      </a:endParaRPr>
                    </a:p>
                  </a:txBody>
                  <a:tcPr/>
                </a:tc>
                <a:tc>
                  <a:txBody>
                    <a:bodyPr/>
                    <a:lstStyle/>
                    <a:p>
                      <a:r>
                        <a:rPr lang="zh-TW" altLang="en-US" sz="2400" b="1" dirty="0" smtClean="0">
                          <a:latin typeface="Adobe 繁黑體 Std B" pitchFamily="34" charset="-120"/>
                          <a:ea typeface="Adobe 繁黑體 Std B" pitchFamily="34" charset="-120"/>
                        </a:rPr>
                        <a:t>即害怕懲罰，企圖通過謊言隱瞞自己的錯誤，以避免或減輕懲罰</a:t>
                      </a:r>
                      <a:endParaRPr lang="zh-HK" altLang="en-US" sz="2400" b="1" dirty="0">
                        <a:latin typeface="Adobe 繁黑體 Std B" pitchFamily="34" charset="-120"/>
                        <a:ea typeface="Adobe 繁黑體 Std B" pitchFamily="34" charset="-120"/>
                      </a:endParaRPr>
                    </a:p>
                  </a:txBody>
                  <a:tcPr/>
                </a:tc>
              </a:tr>
              <a:tr h="370840">
                <a:tc>
                  <a:txBody>
                    <a:bodyPr/>
                    <a:lstStyle/>
                    <a:p>
                      <a:r>
                        <a:rPr lang="en-US" altLang="zh-TW" sz="2400" b="1" dirty="0" smtClean="0">
                          <a:latin typeface="Adobe 繁黑體 Std B" pitchFamily="34" charset="-120"/>
                          <a:ea typeface="Adobe 繁黑體 Std B" pitchFamily="34" charset="-120"/>
                        </a:rPr>
                        <a:t>5.</a:t>
                      </a:r>
                      <a:r>
                        <a:rPr lang="zh-TW" altLang="en-US" sz="2400" b="1" dirty="0" smtClean="0">
                          <a:latin typeface="Adobe 繁黑體 Std B" pitchFamily="34" charset="-120"/>
                          <a:ea typeface="Adobe 繁黑體 Std B" pitchFamily="34" charset="-120"/>
                        </a:rPr>
                        <a:t> 自私式</a:t>
                      </a:r>
                      <a:endParaRPr lang="zh-HK" altLang="en-US" sz="2400" b="1" dirty="0">
                        <a:latin typeface="Adobe 繁黑體 Std B" pitchFamily="34" charset="-120"/>
                        <a:ea typeface="Adobe 繁黑體 Std B" pitchFamily="34" charset="-120"/>
                      </a:endParaRPr>
                    </a:p>
                  </a:txBody>
                  <a:tcPr/>
                </a:tc>
                <a:tc>
                  <a:txBody>
                    <a:bodyPr/>
                    <a:lstStyle/>
                    <a:p>
                      <a:r>
                        <a:rPr lang="zh-TW" altLang="en-US" sz="2400" b="1" dirty="0" smtClean="0">
                          <a:latin typeface="Adobe 繁黑體 Std B" pitchFamily="34" charset="-120"/>
                          <a:ea typeface="Adobe 繁黑體 Std B" pitchFamily="34" charset="-120"/>
                        </a:rPr>
                        <a:t>有意說謊，以達到利己的目的</a:t>
                      </a:r>
                      <a:endParaRPr lang="zh-HK" altLang="en-US" sz="2400" b="1" dirty="0">
                        <a:latin typeface="Adobe 繁黑體 Std B" pitchFamily="34" charset="-120"/>
                        <a:ea typeface="Adobe 繁黑體 Std B" pitchFamily="34" charset="-120"/>
                      </a:endParaRPr>
                    </a:p>
                  </a:txBody>
                  <a:tcPr/>
                </a:tc>
              </a:tr>
              <a:tr h="370840">
                <a:tc>
                  <a:txBody>
                    <a:bodyPr/>
                    <a:lstStyle/>
                    <a:p>
                      <a:r>
                        <a:rPr lang="en-US" altLang="zh-TW" sz="2400" b="1" dirty="0" smtClean="0">
                          <a:latin typeface="Adobe 繁黑體 Std B" pitchFamily="34" charset="-120"/>
                          <a:ea typeface="Adobe 繁黑體 Std B" pitchFamily="34" charset="-120"/>
                        </a:rPr>
                        <a:t>6.</a:t>
                      </a:r>
                      <a:r>
                        <a:rPr lang="zh-TW" altLang="en-US" sz="2400" b="1" dirty="0" smtClean="0">
                          <a:latin typeface="Adobe 繁黑體 Std B" pitchFamily="34" charset="-120"/>
                          <a:ea typeface="Adobe 繁黑體 Std B" pitchFamily="34" charset="-120"/>
                        </a:rPr>
                        <a:t> 效忠式</a:t>
                      </a:r>
                      <a:endParaRPr lang="zh-HK" altLang="en-US" sz="2400" b="1" dirty="0">
                        <a:latin typeface="Adobe 繁黑體 Std B" pitchFamily="34" charset="-120"/>
                        <a:ea typeface="Adobe 繁黑體 Std B" pitchFamily="34" charset="-120"/>
                      </a:endParaRPr>
                    </a:p>
                  </a:txBody>
                  <a:tcPr/>
                </a:tc>
                <a:tc>
                  <a:txBody>
                    <a:bodyPr/>
                    <a:lstStyle/>
                    <a:p>
                      <a:r>
                        <a:rPr lang="zh-TW" altLang="en-US" sz="2400" b="1" dirty="0" smtClean="0">
                          <a:latin typeface="Adobe 繁黑體 Std B" pitchFamily="34" charset="-120"/>
                          <a:ea typeface="Adobe 繁黑體 Std B" pitchFamily="34" charset="-120"/>
                        </a:rPr>
                        <a:t>為了包庇夥伴，用謊言掩蓋其過</a:t>
                      </a:r>
                      <a:endParaRPr lang="zh-HK" altLang="en-US" sz="2400" b="1" dirty="0">
                        <a:latin typeface="Adobe 繁黑體 Std B" pitchFamily="34" charset="-120"/>
                        <a:ea typeface="Adobe 繁黑體 Std B" pitchFamily="34" charset="-120"/>
                      </a:endParaRPr>
                    </a:p>
                  </a:txBody>
                  <a:tcPr/>
                </a:tc>
              </a:tr>
            </a:tbl>
          </a:graphicData>
        </a:graphic>
      </p:graphicFrame>
      <p:sp>
        <p:nvSpPr>
          <p:cNvPr id="4" name="矩形 3"/>
          <p:cNvSpPr/>
          <p:nvPr/>
        </p:nvSpPr>
        <p:spPr>
          <a:xfrm>
            <a:off x="137086" y="4515966"/>
            <a:ext cx="8683386" cy="369332"/>
          </a:xfrm>
          <a:prstGeom prst="rect">
            <a:avLst/>
          </a:prstGeom>
        </p:spPr>
        <p:txBody>
          <a:bodyPr wrap="square">
            <a:spAutoFit/>
          </a:bodyPr>
          <a:lstStyle/>
          <a:p>
            <a:pPr lvl="1"/>
            <a:r>
              <a:rPr lang="en-US" altLang="zh-TW" b="1" dirty="0" smtClean="0"/>
              <a:t>#</a:t>
            </a:r>
            <a:r>
              <a:rPr lang="zh-TW" altLang="zh-HK" b="1" dirty="0" smtClean="0"/>
              <a:t>謀害</a:t>
            </a:r>
            <a:r>
              <a:rPr lang="zh-TW" altLang="en-US" b="1" dirty="0" smtClean="0"/>
              <a:t>式</a:t>
            </a:r>
            <a:r>
              <a:rPr lang="zh-TW" altLang="zh-HK" b="1" dirty="0" smtClean="0"/>
              <a:t>謊言</a:t>
            </a:r>
            <a:r>
              <a:rPr lang="en-US" altLang="zh-TW" b="1" dirty="0"/>
              <a:t>	</a:t>
            </a:r>
            <a:r>
              <a:rPr lang="zh-TW" altLang="en-US" b="1" dirty="0" smtClean="0"/>
              <a:t>    </a:t>
            </a:r>
            <a:r>
              <a:rPr lang="en-US" altLang="zh-TW" b="1" dirty="0" smtClean="0"/>
              <a:t>#</a:t>
            </a:r>
            <a:r>
              <a:rPr lang="zh-TW" altLang="zh-HK" b="1" dirty="0" smtClean="0"/>
              <a:t>嬉笑</a:t>
            </a:r>
            <a:r>
              <a:rPr lang="zh-TW" altLang="zh-HK" b="1" dirty="0"/>
              <a:t>式</a:t>
            </a:r>
            <a:r>
              <a:rPr lang="zh-TW" altLang="zh-HK" b="1" dirty="0" smtClean="0"/>
              <a:t>謊言</a:t>
            </a:r>
            <a:r>
              <a:rPr lang="zh-TW" altLang="en-US" b="1" dirty="0" smtClean="0"/>
              <a:t>  </a:t>
            </a:r>
            <a:r>
              <a:rPr lang="en-US" altLang="zh-TW" b="1" dirty="0" smtClean="0"/>
              <a:t>	</a:t>
            </a:r>
            <a:r>
              <a:rPr lang="zh-TW" altLang="en-US" b="1" dirty="0" smtClean="0"/>
              <a:t> </a:t>
            </a:r>
            <a:r>
              <a:rPr lang="en-US" altLang="zh-TW" b="1" dirty="0" smtClean="0"/>
              <a:t>#</a:t>
            </a:r>
            <a:r>
              <a:rPr lang="zh-TW" altLang="zh-HK" b="1" dirty="0" smtClean="0"/>
              <a:t>禮貌</a:t>
            </a:r>
            <a:r>
              <a:rPr lang="zh-TW" altLang="zh-HK" b="1" dirty="0"/>
              <a:t>式</a:t>
            </a:r>
            <a:r>
              <a:rPr lang="zh-TW" altLang="zh-HK" b="1" dirty="0" smtClean="0"/>
              <a:t>謊言</a:t>
            </a:r>
            <a:r>
              <a:rPr lang="en-US" altLang="zh-TW" b="1" dirty="0" smtClean="0"/>
              <a:t>	#</a:t>
            </a:r>
            <a:r>
              <a:rPr lang="zh-TW" altLang="zh-HK" b="1" dirty="0" smtClean="0"/>
              <a:t>白色謊言</a:t>
            </a:r>
            <a:r>
              <a:rPr lang="zh-TW" altLang="en-US" b="1" dirty="0" smtClean="0"/>
              <a:t>        </a:t>
            </a:r>
            <a:r>
              <a:rPr lang="en-US" altLang="zh-TW" b="1" dirty="0" smtClean="0"/>
              <a:t>#</a:t>
            </a:r>
            <a:r>
              <a:rPr lang="zh-TW" altLang="zh-HK" b="1" dirty="0" smtClean="0"/>
              <a:t>拯救</a:t>
            </a:r>
            <a:r>
              <a:rPr lang="zh-TW" altLang="zh-HK" b="1" dirty="0"/>
              <a:t>式謊言</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978" t="20482" r="7203" b="28726"/>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30422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267494"/>
            <a:ext cx="8136904" cy="2677656"/>
          </a:xfrm>
          <a:prstGeom prst="rect">
            <a:avLst/>
          </a:prstGeom>
        </p:spPr>
        <p:txBody>
          <a:bodyPr wrap="square">
            <a:spAutoFit/>
          </a:bodyPr>
          <a:lstStyle/>
          <a:p>
            <a:pPr lvl="0"/>
            <a:r>
              <a:rPr lang="zh-TW" altLang="zh-HK" sz="2400" dirty="0">
                <a:latin typeface="Adobe 繁黑體 Std B" pitchFamily="34" charset="-120"/>
                <a:ea typeface="Adobe 繁黑體 Std B" pitchFamily="34" charset="-120"/>
              </a:rPr>
              <a:t>聖經原則：</a:t>
            </a:r>
          </a:p>
          <a:p>
            <a:pPr marL="914400" lvl="1" indent="-457200">
              <a:buFont typeface="+mj-lt"/>
              <a:buAutoNum type="arabicPeriod"/>
            </a:pPr>
            <a:r>
              <a:rPr lang="zh-TW" altLang="en-US" sz="2400" dirty="0" smtClean="0">
                <a:latin typeface="Adobe 繁黑體 Std B" pitchFamily="34" charset="-120"/>
                <a:ea typeface="Adobe 繁黑體 Std B" pitchFamily="34" charset="-120"/>
              </a:rPr>
              <a:t>太</a:t>
            </a:r>
            <a:r>
              <a:rPr lang="en-US" altLang="zh-TW" sz="2400" dirty="0" smtClean="0">
                <a:latin typeface="Adobe 繁黑體 Std B" pitchFamily="34" charset="-120"/>
                <a:ea typeface="Adobe 繁黑體 Std B" pitchFamily="34" charset="-120"/>
              </a:rPr>
              <a:t>5:37</a:t>
            </a:r>
            <a:r>
              <a:rPr lang="zh-TW" altLang="en-US" sz="2400" dirty="0" smtClean="0">
                <a:latin typeface="Adobe 繁黑體 Std B" pitchFamily="34" charset="-120"/>
                <a:ea typeface="Adobe 繁黑體 Std B" pitchFamily="34" charset="-120"/>
              </a:rPr>
              <a:t>：</a:t>
            </a:r>
            <a:r>
              <a:rPr lang="zh-TW" altLang="zh-HK" sz="2400" dirty="0" smtClean="0">
                <a:latin typeface="Adobe 繁黑體 Std B" pitchFamily="34" charset="-120"/>
                <a:ea typeface="Adobe 繁黑體 Std B" pitchFamily="34" charset="-120"/>
              </a:rPr>
              <a:t>是</a:t>
            </a:r>
            <a:r>
              <a:rPr lang="zh-TW" altLang="zh-HK" sz="2400" dirty="0">
                <a:latin typeface="Adobe 繁黑體 Std B" pitchFamily="34" charset="-120"/>
                <a:ea typeface="Adobe 繁黑體 Std B" pitchFamily="34" charset="-120"/>
              </a:rPr>
              <a:t>就說是，不是就說不是，若是多說</a:t>
            </a:r>
            <a:r>
              <a:rPr lang="en-US" altLang="zh-HK" sz="2400" dirty="0">
                <a:latin typeface="Adobe 繁黑體 Std B" pitchFamily="34" charset="-120"/>
                <a:ea typeface="Adobe 繁黑體 Std B" pitchFamily="34" charset="-120"/>
              </a:rPr>
              <a:t>… … </a:t>
            </a:r>
            <a:endParaRPr lang="zh-TW" altLang="zh-HK" sz="2400" dirty="0">
              <a:latin typeface="Adobe 繁黑體 Std B" pitchFamily="34" charset="-120"/>
              <a:ea typeface="Adobe 繁黑體 Std B" pitchFamily="34" charset="-120"/>
            </a:endParaRPr>
          </a:p>
          <a:p>
            <a:pPr marL="914400" lvl="1" indent="-457200">
              <a:buFont typeface="+mj-lt"/>
              <a:buAutoNum type="arabicPeriod"/>
            </a:pPr>
            <a:r>
              <a:rPr lang="zh-TW" altLang="zh-HK" sz="2400" dirty="0">
                <a:latin typeface="Adobe 繁黑體 Std B" pitchFamily="34" charset="-120"/>
                <a:ea typeface="Adobe 繁黑體 Std B" pitchFamily="34" charset="-120"/>
              </a:rPr>
              <a:t>啟</a:t>
            </a:r>
            <a:r>
              <a:rPr lang="en-US" altLang="zh-HK" sz="2400" dirty="0" smtClean="0">
                <a:latin typeface="Adobe 繁黑體 Std B" pitchFamily="34" charset="-120"/>
                <a:ea typeface="Adobe 繁黑體 Std B" pitchFamily="34" charset="-120"/>
              </a:rPr>
              <a:t>22:1</a:t>
            </a:r>
            <a:r>
              <a:rPr lang="en-US" altLang="zh-TW" sz="2400" dirty="0" smtClean="0">
                <a:latin typeface="Adobe 繁黑體 Std B" pitchFamily="34" charset="-120"/>
                <a:ea typeface="Adobe 繁黑體 Std B" pitchFamily="34" charset="-120"/>
              </a:rPr>
              <a:t>4-15</a:t>
            </a:r>
            <a:r>
              <a:rPr lang="zh-TW" altLang="en-US" sz="2400" dirty="0" smtClean="0">
                <a:latin typeface="Adobe 繁黑體 Std B" pitchFamily="34" charset="-120"/>
                <a:ea typeface="Adobe 繁黑體 Std B" pitchFamily="34" charset="-120"/>
              </a:rPr>
              <a:t>：</a:t>
            </a:r>
            <a:r>
              <a:rPr lang="zh-TW" altLang="en-US" sz="2400" dirty="0">
                <a:latin typeface="Adobe 繁黑體 Std B" pitchFamily="34" charset="-120"/>
                <a:ea typeface="Adobe 繁黑體 Std B" pitchFamily="34" charset="-120"/>
              </a:rPr>
              <a:t>那些洗淨自己衣服的有福了、可得權柄能到生命樹那裡、也能從門進城</a:t>
            </a:r>
            <a:r>
              <a:rPr lang="zh-TW" altLang="en-US" sz="2400" dirty="0" smtClean="0">
                <a:latin typeface="Adobe 繁黑體 Std B" pitchFamily="34" charset="-120"/>
                <a:ea typeface="Adobe 繁黑體 Std B" pitchFamily="34" charset="-120"/>
              </a:rPr>
              <a:t>。城</a:t>
            </a:r>
            <a:r>
              <a:rPr lang="zh-TW" altLang="en-US" sz="2400" dirty="0">
                <a:latin typeface="Adobe 繁黑體 Std B" pitchFamily="34" charset="-120"/>
                <a:ea typeface="Adobe 繁黑體 Std B" pitchFamily="34" charset="-120"/>
              </a:rPr>
              <a:t>外有那些犬類、行邪術的、淫亂的、殺人的、拜偶像的、並一切喜好說謊言編造虛謊的</a:t>
            </a:r>
            <a:r>
              <a:rPr lang="zh-TW" altLang="en-US" sz="2400" dirty="0" smtClean="0">
                <a:latin typeface="Adobe 繁黑體 Std B" pitchFamily="34" charset="-120"/>
                <a:ea typeface="Adobe 繁黑體 Std B" pitchFamily="34" charset="-120"/>
              </a:rPr>
              <a:t>。</a:t>
            </a:r>
            <a:endParaRPr lang="en-US" altLang="zh-TW" sz="2400" dirty="0" smtClean="0">
              <a:latin typeface="Adobe 繁黑體 Std B" pitchFamily="34" charset="-120"/>
              <a:ea typeface="Adobe 繁黑體 Std B" pitchFamily="34" charset="-120"/>
            </a:endParaRPr>
          </a:p>
          <a:p>
            <a:pPr marL="914400" lvl="1" indent="-457200">
              <a:buFont typeface="+mj-lt"/>
              <a:buAutoNum type="arabicPeriod"/>
            </a:pPr>
            <a:r>
              <a:rPr lang="zh-TW" altLang="en-US" sz="2400" dirty="0">
                <a:latin typeface="Adobe 繁黑體 Std B" pitchFamily="34" charset="-120"/>
                <a:ea typeface="Adobe 繁黑體 Std B" pitchFamily="34" charset="-120"/>
              </a:rPr>
              <a:t>以弗所書</a:t>
            </a:r>
            <a:r>
              <a:rPr lang="en-US" altLang="zh-TW" sz="2400" dirty="0" smtClean="0">
                <a:latin typeface="Adobe 繁黑體 Std B" pitchFamily="34" charset="-120"/>
                <a:ea typeface="Adobe 繁黑體 Std B" pitchFamily="34" charset="-120"/>
              </a:rPr>
              <a:t>4:15</a:t>
            </a:r>
            <a:r>
              <a:rPr lang="zh-TW" altLang="en-US" sz="2400" dirty="0" smtClean="0">
                <a:latin typeface="Adobe 繁黑體 Std B" pitchFamily="34" charset="-120"/>
                <a:ea typeface="Adobe 繁黑體 Std B" pitchFamily="34" charset="-120"/>
              </a:rPr>
              <a:t>：</a:t>
            </a:r>
            <a:r>
              <a:rPr lang="en-US" altLang="zh-TW" sz="2400" dirty="0" smtClean="0">
                <a:latin typeface="Adobe 繁黑體 Std B" pitchFamily="34" charset="-120"/>
                <a:ea typeface="Adobe 繁黑體 Std B" pitchFamily="34" charset="-120"/>
              </a:rPr>
              <a:t> </a:t>
            </a:r>
            <a:r>
              <a:rPr lang="zh-TW" altLang="en-US" sz="2400" dirty="0" smtClean="0">
                <a:latin typeface="Adobe 繁黑體 Std B" pitchFamily="34" charset="-120"/>
                <a:ea typeface="Adobe 繁黑體 Std B" pitchFamily="34" charset="-120"/>
              </a:rPr>
              <a:t>用愛心說</a:t>
            </a:r>
            <a:r>
              <a:rPr lang="en-US" altLang="zh-TW" sz="2400" dirty="0" smtClean="0">
                <a:latin typeface="Adobe 繁黑體 Std B" pitchFamily="34" charset="-120"/>
                <a:ea typeface="Adobe 繁黑體 Std B" pitchFamily="34" charset="-120"/>
              </a:rPr>
              <a:t>… … </a:t>
            </a:r>
            <a:endParaRPr lang="zh-TW" altLang="zh-HK" sz="2400" dirty="0">
              <a:latin typeface="Adobe 繁黑體 Std B" pitchFamily="34" charset="-120"/>
              <a:ea typeface="Adobe 繁黑體 Std B" pitchFamily="34" charset="-120"/>
            </a:endParaRPr>
          </a:p>
        </p:txBody>
      </p:sp>
      <p:cxnSp>
        <p:nvCxnSpPr>
          <p:cNvPr id="4" name="直線接點 3"/>
          <p:cNvCxnSpPr/>
          <p:nvPr/>
        </p:nvCxnSpPr>
        <p:spPr>
          <a:xfrm>
            <a:off x="1331640" y="3860547"/>
            <a:ext cx="669674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323528" y="3438380"/>
            <a:ext cx="720080" cy="1077218"/>
          </a:xfrm>
          <a:prstGeom prst="rect">
            <a:avLst/>
          </a:prstGeom>
        </p:spPr>
        <p:txBody>
          <a:bodyPr wrap="square">
            <a:spAutoFit/>
          </a:bodyPr>
          <a:lstStyle/>
          <a:p>
            <a:r>
              <a:rPr lang="zh-TW" altLang="en-US" sz="3200" smtClean="0">
                <a:latin typeface="Adobe 繁黑體 Std B" pitchFamily="34" charset="-120"/>
                <a:ea typeface="Adobe 繁黑體 Std B" pitchFamily="34" charset="-120"/>
              </a:rPr>
              <a:t>真實</a:t>
            </a:r>
            <a:endParaRPr lang="zh-HK" altLang="en-US" sz="3200" dirty="0">
              <a:latin typeface="Adobe 繁黑體 Std B" pitchFamily="34" charset="-120"/>
              <a:ea typeface="Adobe 繁黑體 Std B" pitchFamily="34" charset="-120"/>
            </a:endParaRPr>
          </a:p>
        </p:txBody>
      </p:sp>
      <p:sp>
        <p:nvSpPr>
          <p:cNvPr id="7" name="矩形 6"/>
          <p:cNvSpPr/>
          <p:nvPr/>
        </p:nvSpPr>
        <p:spPr>
          <a:xfrm>
            <a:off x="8244408" y="3438380"/>
            <a:ext cx="720080" cy="1077218"/>
          </a:xfrm>
          <a:prstGeom prst="rect">
            <a:avLst/>
          </a:prstGeom>
        </p:spPr>
        <p:txBody>
          <a:bodyPr wrap="square">
            <a:spAutoFit/>
          </a:bodyPr>
          <a:lstStyle/>
          <a:p>
            <a:r>
              <a:rPr lang="zh-TW" altLang="en-US" sz="3200" dirty="0" smtClean="0">
                <a:latin typeface="Adobe 繁黑體 Std B" pitchFamily="34" charset="-120"/>
                <a:ea typeface="Adobe 繁黑體 Std B" pitchFamily="34" charset="-120"/>
              </a:rPr>
              <a:t>虛假</a:t>
            </a:r>
            <a:endParaRPr lang="zh-HK" altLang="en-US" sz="3200" dirty="0">
              <a:latin typeface="Adobe 繁黑體 Std B" pitchFamily="34" charset="-120"/>
              <a:ea typeface="Adobe 繁黑體 Std B" pitchFamily="34" charset="-120"/>
            </a:endParaRPr>
          </a:p>
        </p:txBody>
      </p:sp>
      <p:sp>
        <p:nvSpPr>
          <p:cNvPr id="8" name="矩形 7"/>
          <p:cNvSpPr/>
          <p:nvPr/>
        </p:nvSpPr>
        <p:spPr>
          <a:xfrm>
            <a:off x="2843808" y="4106465"/>
            <a:ext cx="3672408" cy="584775"/>
          </a:xfrm>
          <a:prstGeom prst="rect">
            <a:avLst/>
          </a:prstGeom>
        </p:spPr>
        <p:txBody>
          <a:bodyPr wrap="square">
            <a:spAutoFit/>
          </a:bodyPr>
          <a:lstStyle/>
          <a:p>
            <a:r>
              <a:rPr lang="en-US" altLang="zh-TW" sz="3200" dirty="0" smtClean="0">
                <a:latin typeface="Adobe 繁黑體 Std B" pitchFamily="34" charset="-120"/>
                <a:ea typeface="Adobe 繁黑體 Std B" pitchFamily="34" charset="-120"/>
              </a:rPr>
              <a:t>(</a:t>
            </a:r>
            <a:r>
              <a:rPr lang="zh-TW" altLang="en-US" sz="3200" dirty="0" smtClean="0">
                <a:latin typeface="Adobe 繁黑體 Std B" pitchFamily="34" charset="-120"/>
                <a:ea typeface="Adobe 繁黑體 Std B" pitchFamily="34" charset="-120"/>
              </a:rPr>
              <a:t>動機、目的、結果</a:t>
            </a:r>
            <a:r>
              <a:rPr lang="en-US" altLang="zh-TW" sz="3200" dirty="0" smtClean="0">
                <a:latin typeface="Adobe 繁黑體 Std B" pitchFamily="34" charset="-120"/>
                <a:ea typeface="Adobe 繁黑體 Std B" pitchFamily="34" charset="-120"/>
              </a:rPr>
              <a:t>)</a:t>
            </a:r>
            <a:endParaRPr lang="zh-HK" altLang="en-US" sz="3200" dirty="0">
              <a:latin typeface="Adobe 繁黑體 Std B" pitchFamily="34" charset="-120"/>
              <a:ea typeface="Adobe 繁黑體 Std B" pitchFamily="34" charset="-12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335" t="20142" r="7112" b="27763"/>
          <a:stretch/>
        </p:blipFill>
        <p:spPr bwMode="auto">
          <a:xfrm>
            <a:off x="9726" y="0"/>
            <a:ext cx="913427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72970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679237"/>
            <a:ext cx="7272808" cy="2554545"/>
          </a:xfrm>
          <a:prstGeom prst="rect">
            <a:avLst/>
          </a:prstGeom>
        </p:spPr>
        <p:txBody>
          <a:bodyPr wrap="square">
            <a:spAutoFit/>
          </a:bodyPr>
          <a:lstStyle/>
          <a:p>
            <a:pPr lvl="0"/>
            <a:r>
              <a:rPr lang="zh-TW" altLang="zh-HK" sz="2800" dirty="0" smtClean="0">
                <a:latin typeface="Adobe 繁黑體 Std B" pitchFamily="34" charset="-120"/>
                <a:ea typeface="Adobe 繁黑體 Std B" pitchFamily="34" charset="-120"/>
              </a:rPr>
              <a:t>敘事</a:t>
            </a:r>
            <a:r>
              <a:rPr lang="zh-TW" altLang="zh-HK" sz="2800" dirty="0">
                <a:latin typeface="Adobe 繁黑體 Std B" pitchFamily="34" charset="-120"/>
                <a:ea typeface="Adobe 繁黑體 Std B" pitchFamily="34" charset="-120"/>
              </a:rPr>
              <a:t>的詮釋向度</a:t>
            </a:r>
            <a:r>
              <a:rPr lang="zh-TW" altLang="zh-HK" sz="2800" dirty="0" smtClean="0">
                <a:latin typeface="Adobe 繁黑體 Std B" pitchFamily="34" charset="-120"/>
                <a:ea typeface="Adobe 繁黑體 Std B" pitchFamily="34" charset="-120"/>
              </a:rPr>
              <a:t>：</a:t>
            </a:r>
            <a:endParaRPr lang="en-US" altLang="zh-TW" sz="2800" dirty="0" smtClean="0">
              <a:latin typeface="Adobe 繁黑體 Std B" pitchFamily="34" charset="-120"/>
              <a:ea typeface="Adobe 繁黑體 Std B" pitchFamily="34" charset="-120"/>
            </a:endParaRPr>
          </a:p>
          <a:p>
            <a:pPr lvl="0"/>
            <a:r>
              <a:rPr lang="en-US" altLang="zh-HK" dirty="0" smtClean="0">
                <a:latin typeface="Adobe 繁黑體 Std B" pitchFamily="34" charset="-120"/>
                <a:ea typeface="Adobe 繁黑體 Std B" pitchFamily="34" charset="-120"/>
              </a:rPr>
              <a:t>(Interpretative </a:t>
            </a:r>
            <a:r>
              <a:rPr lang="en-US" altLang="zh-HK" dirty="0">
                <a:latin typeface="Adobe 繁黑體 Std B" pitchFamily="34" charset="-120"/>
                <a:ea typeface="Adobe 繁黑體 Std B" pitchFamily="34" charset="-120"/>
              </a:rPr>
              <a:t>dimensions of Narratives</a:t>
            </a:r>
            <a:r>
              <a:rPr lang="en-US" altLang="zh-HK" dirty="0" smtClean="0">
                <a:latin typeface="Adobe 繁黑體 Std B" pitchFamily="34" charset="-120"/>
                <a:ea typeface="Adobe 繁黑體 Std B" pitchFamily="34" charset="-120"/>
              </a:rPr>
              <a:t>)</a:t>
            </a:r>
          </a:p>
          <a:p>
            <a:pPr lvl="0"/>
            <a:endParaRPr lang="zh-TW" altLang="zh-HK" sz="2800" dirty="0">
              <a:latin typeface="Adobe 繁黑體 Std B" pitchFamily="34" charset="-120"/>
              <a:ea typeface="Adobe 繁黑體 Std B" pitchFamily="34" charset="-120"/>
            </a:endParaRPr>
          </a:p>
          <a:p>
            <a:pPr marL="342900" lvl="0" indent="-342900">
              <a:buFont typeface="+mj-lt"/>
              <a:buAutoNum type="arabicPeriod"/>
            </a:pPr>
            <a:r>
              <a:rPr lang="zh-TW" altLang="zh-HK" sz="2800" dirty="0">
                <a:latin typeface="Adobe 繁黑體 Std B" pitchFamily="34" charset="-120"/>
                <a:ea typeface="Adobe 繁黑體 Std B" pitchFamily="34" charset="-120"/>
              </a:rPr>
              <a:t>耶和華是</a:t>
            </a:r>
            <a:r>
              <a:rPr lang="zh-TW" altLang="zh-HK" sz="2800" dirty="0" smtClean="0">
                <a:latin typeface="Adobe 繁黑體 Std B" pitchFamily="34" charset="-120"/>
                <a:ea typeface="Adobe 繁黑體 Std B" pitchFamily="34" charset="-120"/>
              </a:rPr>
              <a:t>誰</a:t>
            </a:r>
            <a:endParaRPr lang="zh-TW" altLang="zh-HK" sz="2800" dirty="0">
              <a:latin typeface="Adobe 繁黑體 Std B" pitchFamily="34" charset="-120"/>
              <a:ea typeface="Adobe 繁黑體 Std B" pitchFamily="34" charset="-120"/>
            </a:endParaRPr>
          </a:p>
          <a:p>
            <a:pPr marL="342900" lvl="0" indent="-342900">
              <a:buFont typeface="+mj-lt"/>
              <a:buAutoNum type="arabicPeriod"/>
            </a:pPr>
            <a:r>
              <a:rPr lang="zh-TW" altLang="zh-HK" sz="2800" dirty="0">
                <a:latin typeface="Adobe 繁黑體 Std B" pitchFamily="34" charset="-120"/>
                <a:ea typeface="Adobe 繁黑體 Std B" pitchFamily="34" charset="-120"/>
              </a:rPr>
              <a:t>不同人物的描述</a:t>
            </a:r>
          </a:p>
          <a:p>
            <a:pPr marL="342900" lvl="0" indent="-342900">
              <a:buFont typeface="+mj-lt"/>
              <a:buAutoNum type="arabicPeriod"/>
            </a:pPr>
            <a:r>
              <a:rPr lang="zh-TW" altLang="zh-HK" sz="2800" dirty="0">
                <a:latin typeface="Adobe 繁黑體 Std B" pitchFamily="34" charset="-120"/>
                <a:ea typeface="Adobe 繁黑體 Std B" pitchFamily="34" charset="-120"/>
              </a:rPr>
              <a:t>比較不同人物的特徵</a:t>
            </a:r>
          </a:p>
        </p:txBody>
      </p:sp>
      <p:sp>
        <p:nvSpPr>
          <p:cNvPr id="3" name="矩形 2"/>
          <p:cNvSpPr/>
          <p:nvPr/>
        </p:nvSpPr>
        <p:spPr>
          <a:xfrm>
            <a:off x="5652120" y="555526"/>
            <a:ext cx="2808312" cy="3785652"/>
          </a:xfrm>
          <a:prstGeom prst="rect">
            <a:avLst/>
          </a:prstGeom>
          <a:solidFill>
            <a:schemeClr val="accent4"/>
          </a:solidFill>
        </p:spPr>
        <p:txBody>
          <a:bodyPr wrap="square">
            <a:spAutoFit/>
          </a:bodyPr>
          <a:lstStyle/>
          <a:p>
            <a:r>
              <a:rPr lang="zh-TW" altLang="zh-HK" sz="2400" u="sng" dirty="0">
                <a:solidFill>
                  <a:schemeClr val="accent5">
                    <a:lumMod val="75000"/>
                  </a:schemeClr>
                </a:solidFill>
                <a:latin typeface="Adobe 繁黑體 Std B" pitchFamily="34" charset="-120"/>
                <a:ea typeface="Adobe 繁黑體 Std B" pitchFamily="34" charset="-120"/>
              </a:rPr>
              <a:t>敘事元素：</a:t>
            </a:r>
          </a:p>
          <a:p>
            <a:pPr marL="342900" lvl="0" indent="-342900">
              <a:buFont typeface="+mj-lt"/>
              <a:buAutoNum type="arabicPeriod"/>
            </a:pPr>
            <a:r>
              <a:rPr lang="zh-TW" altLang="zh-HK" sz="2400" dirty="0">
                <a:solidFill>
                  <a:schemeClr val="accent5">
                    <a:lumMod val="75000"/>
                  </a:schemeClr>
                </a:solidFill>
                <a:latin typeface="Adobe 繁黑體 Std B" pitchFamily="34" charset="-120"/>
                <a:ea typeface="Adobe 繁黑體 Std B" pitchFamily="34" charset="-120"/>
              </a:rPr>
              <a:t>人物</a:t>
            </a:r>
          </a:p>
          <a:p>
            <a:pPr marL="342900" lvl="0" indent="-342900">
              <a:buFont typeface="+mj-lt"/>
              <a:buAutoNum type="arabicPeriod"/>
            </a:pPr>
            <a:r>
              <a:rPr lang="zh-TW" altLang="zh-HK" sz="2400" dirty="0">
                <a:solidFill>
                  <a:schemeClr val="accent5">
                    <a:lumMod val="75000"/>
                  </a:schemeClr>
                </a:solidFill>
                <a:latin typeface="Adobe 繁黑體 Std B" pitchFamily="34" charset="-120"/>
                <a:ea typeface="Adobe 繁黑體 Std B" pitchFamily="34" charset="-120"/>
              </a:rPr>
              <a:t>角色</a:t>
            </a:r>
          </a:p>
          <a:p>
            <a:pPr marL="342900" lvl="0" indent="-342900">
              <a:buFont typeface="+mj-lt"/>
              <a:buAutoNum type="arabicPeriod"/>
            </a:pPr>
            <a:r>
              <a:rPr lang="zh-TW" altLang="zh-HK" sz="2400" dirty="0">
                <a:solidFill>
                  <a:schemeClr val="accent5">
                    <a:lumMod val="75000"/>
                  </a:schemeClr>
                </a:solidFill>
                <a:latin typeface="Adobe 繁黑體 Std B" pitchFamily="34" charset="-120"/>
                <a:ea typeface="Adobe 繁黑體 Std B" pitchFamily="34" charset="-120"/>
              </a:rPr>
              <a:t>情節</a:t>
            </a:r>
            <a:r>
              <a:rPr lang="en-US" altLang="zh-HK" sz="2400" dirty="0">
                <a:solidFill>
                  <a:schemeClr val="accent5">
                    <a:lumMod val="75000"/>
                  </a:schemeClr>
                </a:solidFill>
                <a:latin typeface="Adobe 繁黑體 Std B" pitchFamily="34" charset="-120"/>
                <a:ea typeface="Adobe 繁黑體 Std B" pitchFamily="34" charset="-120"/>
              </a:rPr>
              <a:t> </a:t>
            </a:r>
            <a:endParaRPr lang="zh-TW" altLang="zh-HK" sz="2400" dirty="0">
              <a:solidFill>
                <a:schemeClr val="accent5">
                  <a:lumMod val="75000"/>
                </a:schemeClr>
              </a:solidFill>
              <a:latin typeface="Adobe 繁黑體 Std B" pitchFamily="34" charset="-120"/>
              <a:ea typeface="Adobe 繁黑體 Std B" pitchFamily="34" charset="-120"/>
            </a:endParaRPr>
          </a:p>
          <a:p>
            <a:pPr marL="342900" indent="-342900">
              <a:buFont typeface="+mj-lt"/>
              <a:buAutoNum type="arabicPeriod"/>
            </a:pPr>
            <a:r>
              <a:rPr lang="zh-TW" altLang="zh-HK" sz="2400" dirty="0">
                <a:solidFill>
                  <a:schemeClr val="accent5">
                    <a:lumMod val="75000"/>
                  </a:schemeClr>
                </a:solidFill>
                <a:latin typeface="Adobe 繁黑體 Std B" pitchFamily="34" charset="-120"/>
                <a:ea typeface="Adobe 繁黑體 Std B" pitchFamily="34" charset="-120"/>
              </a:rPr>
              <a:t>敘事發展</a:t>
            </a:r>
            <a:r>
              <a:rPr lang="en-US" altLang="zh-HK" sz="2400" dirty="0">
                <a:solidFill>
                  <a:schemeClr val="accent5">
                    <a:lumMod val="75000"/>
                  </a:schemeClr>
                </a:solidFill>
                <a:latin typeface="Adobe 繁黑體 Std B" pitchFamily="34" charset="-120"/>
                <a:ea typeface="Adobe 繁黑體 Std B" pitchFamily="34" charset="-120"/>
              </a:rPr>
              <a:t>/ </a:t>
            </a:r>
            <a:r>
              <a:rPr lang="zh-TW" altLang="zh-HK" sz="2400" dirty="0">
                <a:solidFill>
                  <a:schemeClr val="accent5">
                    <a:lumMod val="75000"/>
                  </a:schemeClr>
                </a:solidFill>
                <a:latin typeface="Adobe 繁黑體 Std B" pitchFamily="34" charset="-120"/>
                <a:ea typeface="Adobe 繁黑體 Std B" pitchFamily="34" charset="-120"/>
              </a:rPr>
              <a:t>起承轉合</a:t>
            </a:r>
          </a:p>
          <a:p>
            <a:pPr marL="342900" lvl="0" indent="-342900">
              <a:buFont typeface="+mj-lt"/>
              <a:buAutoNum type="arabicPeriod"/>
            </a:pPr>
            <a:r>
              <a:rPr lang="zh-TW" altLang="zh-HK" sz="2400" dirty="0">
                <a:solidFill>
                  <a:schemeClr val="accent5">
                    <a:lumMod val="75000"/>
                  </a:schemeClr>
                </a:solidFill>
                <a:latin typeface="Adobe 繁黑體 Std B" pitchFamily="34" charset="-120"/>
                <a:ea typeface="Adobe 繁黑體 Std B" pitchFamily="34" charset="-120"/>
              </a:rPr>
              <a:t>行動</a:t>
            </a:r>
          </a:p>
          <a:p>
            <a:pPr marL="342900" lvl="0" indent="-342900">
              <a:buFont typeface="+mj-lt"/>
              <a:buAutoNum type="arabicPeriod"/>
            </a:pPr>
            <a:r>
              <a:rPr lang="zh-TW" altLang="zh-HK" sz="2400" dirty="0">
                <a:solidFill>
                  <a:schemeClr val="accent5">
                    <a:lumMod val="75000"/>
                  </a:schemeClr>
                </a:solidFill>
                <a:latin typeface="Adobe 繁黑體 Std B" pitchFamily="34" charset="-120"/>
                <a:ea typeface="Adobe 繁黑體 Std B" pitchFamily="34" charset="-120"/>
              </a:rPr>
              <a:t>對話</a:t>
            </a:r>
          </a:p>
          <a:p>
            <a:pPr marL="342900" lvl="0" indent="-342900">
              <a:buFont typeface="+mj-lt"/>
              <a:buAutoNum type="arabicPeriod"/>
            </a:pPr>
            <a:r>
              <a:rPr lang="zh-TW" altLang="zh-HK" sz="2400" dirty="0">
                <a:solidFill>
                  <a:schemeClr val="accent5">
                    <a:lumMod val="75000"/>
                  </a:schemeClr>
                </a:solidFill>
                <a:latin typeface="Adobe 繁黑體 Std B" pitchFamily="34" charset="-120"/>
                <a:ea typeface="Adobe 繁黑體 Std B" pitchFamily="34" charset="-120"/>
              </a:rPr>
              <a:t>對比</a:t>
            </a:r>
          </a:p>
          <a:p>
            <a:pPr marL="342900" lvl="0" indent="-342900">
              <a:buFont typeface="+mj-lt"/>
              <a:buAutoNum type="arabicPeriod"/>
            </a:pPr>
            <a:r>
              <a:rPr lang="zh-TW" altLang="en-US" sz="2400" dirty="0" smtClean="0">
                <a:solidFill>
                  <a:schemeClr val="accent5">
                    <a:lumMod val="75000"/>
                  </a:schemeClr>
                </a:solidFill>
                <a:latin typeface="Adobe 繁黑體 Std B" pitchFamily="34" charset="-120"/>
                <a:ea typeface="Adobe 繁黑體 Std B" pitchFamily="34" charset="-120"/>
              </a:rPr>
              <a:t>場景</a:t>
            </a:r>
            <a:endParaRPr lang="zh-TW" altLang="zh-HK" sz="2400" dirty="0">
              <a:solidFill>
                <a:schemeClr val="accent5">
                  <a:lumMod val="75000"/>
                </a:schemeClr>
              </a:solidFill>
              <a:latin typeface="Adobe 繁黑體 Std B" pitchFamily="34" charset="-120"/>
              <a:ea typeface="Adobe 繁黑體 Std B" pitchFamily="34" charset="-12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929" t="20637" r="6622" b="27938"/>
          <a:stretch/>
        </p:blipFill>
        <p:spPr bwMode="auto">
          <a:xfrm>
            <a:off x="-16124" y="-6080"/>
            <a:ext cx="9124628" cy="5242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83979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ç¸éå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1347614"/>
            <a:ext cx="4866117" cy="36495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ç´æ¸äºæ´¾æ¢å­çåçæå°çµæ"/>
          <p:cNvPicPr>
            <a:picLocks noChangeAspect="1" noChangeArrowheads="1"/>
          </p:cNvPicPr>
          <p:nvPr/>
        </p:nvPicPr>
        <p:blipFill rotWithShape="1">
          <a:blip r:embed="rId3">
            <a:extLst>
              <a:ext uri="{28A0092B-C50C-407E-A947-70E740481C1C}">
                <a14:useLocalDpi xmlns:a14="http://schemas.microsoft.com/office/drawing/2010/main" val="0"/>
              </a:ext>
            </a:extLst>
          </a:blip>
          <a:srcRect l="17452"/>
          <a:stretch/>
        </p:blipFill>
        <p:spPr bwMode="auto">
          <a:xfrm>
            <a:off x="4139950" y="20738"/>
            <a:ext cx="4866117" cy="26642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323528" y="411510"/>
            <a:ext cx="363589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HK" altLang="zh-HK" sz="2400" b="0" i="0" u="none" strike="noStrike" cap="none" normalizeH="0" baseline="0" dirty="0" smtClean="0">
                <a:ln>
                  <a:noFill/>
                </a:ln>
                <a:effectLst/>
                <a:latin typeface="Adobe 繁黑體 Std B" pitchFamily="34" charset="-120"/>
                <a:ea typeface="Adobe 繁黑體 Std B" pitchFamily="34" charset="-120"/>
                <a:cs typeface="Times New Roman" pitchFamily="18" charset="0"/>
              </a:rPr>
              <a:t>2:1 當下嫩的兒子約書亞從什亭暗暗</a:t>
            </a:r>
            <a:r>
              <a:rPr kumimoji="1" lang="zh-HK" altLang="zh-HK" sz="2400" b="0" i="0" u="none" strike="noStrike" cap="none" normalizeH="0" baseline="0" dirty="0" smtClean="0">
                <a:ln>
                  <a:noFill/>
                </a:ln>
                <a:solidFill>
                  <a:srgbClr val="FFFF00"/>
                </a:solidFill>
                <a:effectLst/>
                <a:latin typeface="Adobe 繁黑體 Std B" pitchFamily="34" charset="-120"/>
                <a:ea typeface="Adobe 繁黑體 Std B" pitchFamily="34" charset="-120"/>
                <a:cs typeface="Times New Roman" pitchFamily="18" charset="0"/>
              </a:rPr>
              <a:t>打發</a:t>
            </a:r>
            <a:r>
              <a:rPr kumimoji="1" lang="zh-HK" altLang="zh-HK" sz="2400" b="0" i="0" u="none" strike="noStrike" cap="none" normalizeH="0" baseline="0" dirty="0" smtClean="0">
                <a:ln>
                  <a:noFill/>
                </a:ln>
                <a:effectLst/>
                <a:latin typeface="Adobe 繁黑體 Std B" pitchFamily="34" charset="-120"/>
                <a:ea typeface="Adobe 繁黑體 Std B" pitchFamily="34" charset="-120"/>
                <a:cs typeface="Times New Roman" pitchFamily="18" charset="0"/>
              </a:rPr>
              <a:t>兩個人作探子、吩咐說、你們去窺探那地、和耶利哥。</a:t>
            </a:r>
            <a:r>
              <a:rPr kumimoji="1" lang="zh-HK" altLang="zh-HK" sz="2400" b="0" i="0" u="none" strike="noStrike" cap="none" normalizeH="0" baseline="0" dirty="0" smtClean="0">
                <a:ln>
                  <a:noFill/>
                </a:ln>
                <a:effectLst/>
                <a:latin typeface="Adobe 繁黑體 Std B" pitchFamily="34" charset="-120"/>
                <a:ea typeface="Adobe 繁黑體 Std B" pitchFamily="34" charset="-120"/>
              </a:rPr>
              <a:t> </a:t>
            </a:r>
          </a:p>
        </p:txBody>
      </p:sp>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042" t="21364" r="6456" b="28267"/>
          <a:stretch/>
        </p:blipFill>
        <p:spPr bwMode="auto">
          <a:xfrm>
            <a:off x="0" y="0"/>
            <a:ext cx="9144000" cy="5236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圖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318" y="1963731"/>
            <a:ext cx="2956316" cy="853370"/>
          </a:xfrm>
          <a:prstGeom prst="rect">
            <a:avLst/>
          </a:prstGeom>
        </p:spPr>
      </p:pic>
    </p:spTree>
    <p:extLst>
      <p:ext uri="{BB962C8B-B14F-4D97-AF65-F5344CB8AC3E}">
        <p14:creationId xmlns:p14="http://schemas.microsoft.com/office/powerpoint/2010/main" val="169980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51520" y="411510"/>
            <a:ext cx="493204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1" lang="zh-HK" altLang="zh-HK" sz="24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2:2 有人告訴耶利哥王說、今夜有以色列人來到這裡窺探此地。</a:t>
            </a:r>
            <a:r>
              <a:rPr kumimoji="1" lang="zh-HK" altLang="zh-HK" sz="2400" b="1" i="0" u="none" strike="noStrike" cap="none" normalizeH="0" baseline="0" dirty="0" smtClean="0">
                <a:ln>
                  <a:noFill/>
                </a:ln>
                <a:effectLst/>
                <a:latin typeface="微軟正黑體" panose="020B0604030504040204" pitchFamily="34" charset="-120"/>
                <a:ea typeface="微軟正黑體" panose="020B0604030504040204" pitchFamily="34" charset="-120"/>
              </a:rPr>
              <a:t/>
            </a:r>
            <a:br>
              <a:rPr kumimoji="1" lang="zh-HK" altLang="zh-HK" sz="2400" b="1" i="0" u="none" strike="noStrike" cap="none" normalizeH="0" baseline="0" dirty="0" smtClean="0">
                <a:ln>
                  <a:noFill/>
                </a:ln>
                <a:effectLst/>
                <a:latin typeface="微軟正黑體" panose="020B0604030504040204" pitchFamily="34" charset="-120"/>
                <a:ea typeface="微軟正黑體" panose="020B0604030504040204" pitchFamily="34" charset="-120"/>
              </a:rPr>
            </a:br>
            <a:r>
              <a:rPr kumimoji="1" lang="zh-HK" altLang="zh-HK" sz="24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2:3 耶利哥王</a:t>
            </a:r>
            <a:r>
              <a:rPr kumimoji="1" lang="zh-HK" altLang="zh-HK" sz="2400" b="1" i="0" u="none" strike="noStrike" cap="none" normalizeH="0" baseline="0" dirty="0" smtClean="0">
                <a:ln>
                  <a:noFill/>
                </a:ln>
                <a:solidFill>
                  <a:srgbClr val="FFFF00"/>
                </a:solidFill>
                <a:effectLst/>
                <a:latin typeface="微軟正黑體" panose="020B0604030504040204" pitchFamily="34" charset="-120"/>
                <a:ea typeface="微軟正黑體" panose="020B0604030504040204" pitchFamily="34" charset="-120"/>
                <a:cs typeface="Times New Roman" pitchFamily="18" charset="0"/>
              </a:rPr>
              <a:t>打發</a:t>
            </a:r>
            <a:r>
              <a:rPr kumimoji="1" lang="zh-HK" altLang="zh-HK" sz="24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人去見喇合說、那來到你這裡、進了你家的人、要交出來．因為他們來窺探全地。</a:t>
            </a:r>
            <a:r>
              <a:rPr kumimoji="1" lang="zh-HK" altLang="zh-HK" sz="2400" b="1" i="0" u="none" strike="noStrike" cap="none" normalizeH="0" baseline="0" dirty="0" smtClean="0">
                <a:ln>
                  <a:noFill/>
                </a:ln>
                <a:effectLst/>
                <a:latin typeface="微軟正黑體" panose="020B0604030504040204" pitchFamily="34" charset="-120"/>
                <a:ea typeface="微軟正黑體" panose="020B0604030504040204" pitchFamily="34" charset="-120"/>
              </a:rPr>
              <a:t/>
            </a:r>
            <a:br>
              <a:rPr kumimoji="1" lang="zh-HK" altLang="zh-HK" sz="2400" b="1" i="0" u="none" strike="noStrike" cap="none" normalizeH="0" baseline="0" dirty="0" smtClean="0">
                <a:ln>
                  <a:noFill/>
                </a:ln>
                <a:effectLst/>
                <a:latin typeface="微軟正黑體" panose="020B0604030504040204" pitchFamily="34" charset="-120"/>
                <a:ea typeface="微軟正黑體" panose="020B0604030504040204" pitchFamily="34" charset="-120"/>
              </a:rPr>
            </a:br>
            <a:r>
              <a:rPr kumimoji="1" lang="zh-HK" altLang="zh-HK" sz="24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2:4 女人將二人隱藏、就回答說、那人果然到我這裡來．他們是那裡來的我卻不知道。</a:t>
            </a:r>
            <a:r>
              <a:rPr kumimoji="1" lang="zh-HK" altLang="zh-HK" sz="2400" b="1" i="0" u="none" strike="noStrike" cap="none" normalizeH="0" baseline="0" dirty="0" smtClean="0">
                <a:ln>
                  <a:noFill/>
                </a:ln>
                <a:effectLst/>
                <a:latin typeface="微軟正黑體" panose="020B0604030504040204" pitchFamily="34" charset="-120"/>
                <a:ea typeface="微軟正黑體" panose="020B0604030504040204" pitchFamily="34" charset="-120"/>
              </a:rPr>
              <a:t/>
            </a:r>
            <a:br>
              <a:rPr kumimoji="1" lang="zh-HK" altLang="zh-HK" sz="2400" b="1" i="0" u="none" strike="noStrike" cap="none" normalizeH="0" baseline="0" dirty="0" smtClean="0">
                <a:ln>
                  <a:noFill/>
                </a:ln>
                <a:effectLst/>
                <a:latin typeface="微軟正黑體" panose="020B0604030504040204" pitchFamily="34" charset="-120"/>
                <a:ea typeface="微軟正黑體" panose="020B0604030504040204" pitchFamily="34" charset="-120"/>
              </a:rPr>
            </a:br>
            <a:r>
              <a:rPr kumimoji="1" lang="zh-HK" altLang="zh-HK" sz="24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2:5 天黑、要關城門的時候、他們出去了．往哪裡去我卻不知道．你們快快地去追趕、就必追上。</a:t>
            </a:r>
            <a:r>
              <a:rPr kumimoji="1" lang="zh-HK" altLang="zh-HK" sz="2400" b="1" i="0" u="none" strike="noStrike" cap="none" normalizeH="0" baseline="0" dirty="0" smtClean="0">
                <a:ln>
                  <a:noFill/>
                </a:ln>
                <a:effectLst/>
                <a:latin typeface="微軟正黑體" panose="020B0604030504040204" pitchFamily="34" charset="-120"/>
                <a:ea typeface="微軟正黑體" panose="020B0604030504040204" pitchFamily="34" charset="-120"/>
              </a:rPr>
              <a:t> </a:t>
            </a: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9035" y="267494"/>
            <a:ext cx="2956316" cy="853370"/>
          </a:xfrm>
          <a:prstGeom prst="rect">
            <a:avLst/>
          </a:prstGeom>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018" t="24258" r="13474" b="33057"/>
          <a:stretch/>
        </p:blipFill>
        <p:spPr bwMode="auto">
          <a:xfrm>
            <a:off x="0" y="4730"/>
            <a:ext cx="9143999" cy="5138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144" y="1059582"/>
            <a:ext cx="2950220" cy="755842"/>
          </a:xfrm>
          <a:prstGeom prst="rect">
            <a:avLst/>
          </a:prstGeom>
        </p:spPr>
      </p:pic>
      <p:pic>
        <p:nvPicPr>
          <p:cNvPr id="2052" name="Picture 4" descr="ç¸éå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3561" y="2139702"/>
            <a:ext cx="3960438" cy="300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93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18664" y="246589"/>
            <a:ext cx="468052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HK" altLang="zh-HK" sz="16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2:6 （先是女人領二人上了房頂、</a:t>
            </a:r>
            <a:r>
              <a:rPr kumimoji="1" lang="zh-HK" altLang="zh-HK" sz="1600" b="1" i="0" u="none" strike="noStrike" cap="none" normalizeH="0" baseline="0" dirty="0" smtClean="0">
                <a:ln>
                  <a:noFill/>
                </a:ln>
                <a:solidFill>
                  <a:schemeClr val="accent4">
                    <a:lumMod val="20000"/>
                    <a:lumOff val="80000"/>
                  </a:schemeClr>
                </a:solidFill>
                <a:effectLst/>
                <a:latin typeface="微軟正黑體" panose="020B0604030504040204" pitchFamily="34" charset="-120"/>
                <a:ea typeface="微軟正黑體" panose="020B0604030504040204" pitchFamily="34" charset="-120"/>
                <a:cs typeface="Times New Roman" pitchFamily="18" charset="0"/>
              </a:rPr>
              <a:t>將他們藏在那裡所擺的麻秸中</a:t>
            </a:r>
            <a:r>
              <a:rPr kumimoji="1" lang="zh-HK" altLang="zh-HK" sz="16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a:t>
            </a:r>
            <a:r>
              <a:rPr kumimoji="1" lang="zh-HK" altLang="zh-HK" sz="1600" b="1" i="0" u="none" strike="noStrike" cap="none" normalizeH="0" baseline="0" dirty="0" smtClean="0">
                <a:ln>
                  <a:noFill/>
                </a:ln>
                <a:effectLst/>
                <a:latin typeface="微軟正黑體" panose="020B0604030504040204" pitchFamily="34" charset="-120"/>
                <a:ea typeface="微軟正黑體" panose="020B0604030504040204" pitchFamily="34" charset="-120"/>
              </a:rPr>
              <a:t/>
            </a:r>
            <a:br>
              <a:rPr kumimoji="1" lang="zh-HK" altLang="zh-HK" sz="1600" b="1" i="0" u="none" strike="noStrike" cap="none" normalizeH="0" baseline="0" dirty="0" smtClean="0">
                <a:ln>
                  <a:noFill/>
                </a:ln>
                <a:effectLst/>
                <a:latin typeface="微軟正黑體" panose="020B0604030504040204" pitchFamily="34" charset="-120"/>
                <a:ea typeface="微軟正黑體" panose="020B0604030504040204" pitchFamily="34" charset="-120"/>
              </a:rPr>
            </a:br>
            <a:r>
              <a:rPr kumimoji="1" lang="zh-HK" altLang="zh-HK" sz="16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2:7 那些人就往約但河的渡口追趕他們去了．追趕他們的人一出去、城門就關了。</a:t>
            </a:r>
            <a:r>
              <a:rPr kumimoji="1" lang="zh-HK" altLang="zh-HK" sz="1600" b="1" i="0" u="none" strike="noStrike" cap="none" normalizeH="0" baseline="0" dirty="0" smtClean="0">
                <a:ln>
                  <a:noFill/>
                </a:ln>
                <a:effectLst/>
                <a:latin typeface="微軟正黑體" panose="020B0604030504040204" pitchFamily="34" charset="-120"/>
                <a:ea typeface="微軟正黑體" panose="020B0604030504040204" pitchFamily="34" charset="-120"/>
              </a:rPr>
              <a:t/>
            </a:r>
            <a:br>
              <a:rPr kumimoji="1" lang="zh-HK" altLang="zh-HK" sz="1600" b="1" i="0" u="none" strike="noStrike" cap="none" normalizeH="0" baseline="0" dirty="0" smtClean="0">
                <a:ln>
                  <a:noFill/>
                </a:ln>
                <a:effectLst/>
                <a:latin typeface="微軟正黑體" panose="020B0604030504040204" pitchFamily="34" charset="-120"/>
                <a:ea typeface="微軟正黑體" panose="020B0604030504040204" pitchFamily="34" charset="-120"/>
              </a:rPr>
            </a:br>
            <a:r>
              <a:rPr kumimoji="1" lang="zh-HK" altLang="zh-HK" sz="16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2:8 二人還沒有躺臥、女人就上房頂到他們那裡、</a:t>
            </a:r>
            <a:r>
              <a:rPr kumimoji="1" lang="zh-HK" altLang="zh-HK" sz="1600" b="1" i="0" u="none" strike="noStrike" cap="none" normalizeH="0" baseline="0" dirty="0" smtClean="0">
                <a:ln>
                  <a:noFill/>
                </a:ln>
                <a:effectLst/>
                <a:latin typeface="微軟正黑體" panose="020B0604030504040204" pitchFamily="34" charset="-120"/>
                <a:ea typeface="微軟正黑體" panose="020B0604030504040204" pitchFamily="34" charset="-120"/>
              </a:rPr>
              <a:t/>
            </a:r>
            <a:br>
              <a:rPr kumimoji="1" lang="zh-HK" altLang="zh-HK" sz="1600" b="1" i="0" u="none" strike="noStrike" cap="none" normalizeH="0" baseline="0" dirty="0" smtClean="0">
                <a:ln>
                  <a:noFill/>
                </a:ln>
                <a:effectLst/>
                <a:latin typeface="微軟正黑體" panose="020B0604030504040204" pitchFamily="34" charset="-120"/>
                <a:ea typeface="微軟正黑體" panose="020B0604030504040204" pitchFamily="34" charset="-120"/>
              </a:rPr>
            </a:br>
            <a:r>
              <a:rPr kumimoji="1" lang="zh-HK" altLang="zh-HK" sz="16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2:9 對他們說、</a:t>
            </a:r>
            <a:r>
              <a:rPr kumimoji="1" lang="zh-HK" altLang="zh-HK" sz="1600" b="1" i="0" u="none" strike="noStrike" cap="none" normalizeH="0" baseline="0" dirty="0" smtClean="0">
                <a:ln>
                  <a:noFill/>
                </a:ln>
                <a:solidFill>
                  <a:schemeClr val="accent4">
                    <a:lumMod val="20000"/>
                    <a:lumOff val="80000"/>
                  </a:schemeClr>
                </a:solidFill>
                <a:effectLst/>
                <a:latin typeface="微軟正黑體" panose="020B0604030504040204" pitchFamily="34" charset="-120"/>
                <a:ea typeface="微軟正黑體" panose="020B0604030504040204" pitchFamily="34" charset="-120"/>
                <a:cs typeface="Times New Roman" pitchFamily="18" charset="0"/>
              </a:rPr>
              <a:t>我知道耶和華已經把這地賜給你們、並且因你們的緣故我們都驚慌了．這地的一切居民、在你們面前心都消化了。</a:t>
            </a:r>
            <a:r>
              <a:rPr kumimoji="1" lang="zh-HK" altLang="zh-HK" sz="1600" b="1" i="0" u="none" strike="noStrike" cap="none" normalizeH="0" baseline="0" dirty="0" smtClean="0">
                <a:ln>
                  <a:noFill/>
                </a:ln>
                <a:solidFill>
                  <a:schemeClr val="accent4">
                    <a:lumMod val="20000"/>
                    <a:lumOff val="80000"/>
                  </a:schemeClr>
                </a:solidFill>
                <a:effectLst/>
                <a:latin typeface="微軟正黑體" panose="020B0604030504040204" pitchFamily="34" charset="-120"/>
                <a:ea typeface="微軟正黑體" panose="020B0604030504040204" pitchFamily="34" charset="-120"/>
              </a:rPr>
              <a:t/>
            </a:r>
            <a:br>
              <a:rPr kumimoji="1" lang="zh-HK" altLang="zh-HK" sz="1600" b="1" i="0" u="none" strike="noStrike" cap="none" normalizeH="0" baseline="0" dirty="0" smtClean="0">
                <a:ln>
                  <a:noFill/>
                </a:ln>
                <a:solidFill>
                  <a:schemeClr val="accent4">
                    <a:lumMod val="20000"/>
                    <a:lumOff val="80000"/>
                  </a:schemeClr>
                </a:solidFill>
                <a:effectLst/>
                <a:latin typeface="微軟正黑體" panose="020B0604030504040204" pitchFamily="34" charset="-120"/>
                <a:ea typeface="微軟正黑體" panose="020B0604030504040204" pitchFamily="34" charset="-120"/>
              </a:rPr>
            </a:br>
            <a:r>
              <a:rPr kumimoji="1" lang="zh-HK" altLang="zh-HK" sz="1600" b="1" i="0" u="none" strike="noStrike" cap="none" normalizeH="0" baseline="0" dirty="0" smtClean="0">
                <a:ln>
                  <a:noFill/>
                </a:ln>
                <a:solidFill>
                  <a:schemeClr val="accent4">
                    <a:lumMod val="20000"/>
                    <a:lumOff val="80000"/>
                  </a:schemeClr>
                </a:solidFill>
                <a:effectLst/>
                <a:latin typeface="微軟正黑體" panose="020B0604030504040204" pitchFamily="34" charset="-120"/>
                <a:ea typeface="微軟正黑體" panose="020B0604030504040204" pitchFamily="34" charset="-120"/>
                <a:cs typeface="Times New Roman" pitchFamily="18" charset="0"/>
              </a:rPr>
              <a:t>2:10 因為我們聽見你們出埃及的時候、耶和華怎樣在你們前面使紅海的水乾了．並且你們怎樣待約但河東的兩個亞摩利王西宏和噩、將他們盡行毀滅。</a:t>
            </a:r>
            <a:r>
              <a:rPr kumimoji="1" lang="zh-HK" altLang="zh-HK" sz="1600" b="1" i="0" u="none" strike="noStrike" cap="none" normalizeH="0" baseline="0" dirty="0" smtClean="0">
                <a:ln>
                  <a:noFill/>
                </a:ln>
                <a:solidFill>
                  <a:schemeClr val="accent4">
                    <a:lumMod val="20000"/>
                    <a:lumOff val="80000"/>
                  </a:schemeClr>
                </a:solidFill>
                <a:effectLst/>
                <a:latin typeface="微軟正黑體" panose="020B0604030504040204" pitchFamily="34" charset="-120"/>
                <a:ea typeface="微軟正黑體" panose="020B0604030504040204" pitchFamily="34" charset="-120"/>
              </a:rPr>
              <a:t/>
            </a:r>
            <a:br>
              <a:rPr kumimoji="1" lang="zh-HK" altLang="zh-HK" sz="1600" b="1" i="0" u="none" strike="noStrike" cap="none" normalizeH="0" baseline="0" dirty="0" smtClean="0">
                <a:ln>
                  <a:noFill/>
                </a:ln>
                <a:solidFill>
                  <a:schemeClr val="accent4">
                    <a:lumMod val="20000"/>
                    <a:lumOff val="80000"/>
                  </a:schemeClr>
                </a:solidFill>
                <a:effectLst/>
                <a:latin typeface="微軟正黑體" panose="020B0604030504040204" pitchFamily="34" charset="-120"/>
                <a:ea typeface="微軟正黑體" panose="020B0604030504040204" pitchFamily="34" charset="-120"/>
              </a:rPr>
            </a:br>
            <a:r>
              <a:rPr kumimoji="1" lang="zh-HK" altLang="zh-HK" sz="1600" b="1" i="0" u="none" strike="noStrike" cap="none" normalizeH="0" baseline="0" dirty="0" smtClean="0">
                <a:ln>
                  <a:noFill/>
                </a:ln>
                <a:solidFill>
                  <a:schemeClr val="accent4">
                    <a:lumMod val="20000"/>
                    <a:lumOff val="80000"/>
                  </a:schemeClr>
                </a:solidFill>
                <a:effectLst/>
                <a:latin typeface="微軟正黑體" panose="020B0604030504040204" pitchFamily="34" charset="-120"/>
                <a:ea typeface="微軟正黑體" panose="020B0604030504040204" pitchFamily="34" charset="-120"/>
                <a:cs typeface="Times New Roman" pitchFamily="18" charset="0"/>
              </a:rPr>
              <a:t>2:11 我們一聽見這些事、心就消化了。因你們的緣故、並無一人有膽氣．耶和華你們的　神、本是上天下地的　神。</a:t>
            </a:r>
            <a:r>
              <a:rPr kumimoji="1" lang="zh-HK" altLang="zh-HK" sz="1600" b="1" i="0" u="none" strike="noStrike" cap="none" normalizeH="0" baseline="0" dirty="0" smtClean="0">
                <a:ln>
                  <a:noFill/>
                </a:ln>
                <a:solidFill>
                  <a:schemeClr val="accent4">
                    <a:lumMod val="20000"/>
                    <a:lumOff val="80000"/>
                  </a:schemeClr>
                </a:solidFill>
                <a:effectLst/>
                <a:latin typeface="微軟正黑體" panose="020B0604030504040204" pitchFamily="34" charset="-120"/>
                <a:ea typeface="微軟正黑體" panose="020B0604030504040204" pitchFamily="34" charset="-120"/>
              </a:rPr>
              <a:t/>
            </a:r>
            <a:br>
              <a:rPr kumimoji="1" lang="zh-HK" altLang="zh-HK" sz="1600" b="1" i="0" u="none" strike="noStrike" cap="none" normalizeH="0" baseline="0" dirty="0" smtClean="0">
                <a:ln>
                  <a:noFill/>
                </a:ln>
                <a:solidFill>
                  <a:schemeClr val="accent4">
                    <a:lumMod val="20000"/>
                    <a:lumOff val="80000"/>
                  </a:schemeClr>
                </a:solidFill>
                <a:effectLst/>
                <a:latin typeface="微軟正黑體" panose="020B0604030504040204" pitchFamily="34" charset="-120"/>
                <a:ea typeface="微軟正黑體" panose="020B0604030504040204" pitchFamily="34" charset="-120"/>
              </a:rPr>
            </a:br>
            <a:r>
              <a:rPr kumimoji="1" lang="zh-HK" altLang="zh-HK" sz="16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2:12 現在我既是恩待你們、求你們指著耶和華向我起誓、也要恩待我父家、並給我一個實在的證據、</a:t>
            </a:r>
            <a:r>
              <a:rPr kumimoji="1" lang="zh-HK" altLang="zh-HK" sz="1600" b="1" i="0" u="none" strike="noStrike" cap="none" normalizeH="0" baseline="0" dirty="0" smtClean="0">
                <a:ln>
                  <a:noFill/>
                </a:ln>
                <a:effectLst/>
                <a:latin typeface="微軟正黑體" panose="020B0604030504040204" pitchFamily="34" charset="-120"/>
                <a:ea typeface="微軟正黑體" panose="020B0604030504040204" pitchFamily="34" charset="-120"/>
              </a:rPr>
              <a:t/>
            </a:r>
            <a:br>
              <a:rPr kumimoji="1" lang="zh-HK" altLang="zh-HK" sz="1600" b="1" i="0" u="none" strike="noStrike" cap="none" normalizeH="0" baseline="0" dirty="0" smtClean="0">
                <a:ln>
                  <a:noFill/>
                </a:ln>
                <a:effectLst/>
                <a:latin typeface="微軟正黑體" panose="020B0604030504040204" pitchFamily="34" charset="-120"/>
                <a:ea typeface="微軟正黑體" panose="020B0604030504040204" pitchFamily="34" charset="-120"/>
              </a:rPr>
            </a:br>
            <a:r>
              <a:rPr kumimoji="1" lang="zh-HK" altLang="zh-HK" sz="16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2:13 要救活我的父母、弟兄、姐妹、和一切屬他們的、拯救我們性命不死。</a:t>
            </a:r>
            <a:r>
              <a:rPr kumimoji="1" lang="zh-HK" altLang="zh-HK" sz="1600" b="1" i="0" u="none" strike="noStrike" cap="none" normalizeH="0" baseline="0" dirty="0" smtClean="0">
                <a:ln>
                  <a:noFill/>
                </a:ln>
                <a:effectLst/>
                <a:latin typeface="微軟正黑體" panose="020B0604030504040204" pitchFamily="34" charset="-120"/>
                <a:ea typeface="微軟正黑體" panose="020B0604030504040204" pitchFamily="34" charset="-120"/>
              </a:rPr>
              <a:t> </a:t>
            </a: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9035" y="268543"/>
            <a:ext cx="2956316" cy="853370"/>
          </a:xfrm>
          <a:prstGeom prst="rect">
            <a:avLst/>
          </a:prstGeom>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236" y="987574"/>
            <a:ext cx="2950220" cy="755842"/>
          </a:xfrm>
          <a:prstGeom prst="rect">
            <a:avLst/>
          </a:prstGeom>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0746" t="20075" r="6984" b="28417"/>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6136" y="1671892"/>
            <a:ext cx="2950220" cy="755842"/>
          </a:xfrm>
          <a:prstGeom prst="rect">
            <a:avLst/>
          </a:prstGeom>
        </p:spPr>
      </p:pic>
      <p:pic>
        <p:nvPicPr>
          <p:cNvPr id="3074" name="Picture 2" descr="ååçåçæå°çµæ"/>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2613108"/>
            <a:ext cx="4211960" cy="2530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54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67544" y="987574"/>
            <a:ext cx="403244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HK" altLang="zh-HK" sz="24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2:14 二人對他說、你若不洩漏我們這件事、我們情願替你們死．耶和華將這地賜給我們的時候、我們必以慈愛誠實待你。</a:t>
            </a:r>
            <a:r>
              <a:rPr kumimoji="1" lang="zh-HK" altLang="zh-HK" sz="1050" b="1" i="0" u="none" strike="noStrike" cap="none" normalizeH="0" baseline="0" dirty="0" smtClean="0">
                <a:ln>
                  <a:noFill/>
                </a:ln>
                <a:effectLst/>
                <a:latin typeface="微軟正黑體" panose="020B0604030504040204" pitchFamily="34" charset="-120"/>
                <a:ea typeface="微軟正黑體" panose="020B0604030504040204" pitchFamily="34" charset="-120"/>
              </a:rPr>
              <a:t> </a:t>
            </a:r>
            <a:endParaRPr kumimoji="1" lang="zh-HK" altLang="zh-HK" sz="2400" b="1" i="0" u="none" strike="noStrike" cap="none" normalizeH="0" baseline="0" dirty="0" smtClean="0">
              <a:ln>
                <a:noFill/>
              </a:ln>
              <a:effectLst/>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9035" y="268543"/>
            <a:ext cx="2956316" cy="853370"/>
          </a:xfrm>
          <a:prstGeom prst="rect">
            <a:avLst/>
          </a:prstGeom>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236" y="987574"/>
            <a:ext cx="2950220" cy="755842"/>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136" y="1671892"/>
            <a:ext cx="2950220" cy="755842"/>
          </a:xfrm>
          <a:prstGeom prst="rect">
            <a:avLst/>
          </a:prstGeom>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0395" t="20482" r="6396" b="28631"/>
          <a:stretch/>
        </p:blipFill>
        <p:spPr bwMode="auto">
          <a:xfrm>
            <a:off x="52819" y="-20538"/>
            <a:ext cx="9091181" cy="5099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utoShape 3"/>
          <p:cNvSpPr>
            <a:spLocks noChangeArrowheads="1"/>
          </p:cNvSpPr>
          <p:nvPr/>
        </p:nvSpPr>
        <p:spPr bwMode="auto">
          <a:xfrm>
            <a:off x="7077248" y="2355726"/>
            <a:ext cx="303064" cy="217488"/>
          </a:xfrm>
          <a:prstGeom prst="downArrow">
            <a:avLst>
              <a:gd name="adj1" fmla="val 50000"/>
              <a:gd name="adj2" fmla="val 27846"/>
            </a:avLst>
          </a:prstGeom>
          <a:solidFill>
            <a:schemeClr val="accent6">
              <a:lumMod val="20000"/>
              <a:lumOff val="80000"/>
            </a:schemeClr>
          </a:solidFill>
          <a:ln w="9525">
            <a:noFill/>
            <a:miter lim="800000"/>
            <a:headEnd/>
            <a:tailEnd/>
          </a:ln>
        </p:spPr>
        <p:txBody>
          <a:bodyPr vert="eaVert" wrap="square" lIns="91440" tIns="45720" rIns="91440" bIns="45720" numCol="1" anchor="t" anchorCtr="0" compatLnSpc="1">
            <a:prstTxWarp prst="textNoShape">
              <a:avLst/>
            </a:prstTxWarp>
          </a:bodyPr>
          <a:lstStyle/>
          <a:p>
            <a:endParaRPr lang="zh-HK" altLang="en-US"/>
          </a:p>
        </p:txBody>
      </p:sp>
      <p:pic>
        <p:nvPicPr>
          <p:cNvPr id="6" name="圖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6236" y="2351662"/>
            <a:ext cx="2950220" cy="749746"/>
          </a:xfrm>
          <a:prstGeom prst="rect">
            <a:avLst/>
          </a:prstGeom>
        </p:spPr>
      </p:pic>
    </p:spTree>
    <p:extLst>
      <p:ext uri="{BB962C8B-B14F-4D97-AF65-F5344CB8AC3E}">
        <p14:creationId xmlns:p14="http://schemas.microsoft.com/office/powerpoint/2010/main" val="175267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9035" y="268543"/>
            <a:ext cx="2956316" cy="853370"/>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236" y="987574"/>
            <a:ext cx="2950220" cy="755842"/>
          </a:xfrm>
          <a:prstGeom prst="rect">
            <a:avLst/>
          </a:prstGeom>
        </p:spPr>
      </p:pic>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136" y="1671892"/>
            <a:ext cx="2950220" cy="755842"/>
          </a:xfrm>
          <a:prstGeom prst="rect">
            <a:avLst/>
          </a:prstGeom>
        </p:spPr>
      </p:pic>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6236" y="2351662"/>
            <a:ext cx="2950220" cy="749746"/>
          </a:xfrm>
          <a:prstGeom prst="rect">
            <a:avLst/>
          </a:prstGeom>
        </p:spPr>
      </p:pic>
      <p:sp>
        <p:nvSpPr>
          <p:cNvPr id="6" name="Rectangle 1"/>
          <p:cNvSpPr>
            <a:spLocks noChangeArrowheads="1"/>
          </p:cNvSpPr>
          <p:nvPr/>
        </p:nvSpPr>
        <p:spPr bwMode="auto">
          <a:xfrm>
            <a:off x="323529" y="458836"/>
            <a:ext cx="2664296"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HK" altLang="zh-HK" sz="20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2:15 於是女人用繩子將二人從窗戶裡縋下去．因他的房子是在城牆邊上、他也住在城牆上。</a:t>
            </a:r>
            <a:r>
              <a:rPr kumimoji="1" lang="zh-HK" altLang="zh-HK" sz="2000" b="1" i="0" u="none" strike="noStrike" cap="none" normalizeH="0" baseline="0" dirty="0" smtClean="0">
                <a:ln>
                  <a:noFill/>
                </a:ln>
                <a:effectLst/>
                <a:latin typeface="微軟正黑體" panose="020B0604030504040204" pitchFamily="34" charset="-120"/>
                <a:ea typeface="微軟正黑體" panose="020B0604030504040204" pitchFamily="34" charset="-120"/>
              </a:rPr>
              <a:t/>
            </a:r>
            <a:br>
              <a:rPr kumimoji="1" lang="zh-HK" altLang="zh-HK" sz="2000" b="1" i="0" u="none" strike="noStrike" cap="none" normalizeH="0" baseline="0" dirty="0" smtClean="0">
                <a:ln>
                  <a:noFill/>
                </a:ln>
                <a:effectLst/>
                <a:latin typeface="微軟正黑體" panose="020B0604030504040204" pitchFamily="34" charset="-120"/>
                <a:ea typeface="微軟正黑體" panose="020B0604030504040204" pitchFamily="34" charset="-120"/>
              </a:rPr>
            </a:br>
            <a:r>
              <a:rPr kumimoji="1" lang="zh-HK" altLang="zh-HK" sz="2000" b="1" i="0" u="none" strike="noStrike" cap="none" normalizeH="0" baseline="0" dirty="0" smtClean="0">
                <a:ln>
                  <a:noFill/>
                </a:ln>
                <a:effectLst/>
                <a:latin typeface="微軟正黑體" panose="020B0604030504040204" pitchFamily="34" charset="-120"/>
                <a:ea typeface="微軟正黑體" panose="020B0604030504040204" pitchFamily="34" charset="-120"/>
              </a:rPr>
              <a:t/>
            </a:r>
            <a:br>
              <a:rPr kumimoji="1" lang="zh-HK" altLang="zh-HK" sz="2000" b="1" i="0" u="none" strike="noStrike" cap="none" normalizeH="0" baseline="0" dirty="0" smtClean="0">
                <a:ln>
                  <a:noFill/>
                </a:ln>
                <a:effectLst/>
                <a:latin typeface="微軟正黑體" panose="020B0604030504040204" pitchFamily="34" charset="-120"/>
                <a:ea typeface="微軟正黑體" panose="020B0604030504040204" pitchFamily="34" charset="-120"/>
              </a:rPr>
            </a:br>
            <a:r>
              <a:rPr kumimoji="1" lang="zh-HK" altLang="zh-HK" sz="20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2:16 他對他們說、你們且往山上去、恐怕追趕的人碰見你們．要在那裡隱藏三天、等追趕的人回來、然後</a:t>
            </a:r>
            <a:r>
              <a:rPr kumimoji="1" lang="zh-TW" altLang="en-US" sz="20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才</a:t>
            </a:r>
            <a:r>
              <a:rPr kumimoji="1" lang="zh-HK" altLang="zh-HK" sz="20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可以走你們的路。</a:t>
            </a:r>
            <a:r>
              <a:rPr kumimoji="1" lang="zh-HK" altLang="zh-HK" sz="2000" b="1" i="0" u="none" strike="noStrike" cap="none" normalizeH="0" baseline="0" dirty="0" smtClean="0">
                <a:ln>
                  <a:noFill/>
                </a:ln>
                <a:effectLst/>
                <a:latin typeface="微軟正黑體" panose="020B0604030504040204" pitchFamily="34" charset="-120"/>
                <a:ea typeface="微軟正黑體" panose="020B0604030504040204" pitchFamily="34" charset="-120"/>
              </a:rPr>
              <a:t> </a:t>
            </a:r>
          </a:p>
        </p:txBody>
      </p:sp>
      <p:pic>
        <p:nvPicPr>
          <p:cNvPr id="8" name="Picture 2" descr="ååçåçæå°çµæ"/>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1840" y="458836"/>
            <a:ext cx="2314575" cy="378565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26151" t="25413" r="12911" b="32999"/>
          <a:stretch/>
        </p:blipFill>
        <p:spPr bwMode="auto">
          <a:xfrm>
            <a:off x="0" y="51237"/>
            <a:ext cx="9144000" cy="509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圖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6136" y="3101408"/>
            <a:ext cx="2950220" cy="749746"/>
          </a:xfrm>
          <a:prstGeom prst="rect">
            <a:avLst/>
          </a:prstGeom>
        </p:spPr>
      </p:pic>
    </p:spTree>
    <p:extLst>
      <p:ext uri="{BB962C8B-B14F-4D97-AF65-F5344CB8AC3E}">
        <p14:creationId xmlns:p14="http://schemas.microsoft.com/office/powerpoint/2010/main" val="52643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62838" y="351691"/>
            <a:ext cx="4770276"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HK" altLang="zh-HK"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2:17 </a:t>
            </a:r>
            <a:r>
              <a:rPr kumimoji="1" lang="zh-HK" altLang="zh-HK" b="1" i="0" u="none" strike="noStrike" cap="none" normalizeH="0" baseline="0" dirty="0" smtClean="0">
                <a:ln>
                  <a:noFill/>
                </a:ln>
                <a:solidFill>
                  <a:schemeClr val="accent4">
                    <a:lumMod val="20000"/>
                    <a:lumOff val="80000"/>
                  </a:schemeClr>
                </a:solidFill>
                <a:effectLst/>
                <a:latin typeface="微軟正黑體" panose="020B0604030504040204" pitchFamily="34" charset="-120"/>
                <a:ea typeface="微軟正黑體" panose="020B0604030504040204" pitchFamily="34" charset="-120"/>
                <a:cs typeface="Times New Roman" pitchFamily="18" charset="0"/>
              </a:rPr>
              <a:t>二人對他說</a:t>
            </a:r>
            <a:r>
              <a:rPr kumimoji="1" lang="zh-HK" altLang="zh-HK"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a:t>
            </a:r>
            <a:r>
              <a:rPr kumimoji="1" lang="zh-HK" altLang="zh-HK" b="1" i="0" u="none" strike="noStrike" cap="none" normalizeH="0" baseline="0" dirty="0" smtClean="0">
                <a:ln>
                  <a:noFill/>
                </a:ln>
                <a:solidFill>
                  <a:schemeClr val="accent4">
                    <a:lumMod val="20000"/>
                    <a:lumOff val="80000"/>
                  </a:schemeClr>
                </a:solidFill>
                <a:effectLst/>
                <a:latin typeface="微軟正黑體" panose="020B0604030504040204" pitchFamily="34" charset="-120"/>
                <a:ea typeface="微軟正黑體" panose="020B0604030504040204" pitchFamily="34" charset="-120"/>
                <a:cs typeface="Times New Roman" pitchFamily="18" charset="0"/>
              </a:rPr>
              <a:t>你要這樣行．不然</a:t>
            </a:r>
            <a:r>
              <a:rPr kumimoji="1" lang="zh-HK" altLang="zh-HK"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、你叫我們所起的誓、就與我們無干了。</a:t>
            </a:r>
            <a:r>
              <a:rPr kumimoji="1" lang="zh-HK" altLang="zh-HK" b="1" i="0" u="none" strike="noStrike" cap="none" normalizeH="0" baseline="0" dirty="0" smtClean="0">
                <a:ln>
                  <a:noFill/>
                </a:ln>
                <a:effectLst/>
                <a:latin typeface="微軟正黑體" panose="020B0604030504040204" pitchFamily="34" charset="-120"/>
                <a:ea typeface="微軟正黑體" panose="020B0604030504040204" pitchFamily="34" charset="-120"/>
              </a:rPr>
              <a:t/>
            </a:r>
            <a:br>
              <a:rPr kumimoji="1" lang="zh-HK" altLang="zh-HK" b="1" i="0" u="none" strike="noStrike" cap="none" normalizeH="0" baseline="0" dirty="0" smtClean="0">
                <a:ln>
                  <a:noFill/>
                </a:ln>
                <a:effectLst/>
                <a:latin typeface="微軟正黑體" panose="020B0604030504040204" pitchFamily="34" charset="-120"/>
                <a:ea typeface="微軟正黑體" panose="020B0604030504040204" pitchFamily="34" charset="-120"/>
              </a:rPr>
            </a:br>
            <a:r>
              <a:rPr kumimoji="1" lang="zh-HK" altLang="zh-HK"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2:18 我們來到這地的時候、</a:t>
            </a:r>
            <a:r>
              <a:rPr kumimoji="1" lang="zh-HK" altLang="zh-HK" b="1" i="0" u="none" strike="noStrike" cap="none" normalizeH="0" baseline="0" dirty="0" smtClean="0">
                <a:ln>
                  <a:noFill/>
                </a:ln>
                <a:solidFill>
                  <a:schemeClr val="accent4">
                    <a:lumMod val="20000"/>
                    <a:lumOff val="80000"/>
                  </a:schemeClr>
                </a:solidFill>
                <a:effectLst/>
                <a:latin typeface="微軟正黑體" panose="020B0604030504040204" pitchFamily="34" charset="-120"/>
                <a:ea typeface="微軟正黑體" panose="020B0604030504040204" pitchFamily="34" charset="-120"/>
                <a:cs typeface="Times New Roman" pitchFamily="18" charset="0"/>
              </a:rPr>
              <a:t>你要</a:t>
            </a:r>
            <a:r>
              <a:rPr kumimoji="1" lang="zh-HK" altLang="zh-HK"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把這條朱紅線繩繫在縋我們下去的窗戶上．</a:t>
            </a:r>
            <a:r>
              <a:rPr kumimoji="1" lang="zh-HK" altLang="zh-HK" b="1" i="0" u="none" strike="noStrike" cap="none" normalizeH="0" baseline="0" dirty="0" smtClean="0">
                <a:ln>
                  <a:noFill/>
                </a:ln>
                <a:solidFill>
                  <a:schemeClr val="accent4">
                    <a:lumMod val="20000"/>
                    <a:lumOff val="80000"/>
                  </a:schemeClr>
                </a:solidFill>
                <a:effectLst/>
                <a:latin typeface="微軟正黑體" panose="020B0604030504040204" pitchFamily="34" charset="-120"/>
                <a:ea typeface="微軟正黑體" panose="020B0604030504040204" pitchFamily="34" charset="-120"/>
                <a:cs typeface="Times New Roman" pitchFamily="18" charset="0"/>
              </a:rPr>
              <a:t>並要</a:t>
            </a:r>
            <a:r>
              <a:rPr kumimoji="1" lang="zh-HK" altLang="zh-HK"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使你的父母、弟兄、和你父的全家、都聚集在你家中。</a:t>
            </a:r>
            <a:r>
              <a:rPr kumimoji="1" lang="zh-HK" altLang="zh-HK" b="1" i="0" u="none" strike="noStrike" cap="none" normalizeH="0" baseline="0" dirty="0" smtClean="0">
                <a:ln>
                  <a:noFill/>
                </a:ln>
                <a:effectLst/>
                <a:latin typeface="微軟正黑體" panose="020B0604030504040204" pitchFamily="34" charset="-120"/>
                <a:ea typeface="微軟正黑體" panose="020B0604030504040204" pitchFamily="34" charset="-120"/>
              </a:rPr>
              <a:t/>
            </a:r>
            <a:br>
              <a:rPr kumimoji="1" lang="zh-HK" altLang="zh-HK" b="1" i="0" u="none" strike="noStrike" cap="none" normalizeH="0" baseline="0" dirty="0" smtClean="0">
                <a:ln>
                  <a:noFill/>
                </a:ln>
                <a:effectLst/>
                <a:latin typeface="微軟正黑體" panose="020B0604030504040204" pitchFamily="34" charset="-120"/>
                <a:ea typeface="微軟正黑體" panose="020B0604030504040204" pitchFamily="34" charset="-120"/>
              </a:rPr>
            </a:br>
            <a:r>
              <a:rPr kumimoji="1" lang="zh-HK" altLang="zh-HK"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2:19 </a:t>
            </a:r>
            <a:r>
              <a:rPr kumimoji="1" lang="zh-HK" altLang="zh-HK" b="1" i="0" u="none" strike="noStrike" cap="none" normalizeH="0" baseline="0" dirty="0" smtClean="0">
                <a:ln>
                  <a:noFill/>
                </a:ln>
                <a:solidFill>
                  <a:schemeClr val="accent4">
                    <a:lumMod val="20000"/>
                    <a:lumOff val="80000"/>
                  </a:schemeClr>
                </a:solidFill>
                <a:effectLst/>
                <a:latin typeface="微軟正黑體" panose="020B0604030504040204" pitchFamily="34" charset="-120"/>
                <a:ea typeface="微軟正黑體" panose="020B0604030504040204" pitchFamily="34" charset="-120"/>
                <a:cs typeface="Times New Roman" pitchFamily="18" charset="0"/>
              </a:rPr>
              <a:t>凡出了你家門</a:t>
            </a:r>
            <a:r>
              <a:rPr kumimoji="1" lang="zh-HK" altLang="zh-HK"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往街上去的、他的罪必歸到自己的頭上與我們無干了．凡在你家裡的、若有人下手害他、流他血的罪、就歸到我們的頭上。</a:t>
            </a:r>
            <a:r>
              <a:rPr kumimoji="1" lang="zh-HK" altLang="zh-HK" b="1" i="0" u="none" strike="noStrike" cap="none" normalizeH="0" baseline="0" dirty="0" smtClean="0">
                <a:ln>
                  <a:noFill/>
                </a:ln>
                <a:effectLst/>
                <a:latin typeface="微軟正黑體" panose="020B0604030504040204" pitchFamily="34" charset="-120"/>
                <a:ea typeface="微軟正黑體" panose="020B0604030504040204" pitchFamily="34" charset="-120"/>
              </a:rPr>
              <a:t/>
            </a:r>
            <a:br>
              <a:rPr kumimoji="1" lang="zh-HK" altLang="zh-HK" b="1" i="0" u="none" strike="noStrike" cap="none" normalizeH="0" baseline="0" dirty="0" smtClean="0">
                <a:ln>
                  <a:noFill/>
                </a:ln>
                <a:effectLst/>
                <a:latin typeface="微軟正黑體" panose="020B0604030504040204" pitchFamily="34" charset="-120"/>
                <a:ea typeface="微軟正黑體" panose="020B0604030504040204" pitchFamily="34" charset="-120"/>
              </a:rPr>
            </a:br>
            <a:r>
              <a:rPr kumimoji="1" lang="zh-HK" altLang="zh-HK"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2:20 </a:t>
            </a:r>
            <a:r>
              <a:rPr kumimoji="1" lang="zh-HK" altLang="zh-HK" b="1" i="0" u="none" strike="noStrike" cap="none" normalizeH="0" baseline="0" dirty="0" smtClean="0">
                <a:ln>
                  <a:noFill/>
                </a:ln>
                <a:solidFill>
                  <a:schemeClr val="accent4">
                    <a:lumMod val="20000"/>
                    <a:lumOff val="80000"/>
                  </a:schemeClr>
                </a:solidFill>
                <a:effectLst/>
                <a:latin typeface="微軟正黑體" panose="020B0604030504040204" pitchFamily="34" charset="-120"/>
                <a:ea typeface="微軟正黑體" panose="020B0604030504040204" pitchFamily="34" charset="-120"/>
                <a:cs typeface="Times New Roman" pitchFamily="18" charset="0"/>
              </a:rPr>
              <a:t>你若</a:t>
            </a:r>
            <a:r>
              <a:rPr kumimoji="1" lang="zh-HK" altLang="zh-HK"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洩漏我們這件事、你叫我們所起的誓、就與我們無干了。</a:t>
            </a:r>
            <a:r>
              <a:rPr kumimoji="1" lang="zh-HK" altLang="zh-HK" b="1" i="0" u="none" strike="noStrike" cap="none" normalizeH="0" baseline="0" dirty="0" smtClean="0">
                <a:ln>
                  <a:noFill/>
                </a:ln>
                <a:effectLst/>
                <a:latin typeface="微軟正黑體" panose="020B0604030504040204" pitchFamily="34" charset="-120"/>
                <a:ea typeface="微軟正黑體" panose="020B0604030504040204" pitchFamily="34" charset="-120"/>
              </a:rPr>
              <a:t/>
            </a:r>
            <a:br>
              <a:rPr kumimoji="1" lang="zh-HK" altLang="zh-HK" b="1" i="0" u="none" strike="noStrike" cap="none" normalizeH="0" baseline="0" dirty="0" smtClean="0">
                <a:ln>
                  <a:noFill/>
                </a:ln>
                <a:effectLst/>
                <a:latin typeface="微軟正黑體" panose="020B0604030504040204" pitchFamily="34" charset="-120"/>
                <a:ea typeface="微軟正黑體" panose="020B0604030504040204" pitchFamily="34" charset="-120"/>
              </a:rPr>
            </a:br>
            <a:r>
              <a:rPr kumimoji="1" lang="zh-HK" altLang="zh-HK"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2:21 女人說、照你們的話行罷。於是打發他們去了．又把朱紅線繩繫在窗戶上。</a:t>
            </a:r>
            <a:r>
              <a:rPr kumimoji="1" lang="zh-HK" altLang="zh-HK" b="1" i="0" u="none" strike="noStrike" cap="none" normalizeH="0" baseline="0" dirty="0" smtClean="0">
                <a:ln>
                  <a:noFill/>
                </a:ln>
                <a:effectLst/>
                <a:latin typeface="微軟正黑體" panose="020B0604030504040204" pitchFamily="34" charset="-120"/>
                <a:ea typeface="微軟正黑體" panose="020B0604030504040204" pitchFamily="34" charset="-120"/>
              </a:rPr>
              <a:t/>
            </a:r>
            <a:br>
              <a:rPr kumimoji="1" lang="zh-HK" altLang="zh-HK" b="1" i="0" u="none" strike="noStrike" cap="none" normalizeH="0" baseline="0" dirty="0" smtClean="0">
                <a:ln>
                  <a:noFill/>
                </a:ln>
                <a:effectLst/>
                <a:latin typeface="微軟正黑體" panose="020B0604030504040204" pitchFamily="34" charset="-120"/>
                <a:ea typeface="微軟正黑體" panose="020B0604030504040204" pitchFamily="34" charset="-120"/>
              </a:rPr>
            </a:br>
            <a:r>
              <a:rPr kumimoji="1" lang="zh-HK" altLang="zh-HK"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2:22 二人到山上、在那裡住了三天、等著追趕的人回去了。追趕的人一路找他們、卻找不著。</a:t>
            </a:r>
            <a:r>
              <a:rPr kumimoji="1" lang="zh-HK" altLang="zh-HK" b="1" i="0" u="none" strike="noStrike" cap="none" normalizeH="0" baseline="0" dirty="0" smtClean="0">
                <a:ln>
                  <a:noFill/>
                </a:ln>
                <a:effectLst/>
                <a:latin typeface="微軟正黑體" panose="020B0604030504040204" pitchFamily="34" charset="-120"/>
                <a:ea typeface="微軟正黑體" panose="020B0604030504040204" pitchFamily="34" charset="-120"/>
              </a:rPr>
              <a:t> </a:t>
            </a: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9035" y="268543"/>
            <a:ext cx="2956316" cy="853370"/>
          </a:xfrm>
          <a:prstGeom prst="rect">
            <a:avLst/>
          </a:prstGeom>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236" y="987574"/>
            <a:ext cx="2950220" cy="755842"/>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136" y="1671892"/>
            <a:ext cx="2950220" cy="755842"/>
          </a:xfrm>
          <a:prstGeom prst="rect">
            <a:avLst/>
          </a:prstGeom>
        </p:spPr>
      </p:pic>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6236" y="2351662"/>
            <a:ext cx="2950220" cy="749746"/>
          </a:xfrm>
          <a:prstGeom prst="rect">
            <a:avLst/>
          </a:prstGeom>
        </p:spPr>
      </p:pic>
      <p:pic>
        <p:nvPicPr>
          <p:cNvPr id="7" name="圖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4128" y="3013859"/>
            <a:ext cx="2950220" cy="749746"/>
          </a:xfrm>
          <a:prstGeom prst="rect">
            <a:avLst/>
          </a:prstGeom>
        </p:spPr>
      </p:pic>
      <p:grpSp>
        <p:nvGrpSpPr>
          <p:cNvPr id="10" name="群組 9"/>
          <p:cNvGrpSpPr/>
          <p:nvPr/>
        </p:nvGrpSpPr>
        <p:grpSpPr>
          <a:xfrm>
            <a:off x="5796136" y="1635646"/>
            <a:ext cx="2952750" cy="720080"/>
            <a:chOff x="5724128" y="987574"/>
            <a:chExt cx="2952750" cy="720080"/>
          </a:xfrm>
        </p:grpSpPr>
        <p:sp>
          <p:nvSpPr>
            <p:cNvPr id="11" name="Oval 4"/>
            <p:cNvSpPr>
              <a:spLocks noChangeArrowheads="1"/>
            </p:cNvSpPr>
            <p:nvPr/>
          </p:nvSpPr>
          <p:spPr bwMode="auto">
            <a:xfrm>
              <a:off x="5724128" y="1203598"/>
              <a:ext cx="2952750" cy="504056"/>
            </a:xfrm>
            <a:prstGeom prst="ellipse">
              <a:avLst/>
            </a:prstGeom>
            <a:solidFill>
              <a:schemeClr val="bg2">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kumimoji="1" lang="zh-TW" altLang="en-US" b="1" dirty="0" smtClean="0">
                  <a:solidFill>
                    <a:schemeClr val="bg2">
                      <a:lumMod val="75000"/>
                    </a:schemeClr>
                  </a:solidFill>
                  <a:latin typeface="微軟正黑體 Light" panose="020B0304030504040204" pitchFamily="34" charset="-120"/>
                  <a:ea typeface="微軟正黑體 Light" panose="020B0304030504040204" pitchFamily="34" charset="-120"/>
                  <a:cs typeface="新細明體" pitchFamily="18" charset="-120"/>
                </a:rPr>
                <a:t>喇合的信心宣告</a:t>
              </a:r>
              <a:endParaRPr kumimoji="1" lang="zh-HK" altLang="zh-HK" b="1" dirty="0">
                <a:solidFill>
                  <a:schemeClr val="bg2">
                    <a:lumMod val="75000"/>
                  </a:schemeClr>
                </a:solidFill>
                <a:latin typeface="微軟正黑體 Light" panose="020B0304030504040204" pitchFamily="34" charset="-120"/>
                <a:ea typeface="微軟正黑體 Light" panose="020B0304030504040204" pitchFamily="34" charset="-120"/>
                <a:cs typeface="新細明體" pitchFamily="18" charset="-120"/>
              </a:endParaRPr>
            </a:p>
          </p:txBody>
        </p:sp>
        <p:sp>
          <p:nvSpPr>
            <p:cNvPr id="12" name="AutoShape 3"/>
            <p:cNvSpPr>
              <a:spLocks noChangeArrowheads="1"/>
            </p:cNvSpPr>
            <p:nvPr/>
          </p:nvSpPr>
          <p:spPr bwMode="auto">
            <a:xfrm>
              <a:off x="7077248" y="987574"/>
              <a:ext cx="303064" cy="217488"/>
            </a:xfrm>
            <a:prstGeom prst="downArrow">
              <a:avLst>
                <a:gd name="adj1" fmla="val 50000"/>
                <a:gd name="adj2" fmla="val 27846"/>
              </a:avLst>
            </a:prstGeom>
            <a:solidFill>
              <a:schemeClr val="accent6">
                <a:lumMod val="20000"/>
                <a:lumOff val="80000"/>
              </a:schemeClr>
            </a:solidFill>
            <a:ln w="9525">
              <a:noFill/>
              <a:miter lim="800000"/>
              <a:headEnd/>
              <a:tailEnd/>
            </a:ln>
          </p:spPr>
          <p:txBody>
            <a:bodyPr vert="eaVert" wrap="square" lIns="91440" tIns="45720" rIns="91440" bIns="45720" numCol="1" anchor="t" anchorCtr="0" compatLnSpc="1">
              <a:prstTxWarp prst="textNoShape">
                <a:avLst/>
              </a:prstTxWarp>
            </a:bodyPr>
            <a:lstStyle/>
            <a:p>
              <a:endParaRPr lang="zh-HK" altLang="en-US"/>
            </a:p>
          </p:txBody>
        </p:sp>
      </p:grpSp>
      <p:pic>
        <p:nvPicPr>
          <p:cNvPr id="512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0704" t="22214" r="6493" b="29575"/>
          <a:stretch/>
        </p:blipFill>
        <p:spPr bwMode="auto">
          <a:xfrm>
            <a:off x="-6046"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圖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24128" y="3723878"/>
            <a:ext cx="2950220" cy="749746"/>
          </a:xfrm>
          <a:prstGeom prst="rect">
            <a:avLst/>
          </a:prstGeom>
        </p:spPr>
      </p:pic>
    </p:spTree>
    <p:extLst>
      <p:ext uri="{BB962C8B-B14F-4D97-AF65-F5344CB8AC3E}">
        <p14:creationId xmlns:p14="http://schemas.microsoft.com/office/powerpoint/2010/main" val="262701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9035" y="268543"/>
            <a:ext cx="2956316" cy="853370"/>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236" y="987574"/>
            <a:ext cx="2950220" cy="755842"/>
          </a:xfrm>
          <a:prstGeom prst="rect">
            <a:avLst/>
          </a:prstGeom>
        </p:spPr>
      </p:pic>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6236" y="2351662"/>
            <a:ext cx="2950220" cy="749746"/>
          </a:xfrm>
          <a:prstGeom prst="rect">
            <a:avLst/>
          </a:prstGeom>
        </p:spPr>
      </p:pic>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4128" y="3013859"/>
            <a:ext cx="2950220" cy="749746"/>
          </a:xfrm>
          <a:prstGeom prst="rect">
            <a:avLst/>
          </a:prstGeom>
        </p:spPr>
      </p:pic>
      <p:grpSp>
        <p:nvGrpSpPr>
          <p:cNvPr id="6" name="群組 5"/>
          <p:cNvGrpSpPr/>
          <p:nvPr/>
        </p:nvGrpSpPr>
        <p:grpSpPr>
          <a:xfrm>
            <a:off x="5796136" y="1635646"/>
            <a:ext cx="2952750" cy="720080"/>
            <a:chOff x="5724128" y="987574"/>
            <a:chExt cx="2952750" cy="720080"/>
          </a:xfrm>
        </p:grpSpPr>
        <p:sp>
          <p:nvSpPr>
            <p:cNvPr id="7" name="Oval 4"/>
            <p:cNvSpPr>
              <a:spLocks noChangeArrowheads="1"/>
            </p:cNvSpPr>
            <p:nvPr/>
          </p:nvSpPr>
          <p:spPr bwMode="auto">
            <a:xfrm>
              <a:off x="5724128" y="1203598"/>
              <a:ext cx="2952750" cy="504056"/>
            </a:xfrm>
            <a:prstGeom prst="ellipse">
              <a:avLst/>
            </a:prstGeom>
            <a:solidFill>
              <a:schemeClr val="bg2">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kumimoji="1" lang="zh-TW" altLang="en-US" b="1" dirty="0" smtClean="0">
                  <a:solidFill>
                    <a:schemeClr val="bg2">
                      <a:lumMod val="75000"/>
                    </a:schemeClr>
                  </a:solidFill>
                  <a:latin typeface="微軟正黑體 Light" panose="020B0304030504040204" pitchFamily="34" charset="-120"/>
                  <a:ea typeface="微軟正黑體 Light" panose="020B0304030504040204" pitchFamily="34" charset="-120"/>
                  <a:cs typeface="新細明體" pitchFamily="18" charset="-120"/>
                </a:rPr>
                <a:t>喇合的信心宣告</a:t>
              </a:r>
              <a:endParaRPr kumimoji="1" lang="zh-HK" altLang="zh-HK" b="1" dirty="0">
                <a:solidFill>
                  <a:schemeClr val="bg2">
                    <a:lumMod val="75000"/>
                  </a:schemeClr>
                </a:solidFill>
                <a:latin typeface="微軟正黑體 Light" panose="020B0304030504040204" pitchFamily="34" charset="-120"/>
                <a:ea typeface="微軟正黑體 Light" panose="020B0304030504040204" pitchFamily="34" charset="-120"/>
                <a:cs typeface="新細明體" pitchFamily="18" charset="-120"/>
              </a:endParaRPr>
            </a:p>
          </p:txBody>
        </p:sp>
        <p:sp>
          <p:nvSpPr>
            <p:cNvPr id="8" name="AutoShape 3"/>
            <p:cNvSpPr>
              <a:spLocks noChangeArrowheads="1"/>
            </p:cNvSpPr>
            <p:nvPr/>
          </p:nvSpPr>
          <p:spPr bwMode="auto">
            <a:xfrm>
              <a:off x="7077248" y="987574"/>
              <a:ext cx="303064" cy="217488"/>
            </a:xfrm>
            <a:prstGeom prst="downArrow">
              <a:avLst>
                <a:gd name="adj1" fmla="val 50000"/>
                <a:gd name="adj2" fmla="val 27846"/>
              </a:avLst>
            </a:prstGeom>
            <a:solidFill>
              <a:schemeClr val="accent6">
                <a:lumMod val="20000"/>
                <a:lumOff val="80000"/>
              </a:schemeClr>
            </a:solidFill>
            <a:ln w="9525">
              <a:noFill/>
              <a:miter lim="800000"/>
              <a:headEnd/>
              <a:tailEnd/>
            </a:ln>
          </p:spPr>
          <p:txBody>
            <a:bodyPr vert="eaVert" wrap="square" lIns="91440" tIns="45720" rIns="91440" bIns="45720" numCol="1" anchor="t" anchorCtr="0" compatLnSpc="1">
              <a:prstTxWarp prst="textNoShape">
                <a:avLst/>
              </a:prstTxWarp>
            </a:bodyPr>
            <a:lstStyle/>
            <a:p>
              <a:endParaRPr lang="zh-HK" altLang="en-US"/>
            </a:p>
          </p:txBody>
        </p:sp>
      </p:grpSp>
      <p:pic>
        <p:nvPicPr>
          <p:cNvPr id="9" name="圖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4128" y="3723878"/>
            <a:ext cx="2950220" cy="749746"/>
          </a:xfrm>
          <a:prstGeom prst="rect">
            <a:avLst/>
          </a:prstGeom>
        </p:spPr>
      </p:pic>
      <p:sp>
        <p:nvSpPr>
          <p:cNvPr id="11" name="Rectangle 1"/>
          <p:cNvSpPr>
            <a:spLocks noChangeArrowheads="1"/>
          </p:cNvSpPr>
          <p:nvPr/>
        </p:nvSpPr>
        <p:spPr bwMode="auto">
          <a:xfrm>
            <a:off x="395536" y="559321"/>
            <a:ext cx="421196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HK" altLang="zh-HK" sz="28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2:23 二人就</a:t>
            </a:r>
            <a:r>
              <a:rPr kumimoji="1" lang="zh-HK" altLang="zh-HK" sz="2800" b="1" i="0" u="none" strike="noStrike" cap="none" normalizeH="0" baseline="0" dirty="0" smtClean="0">
                <a:ln>
                  <a:noFill/>
                </a:ln>
                <a:solidFill>
                  <a:schemeClr val="accent6">
                    <a:lumMod val="20000"/>
                    <a:lumOff val="80000"/>
                  </a:schemeClr>
                </a:solidFill>
                <a:effectLst/>
                <a:latin typeface="微軟正黑體" panose="020B0604030504040204" pitchFamily="34" charset="-120"/>
                <a:ea typeface="微軟正黑體" panose="020B0604030504040204" pitchFamily="34" charset="-120"/>
                <a:cs typeface="Times New Roman" pitchFamily="18" charset="0"/>
              </a:rPr>
              <a:t>下山回來、過了河</a:t>
            </a:r>
            <a:r>
              <a:rPr kumimoji="1" lang="zh-HK" altLang="zh-HK" sz="28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、到嫩的兒子約書亞那裡、向他</a:t>
            </a:r>
            <a:r>
              <a:rPr kumimoji="1" lang="zh-HK" altLang="zh-HK" sz="2800" b="1" i="0" u="none" strike="noStrike" cap="none" normalizeH="0" baseline="0" dirty="0" smtClean="0">
                <a:ln>
                  <a:noFill/>
                </a:ln>
                <a:solidFill>
                  <a:schemeClr val="accent6">
                    <a:lumMod val="20000"/>
                    <a:lumOff val="80000"/>
                  </a:schemeClr>
                </a:solidFill>
                <a:effectLst/>
                <a:latin typeface="微軟正黑體" panose="020B0604030504040204" pitchFamily="34" charset="-120"/>
                <a:ea typeface="微軟正黑體" panose="020B0604030504040204" pitchFamily="34" charset="-120"/>
                <a:cs typeface="Times New Roman" pitchFamily="18" charset="0"/>
              </a:rPr>
              <a:t>述說所遭遇的</a:t>
            </a:r>
            <a:r>
              <a:rPr kumimoji="1" lang="zh-HK" altLang="zh-HK" sz="28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一切事。</a:t>
            </a:r>
            <a:r>
              <a:rPr kumimoji="1" lang="zh-HK" altLang="zh-HK" sz="2800" b="1" i="0" u="none" strike="noStrike" cap="none" normalizeH="0" baseline="0" dirty="0" smtClean="0">
                <a:ln>
                  <a:noFill/>
                </a:ln>
                <a:effectLst/>
                <a:latin typeface="微軟正黑體" panose="020B0604030504040204" pitchFamily="34" charset="-120"/>
                <a:ea typeface="微軟正黑體" panose="020B0604030504040204" pitchFamily="34" charset="-120"/>
              </a:rPr>
              <a:t/>
            </a:r>
            <a:br>
              <a:rPr kumimoji="1" lang="zh-HK" altLang="zh-HK" sz="2800" b="1" i="0" u="none" strike="noStrike" cap="none" normalizeH="0" baseline="0" dirty="0" smtClean="0">
                <a:ln>
                  <a:noFill/>
                </a:ln>
                <a:effectLst/>
                <a:latin typeface="微軟正黑體" panose="020B0604030504040204" pitchFamily="34" charset="-120"/>
                <a:ea typeface="微軟正黑體" panose="020B0604030504040204" pitchFamily="34" charset="-120"/>
              </a:rPr>
            </a:br>
            <a:r>
              <a:rPr kumimoji="1" lang="zh-HK" altLang="zh-HK" sz="28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2:24 又對約書亞說、耶和華果然將那全地交在我們手中、那地的一切居民、在我們面前心都消化了。</a:t>
            </a:r>
            <a:r>
              <a:rPr kumimoji="1" lang="zh-HK" altLang="zh-HK" sz="2800" b="1" i="0" u="none" strike="noStrike" cap="none" normalizeH="0" baseline="0" dirty="0" smtClean="0">
                <a:ln>
                  <a:noFill/>
                </a:ln>
                <a:effectLst/>
                <a:latin typeface="微軟正黑體" panose="020B0604030504040204" pitchFamily="34" charset="-120"/>
                <a:ea typeface="微軟正黑體" panose="020B0604030504040204" pitchFamily="34" charset="-120"/>
              </a:rPr>
              <a:t> </a:t>
            </a:r>
          </a:p>
        </p:txBody>
      </p:sp>
      <p:pic>
        <p:nvPicPr>
          <p:cNvPr id="614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1318" t="20397" r="7087" b="28309"/>
          <a:stretch/>
        </p:blipFill>
        <p:spPr bwMode="auto">
          <a:xfrm>
            <a:off x="0" y="-26044"/>
            <a:ext cx="9144000" cy="5169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圖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6136" y="4371950"/>
            <a:ext cx="2950220" cy="755842"/>
          </a:xfrm>
          <a:prstGeom prst="rect">
            <a:avLst/>
          </a:prstGeom>
        </p:spPr>
      </p:pic>
    </p:spTree>
    <p:extLst>
      <p:ext uri="{BB962C8B-B14F-4D97-AF65-F5344CB8AC3E}">
        <p14:creationId xmlns:p14="http://schemas.microsoft.com/office/powerpoint/2010/main" val="390883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9024856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71600" y="987574"/>
            <a:ext cx="7056784" cy="2246769"/>
          </a:xfrm>
          <a:prstGeom prst="rect">
            <a:avLst/>
          </a:prstGeom>
        </p:spPr>
        <p:txBody>
          <a:bodyPr wrap="square">
            <a:spAutoFit/>
          </a:bodyPr>
          <a:lstStyle/>
          <a:p>
            <a:pPr lvl="0"/>
            <a:r>
              <a:rPr lang="zh-TW" altLang="zh-HK" sz="2800" dirty="0">
                <a:latin typeface="Adobe 繁黑體 Std B" pitchFamily="34" charset="-120"/>
                <a:ea typeface="Adobe 繁黑體 Std B" pitchFamily="34" charset="-120"/>
              </a:rPr>
              <a:t>比較不同人物的</a:t>
            </a:r>
            <a:r>
              <a:rPr lang="zh-TW" altLang="zh-HK" sz="2800" dirty="0" smtClean="0">
                <a:latin typeface="Adobe 繁黑體 Std B" pitchFamily="34" charset="-120"/>
                <a:ea typeface="Adobe 繁黑體 Std B" pitchFamily="34" charset="-120"/>
              </a:rPr>
              <a:t>特徵</a:t>
            </a:r>
            <a:r>
              <a:rPr lang="zh-TW" altLang="en-US" sz="2800" dirty="0" smtClean="0">
                <a:latin typeface="Adobe 繁黑體 Std B" pitchFamily="34" charset="-120"/>
                <a:ea typeface="Adobe 繁黑體 Std B" pitchFamily="34" charset="-120"/>
              </a:rPr>
              <a:t>：</a:t>
            </a:r>
            <a:endParaRPr lang="en-US" altLang="zh-TW" sz="2800" dirty="0" smtClean="0">
              <a:latin typeface="Adobe 繁黑體 Std B" pitchFamily="34" charset="-120"/>
              <a:ea typeface="Adobe 繁黑體 Std B" pitchFamily="34" charset="-120"/>
            </a:endParaRPr>
          </a:p>
          <a:p>
            <a:pPr lvl="0"/>
            <a:endParaRPr lang="zh-TW" altLang="zh-HK" sz="2800" dirty="0">
              <a:latin typeface="Adobe 繁黑體 Std B" pitchFamily="34" charset="-120"/>
              <a:ea typeface="Adobe 繁黑體 Std B" pitchFamily="34" charset="-120"/>
            </a:endParaRPr>
          </a:p>
          <a:p>
            <a:pPr marL="971550" lvl="1" indent="-514350">
              <a:buFont typeface="+mj-lt"/>
              <a:buAutoNum type="arabicPeriod"/>
            </a:pPr>
            <a:r>
              <a:rPr lang="en-US" altLang="zh-HK" sz="2800" dirty="0">
                <a:latin typeface="Adobe 繁黑體 Std B" pitchFamily="34" charset="-120"/>
                <a:ea typeface="Adobe 繁黑體 Std B" pitchFamily="34" charset="-120"/>
              </a:rPr>
              <a:t>40</a:t>
            </a:r>
            <a:r>
              <a:rPr lang="zh-TW" altLang="zh-HK" sz="2800" dirty="0">
                <a:latin typeface="Adobe 繁黑體 Std B" pitchFamily="34" charset="-120"/>
                <a:ea typeface="Adobe 繁黑體 Std B" pitchFamily="34" charset="-120"/>
              </a:rPr>
              <a:t>年前和</a:t>
            </a:r>
            <a:r>
              <a:rPr lang="en-US" altLang="zh-HK" sz="2800" dirty="0">
                <a:latin typeface="Adobe 繁黑體 Std B" pitchFamily="34" charset="-120"/>
                <a:ea typeface="Adobe 繁黑體 Std B" pitchFamily="34" charset="-120"/>
              </a:rPr>
              <a:t>40</a:t>
            </a:r>
            <a:r>
              <a:rPr lang="zh-TW" altLang="zh-HK" sz="2800" dirty="0">
                <a:latin typeface="Adobe 繁黑體 Std B" pitchFamily="34" charset="-120"/>
                <a:ea typeface="Adobe 繁黑體 Std B" pitchFamily="34" charset="-120"/>
              </a:rPr>
              <a:t>年後的探子</a:t>
            </a:r>
          </a:p>
          <a:p>
            <a:pPr marL="971550" lvl="1" indent="-514350">
              <a:buFont typeface="+mj-lt"/>
              <a:buAutoNum type="arabicPeriod"/>
            </a:pPr>
            <a:r>
              <a:rPr lang="zh-TW" altLang="zh-HK" sz="2800" dirty="0">
                <a:latin typeface="Adobe 繁黑體 Std B" pitchFamily="34" charset="-120"/>
                <a:ea typeface="Adobe 繁黑體 Std B" pitchFamily="34" charset="-120"/>
              </a:rPr>
              <a:t>喇合與探子</a:t>
            </a:r>
          </a:p>
          <a:p>
            <a:pPr marL="971550" lvl="1" indent="-514350">
              <a:buFont typeface="+mj-lt"/>
              <a:buAutoNum type="arabicPeriod"/>
            </a:pPr>
            <a:r>
              <a:rPr lang="zh-TW" altLang="zh-HK" sz="2800" dirty="0">
                <a:latin typeface="Adobe 繁黑體 Std B" pitchFamily="34" charset="-120"/>
                <a:ea typeface="Adobe 繁黑體 Std B" pitchFamily="34" charset="-120"/>
              </a:rPr>
              <a:t>喇合與耶利哥人</a:t>
            </a:r>
          </a:p>
        </p:txBody>
      </p:sp>
      <p:pic>
        <p:nvPicPr>
          <p:cNvPr id="3073"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0707" t="20865" r="6281" b="28062"/>
          <a:stretch/>
        </p:blipFill>
        <p:spPr bwMode="auto">
          <a:xfrm>
            <a:off x="107504" y="0"/>
            <a:ext cx="9036496"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15342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552879426"/>
              </p:ext>
            </p:extLst>
          </p:nvPr>
        </p:nvGraphicFramePr>
        <p:xfrm>
          <a:off x="251520" y="267494"/>
          <a:ext cx="8712968" cy="4753036"/>
        </p:xfrm>
        <a:graphic>
          <a:graphicData uri="http://schemas.openxmlformats.org/drawingml/2006/table">
            <a:tbl>
              <a:tblPr firstRow="1" firstCol="1" bandRow="1">
                <a:tableStyleId>{17292A2E-F333-43FB-9621-5CBBE7FDCDCB}</a:tableStyleId>
              </a:tblPr>
              <a:tblGrid>
                <a:gridCol w="4654943"/>
                <a:gridCol w="4058025"/>
              </a:tblGrid>
              <a:tr h="273812">
                <a:tc>
                  <a:txBody>
                    <a:bodyPr/>
                    <a:lstStyle/>
                    <a:p>
                      <a:pPr algn="ctr">
                        <a:lnSpc>
                          <a:spcPct val="100000"/>
                        </a:lnSpc>
                        <a:spcAft>
                          <a:spcPts val="0"/>
                        </a:spcAft>
                      </a:pPr>
                      <a:r>
                        <a:rPr lang="en-US" sz="1800" kern="100" dirty="0">
                          <a:effectLst/>
                          <a:latin typeface="Adobe 繁黑體 Std B" pitchFamily="34" charset="-120"/>
                          <a:ea typeface="Adobe 繁黑體 Std B" pitchFamily="34" charset="-120"/>
                        </a:rPr>
                        <a:t>40</a:t>
                      </a:r>
                      <a:r>
                        <a:rPr lang="zh-TW" sz="1800" kern="100" dirty="0">
                          <a:effectLst/>
                          <a:latin typeface="Adobe 繁黑體 Std B" pitchFamily="34" charset="-120"/>
                          <a:ea typeface="Adobe 繁黑體 Std B" pitchFamily="34" charset="-120"/>
                        </a:rPr>
                        <a:t>年前報惡信的探子</a:t>
                      </a:r>
                    </a:p>
                  </a:txBody>
                  <a:tcPr marL="62320" marR="623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0000"/>
                        </a:lnSpc>
                        <a:spcAft>
                          <a:spcPts val="0"/>
                        </a:spcAft>
                      </a:pPr>
                      <a:r>
                        <a:rPr lang="zh-TW" sz="1800" kern="100" dirty="0">
                          <a:effectLst/>
                          <a:latin typeface="Adobe 繁黑體 Std B" pitchFamily="34" charset="-120"/>
                          <a:ea typeface="Adobe 繁黑體 Std B" pitchFamily="34" charset="-120"/>
                        </a:rPr>
                        <a:t>約書亞記的探子</a:t>
                      </a:r>
                    </a:p>
                  </a:txBody>
                  <a:tcPr marL="62320" marR="623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78716">
                <a:tc>
                  <a:txBody>
                    <a:bodyPr/>
                    <a:lstStyle/>
                    <a:p>
                      <a:pPr>
                        <a:lnSpc>
                          <a:spcPct val="100000"/>
                        </a:lnSpc>
                        <a:spcAft>
                          <a:spcPts val="0"/>
                        </a:spcAft>
                      </a:pPr>
                      <a:r>
                        <a:rPr lang="zh-TW" sz="1600" kern="0" dirty="0">
                          <a:effectLst/>
                          <a:latin typeface="Adobe 繁黑體 Std B" pitchFamily="34" charset="-120"/>
                          <a:ea typeface="Adobe 繁黑體 Std B" pitchFamily="34" charset="-120"/>
                        </a:rPr>
                        <a:t>民13:25 過了</a:t>
                      </a:r>
                      <a:r>
                        <a:rPr lang="zh-TW" sz="1600" kern="0" dirty="0">
                          <a:solidFill>
                            <a:srgbClr val="FFFF00"/>
                          </a:solidFill>
                          <a:effectLst/>
                          <a:latin typeface="Adobe 繁黑體 Std B" pitchFamily="34" charset="-120"/>
                          <a:ea typeface="Adobe 繁黑體 Std B" pitchFamily="34" charset="-120"/>
                        </a:rPr>
                        <a:t>四十天</a:t>
                      </a:r>
                      <a:r>
                        <a:rPr lang="zh-TW" sz="1600" kern="0" dirty="0">
                          <a:effectLst/>
                          <a:latin typeface="Adobe 繁黑體 Std B" pitchFamily="34" charset="-120"/>
                          <a:ea typeface="Adobe 繁黑體 Std B" pitchFamily="34" charset="-120"/>
                        </a:rPr>
                        <a:t>，他們窺探那</a:t>
                      </a:r>
                      <a:r>
                        <a:rPr lang="zh-TW" sz="1600" kern="0" dirty="0" smtClean="0">
                          <a:effectLst/>
                          <a:latin typeface="Adobe 繁黑體 Std B" pitchFamily="34" charset="-120"/>
                          <a:ea typeface="Adobe 繁黑體 Std B" pitchFamily="34" charset="-120"/>
                        </a:rPr>
                        <a:t>地</a:t>
                      </a:r>
                      <a:r>
                        <a:rPr lang="zh-TW" altLang="en-US" sz="1600" kern="0" dirty="0" smtClean="0">
                          <a:effectLst/>
                          <a:latin typeface="Adobe 繁黑體 Std B" pitchFamily="34" charset="-120"/>
                          <a:ea typeface="Adobe 繁黑體 Std B" pitchFamily="34" charset="-120"/>
                        </a:rPr>
                        <a:t>才</a:t>
                      </a:r>
                      <a:r>
                        <a:rPr lang="zh-TW" sz="1600" kern="0" dirty="0" smtClean="0">
                          <a:effectLst/>
                          <a:latin typeface="Adobe 繁黑體 Std B" pitchFamily="34" charset="-120"/>
                          <a:ea typeface="Adobe 繁黑體 Std B" pitchFamily="34" charset="-120"/>
                        </a:rPr>
                        <a:t>回來</a:t>
                      </a:r>
                      <a:r>
                        <a:rPr lang="zh-TW" sz="1600" kern="0" dirty="0">
                          <a:effectLst/>
                          <a:latin typeface="Adobe 繁黑體 Std B" pitchFamily="34" charset="-120"/>
                          <a:ea typeface="Adobe 繁黑體 Std B" pitchFamily="34" charset="-120"/>
                        </a:rPr>
                        <a:t>， 26 到了巴蘭曠野的加低斯，見摩西、亞倫，並以色列的全會眾，回報摩西、亞倫，並全會眾，又把那地的果子給他們看； 27 又告訴摩西說：我們到了你所打發我們去的那地，</a:t>
                      </a:r>
                      <a:r>
                        <a:rPr lang="zh-TW" sz="1600" kern="0" dirty="0">
                          <a:solidFill>
                            <a:srgbClr val="FFFF00"/>
                          </a:solidFill>
                          <a:effectLst/>
                          <a:latin typeface="Adobe 繁黑體 Std B" pitchFamily="34" charset="-120"/>
                          <a:ea typeface="Adobe 繁黑體 Std B" pitchFamily="34" charset="-120"/>
                        </a:rPr>
                        <a:t>果然</a:t>
                      </a:r>
                      <a:r>
                        <a:rPr lang="zh-TW" sz="1600" kern="0" dirty="0">
                          <a:effectLst/>
                          <a:latin typeface="Adobe 繁黑體 Std B" pitchFamily="34" charset="-120"/>
                          <a:ea typeface="Adobe 繁黑體 Std B" pitchFamily="34" charset="-120"/>
                        </a:rPr>
                        <a:t>是流奶與蜜之地；這就是</a:t>
                      </a:r>
                      <a:r>
                        <a:rPr lang="zh-TW" sz="1600" kern="0" dirty="0">
                          <a:solidFill>
                            <a:srgbClr val="FFFF00"/>
                          </a:solidFill>
                          <a:effectLst/>
                          <a:latin typeface="Adobe 繁黑體 Std B" pitchFamily="34" charset="-120"/>
                          <a:ea typeface="Adobe 繁黑體 Std B" pitchFamily="34" charset="-120"/>
                        </a:rPr>
                        <a:t>那地的果子</a:t>
                      </a:r>
                      <a:r>
                        <a:rPr lang="zh-TW" sz="1600" kern="0" dirty="0">
                          <a:effectLst/>
                          <a:latin typeface="Adobe 繁黑體 Std B" pitchFamily="34" charset="-120"/>
                          <a:ea typeface="Adobe 繁黑體 Std B" pitchFamily="34" charset="-120"/>
                        </a:rPr>
                        <a:t>。 28 </a:t>
                      </a:r>
                      <a:r>
                        <a:rPr lang="zh-TW" sz="1600" kern="0" dirty="0">
                          <a:solidFill>
                            <a:srgbClr val="FFFF00"/>
                          </a:solidFill>
                          <a:effectLst/>
                          <a:latin typeface="Adobe 繁黑體 Std B" pitchFamily="34" charset="-120"/>
                          <a:ea typeface="Adobe 繁黑體 Std B" pitchFamily="34" charset="-120"/>
                        </a:rPr>
                        <a:t>然而</a:t>
                      </a:r>
                      <a:r>
                        <a:rPr lang="zh-TW" sz="1600" kern="0" dirty="0">
                          <a:effectLst/>
                          <a:latin typeface="Adobe 繁黑體 Std B" pitchFamily="34" charset="-120"/>
                          <a:ea typeface="Adobe 繁黑體 Std B" pitchFamily="34" charset="-120"/>
                        </a:rPr>
                        <a:t>住那地的民強壯，城邑也堅固寬大，並且我們在那裡看見了亞衲族的人。 29 亞瑪力人住在南地；赫人、耶布斯人、亞摩利人、住在山地；迦南人住在海邊並約但河旁。</a:t>
                      </a:r>
                      <a:r>
                        <a:rPr lang="x-none" sz="1600" kern="0" dirty="0">
                          <a:effectLst/>
                          <a:latin typeface="Adobe 繁黑體 Std B" pitchFamily="34" charset="-120"/>
                          <a:ea typeface="Adobe 繁黑體 Std B" pitchFamily="34" charset="-120"/>
                        </a:rPr>
                        <a:t/>
                      </a:r>
                      <a:br>
                        <a:rPr lang="x-none" sz="1600" kern="0" dirty="0">
                          <a:effectLst/>
                          <a:latin typeface="Adobe 繁黑體 Std B" pitchFamily="34" charset="-120"/>
                          <a:ea typeface="Adobe 繁黑體 Std B" pitchFamily="34" charset="-120"/>
                        </a:rPr>
                      </a:br>
                      <a:r>
                        <a:rPr lang="x-none" sz="1600" kern="0" dirty="0">
                          <a:effectLst/>
                          <a:latin typeface="Adobe 繁黑體 Std B" pitchFamily="34" charset="-120"/>
                          <a:ea typeface="Adobe 繁黑體 Std B" pitchFamily="34" charset="-120"/>
                        </a:rPr>
                        <a:t> </a:t>
                      </a:r>
                      <a:br>
                        <a:rPr lang="x-none" sz="1600" kern="0" dirty="0">
                          <a:effectLst/>
                          <a:latin typeface="Adobe 繁黑體 Std B" pitchFamily="34" charset="-120"/>
                          <a:ea typeface="Adobe 繁黑體 Std B" pitchFamily="34" charset="-120"/>
                        </a:rPr>
                      </a:br>
                      <a:r>
                        <a:rPr lang="zh-TW" sz="1600" kern="0" dirty="0">
                          <a:effectLst/>
                          <a:latin typeface="Adobe 繁黑體 Std B" pitchFamily="34" charset="-120"/>
                          <a:ea typeface="Adobe 繁黑體 Std B" pitchFamily="34" charset="-120"/>
                        </a:rPr>
                        <a:t> 31 但那些和他同去的人說：我們</a:t>
                      </a:r>
                      <a:r>
                        <a:rPr lang="zh-TW" sz="1600" kern="0" dirty="0">
                          <a:solidFill>
                            <a:srgbClr val="FFFF00"/>
                          </a:solidFill>
                          <a:effectLst/>
                          <a:latin typeface="Adobe 繁黑體 Std B" pitchFamily="34" charset="-120"/>
                          <a:ea typeface="Adobe 繁黑體 Std B" pitchFamily="34" charset="-120"/>
                        </a:rPr>
                        <a:t>不能上去</a:t>
                      </a:r>
                      <a:r>
                        <a:rPr lang="zh-TW" sz="1600" kern="0" dirty="0">
                          <a:effectLst/>
                          <a:latin typeface="Adobe 繁黑體 Std B" pitchFamily="34" charset="-120"/>
                          <a:ea typeface="Adobe 繁黑體 Std B" pitchFamily="34" charset="-120"/>
                        </a:rPr>
                        <a:t>攻擊那民，因為他們比我們強壯。 32 探子中有人論到所窺探之地，向以色列人報惡信，說：我們所窺探、經過之地是</a:t>
                      </a:r>
                      <a:r>
                        <a:rPr lang="zh-TW" sz="1600" u="dbl" kern="0" dirty="0">
                          <a:effectLst/>
                          <a:latin typeface="Adobe 繁黑體 Std B" pitchFamily="34" charset="-120"/>
                          <a:ea typeface="Adobe 繁黑體 Std B" pitchFamily="34" charset="-120"/>
                        </a:rPr>
                        <a:t>吞吃居民之地</a:t>
                      </a:r>
                      <a:r>
                        <a:rPr lang="zh-TW" sz="1600" kern="0" dirty="0">
                          <a:effectLst/>
                          <a:latin typeface="Adobe 繁黑體 Std B" pitchFamily="34" charset="-120"/>
                          <a:ea typeface="Adobe 繁黑體 Std B" pitchFamily="34" charset="-120"/>
                        </a:rPr>
                        <a:t>，我們在那裡所看見的人民都</a:t>
                      </a:r>
                      <a:r>
                        <a:rPr lang="zh-TW" sz="1600" u="dbl" kern="0" dirty="0">
                          <a:effectLst/>
                          <a:latin typeface="Adobe 繁黑體 Std B" pitchFamily="34" charset="-120"/>
                          <a:ea typeface="Adobe 繁黑體 Std B" pitchFamily="34" charset="-120"/>
                        </a:rPr>
                        <a:t>身量高大</a:t>
                      </a:r>
                      <a:r>
                        <a:rPr lang="zh-TW" sz="1600" kern="0" dirty="0">
                          <a:effectLst/>
                          <a:latin typeface="Adobe 繁黑體 Std B" pitchFamily="34" charset="-120"/>
                          <a:ea typeface="Adobe 繁黑體 Std B" pitchFamily="34" charset="-120"/>
                        </a:rPr>
                        <a:t>。 33 我們在那裡看見</a:t>
                      </a:r>
                      <a:r>
                        <a:rPr lang="zh-TW" sz="1600" u="dbl" kern="0" dirty="0">
                          <a:effectLst/>
                          <a:latin typeface="Adobe 繁黑體 Std B" pitchFamily="34" charset="-120"/>
                          <a:ea typeface="Adobe 繁黑體 Std B" pitchFamily="34" charset="-120"/>
                        </a:rPr>
                        <a:t>亞衲族人</a:t>
                      </a:r>
                      <a:r>
                        <a:rPr lang="zh-TW" sz="1600" kern="0" dirty="0">
                          <a:effectLst/>
                          <a:latin typeface="Adobe 繁黑體 Std B" pitchFamily="34" charset="-120"/>
                          <a:ea typeface="Adobe 繁黑體 Std B" pitchFamily="34" charset="-120"/>
                        </a:rPr>
                        <a:t>，就是偉人；他們是</a:t>
                      </a:r>
                      <a:r>
                        <a:rPr lang="zh-TW" sz="1600" u="dbl" kern="0" dirty="0">
                          <a:effectLst/>
                          <a:latin typeface="Adobe 繁黑體 Std B" pitchFamily="34" charset="-120"/>
                          <a:ea typeface="Adobe 繁黑體 Std B" pitchFamily="34" charset="-120"/>
                        </a:rPr>
                        <a:t>偉人的後裔</a:t>
                      </a:r>
                      <a:r>
                        <a:rPr lang="zh-TW" sz="1600" kern="0" dirty="0">
                          <a:effectLst/>
                          <a:latin typeface="Adobe 繁黑體 Std B" pitchFamily="34" charset="-120"/>
                          <a:ea typeface="Adobe 繁黑體 Std B" pitchFamily="34" charset="-120"/>
                        </a:rPr>
                        <a:t>。據我們看，自己就如</a:t>
                      </a:r>
                      <a:r>
                        <a:rPr lang="zh-TW" sz="1600" u="dbl" kern="0" dirty="0">
                          <a:effectLst/>
                          <a:latin typeface="Adobe 繁黑體 Std B" pitchFamily="34" charset="-120"/>
                          <a:ea typeface="Adobe 繁黑體 Std B" pitchFamily="34" charset="-120"/>
                        </a:rPr>
                        <a:t>蚱蜢一樣</a:t>
                      </a:r>
                      <a:r>
                        <a:rPr lang="zh-TW" sz="1600" kern="0" dirty="0">
                          <a:effectLst/>
                          <a:latin typeface="Adobe 繁黑體 Std B" pitchFamily="34" charset="-120"/>
                          <a:ea typeface="Adobe 繁黑體 Std B" pitchFamily="34" charset="-120"/>
                        </a:rPr>
                        <a:t>；據他們看，我們也是如此。</a:t>
                      </a:r>
                      <a:endParaRPr lang="zh-TW" sz="1600" kern="100" dirty="0">
                        <a:effectLst/>
                        <a:latin typeface="Adobe 繁黑體 Std B" pitchFamily="34" charset="-120"/>
                        <a:ea typeface="Adobe 繁黑體 Std B" pitchFamily="34" charset="-120"/>
                      </a:endParaRPr>
                    </a:p>
                    <a:p>
                      <a:pPr>
                        <a:lnSpc>
                          <a:spcPct val="100000"/>
                        </a:lnSpc>
                        <a:spcAft>
                          <a:spcPts val="0"/>
                        </a:spcAft>
                      </a:pPr>
                      <a:r>
                        <a:rPr lang="x-none" sz="1600" kern="100" dirty="0">
                          <a:effectLst/>
                          <a:latin typeface="Adobe 繁黑體 Std B" pitchFamily="34" charset="-120"/>
                          <a:ea typeface="Adobe 繁黑體 Std B" pitchFamily="34" charset="-120"/>
                        </a:rPr>
                        <a:t> </a:t>
                      </a:r>
                      <a:endParaRPr lang="zh-TW" sz="1600" kern="100" dirty="0">
                        <a:effectLst/>
                        <a:latin typeface="Adobe 繁黑體 Std B" pitchFamily="34" charset="-120"/>
                        <a:ea typeface="Adobe 繁黑體 Std B" pitchFamily="34" charset="-120"/>
                      </a:endParaRPr>
                    </a:p>
                  </a:txBody>
                  <a:tcPr marL="62320" marR="623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0000"/>
                        </a:lnSpc>
                        <a:spcAft>
                          <a:spcPts val="0"/>
                        </a:spcAft>
                      </a:pPr>
                      <a:r>
                        <a:rPr lang="x-none" sz="1600" kern="0" dirty="0">
                          <a:effectLst/>
                          <a:latin typeface="Adobe 繁黑體 Std B" pitchFamily="34" charset="-120"/>
                          <a:ea typeface="Adobe 繁黑體 Std B" pitchFamily="34" charset="-120"/>
                        </a:rPr>
                        <a:t>2:22 </a:t>
                      </a:r>
                      <a:r>
                        <a:rPr lang="zh-TW" sz="1600" kern="0" dirty="0">
                          <a:effectLst/>
                          <a:latin typeface="Adobe 繁黑體 Std B" pitchFamily="34" charset="-120"/>
                          <a:ea typeface="Adobe 繁黑體 Std B" pitchFamily="34" charset="-120"/>
                        </a:rPr>
                        <a:t>二人到山上，在那裡住了</a:t>
                      </a:r>
                      <a:r>
                        <a:rPr lang="zh-TW" sz="1600" kern="0" dirty="0">
                          <a:solidFill>
                            <a:srgbClr val="FFFF00"/>
                          </a:solidFill>
                          <a:effectLst/>
                          <a:latin typeface="Adobe 繁黑體 Std B" pitchFamily="34" charset="-120"/>
                          <a:ea typeface="Adobe 繁黑體 Std B" pitchFamily="34" charset="-120"/>
                        </a:rPr>
                        <a:t>三天</a:t>
                      </a:r>
                      <a:r>
                        <a:rPr lang="zh-TW" sz="1600" kern="0" dirty="0">
                          <a:effectLst/>
                          <a:latin typeface="Adobe 繁黑體 Std B" pitchFamily="34" charset="-120"/>
                          <a:ea typeface="Adobe 繁黑體 Std B" pitchFamily="34" charset="-120"/>
                        </a:rPr>
                        <a:t>，等著追趕的人回去了。追趕的人一路找他們，卻找不著。</a:t>
                      </a:r>
                      <a:r>
                        <a:rPr lang="x-none" sz="1600" kern="0" dirty="0">
                          <a:effectLst/>
                          <a:latin typeface="Adobe 繁黑體 Std B" pitchFamily="34" charset="-120"/>
                          <a:ea typeface="Adobe 繁黑體 Std B" pitchFamily="34" charset="-120"/>
                        </a:rPr>
                        <a:t/>
                      </a:r>
                      <a:br>
                        <a:rPr lang="x-none" sz="1600" kern="0" dirty="0">
                          <a:effectLst/>
                          <a:latin typeface="Adobe 繁黑體 Std B" pitchFamily="34" charset="-120"/>
                          <a:ea typeface="Adobe 繁黑體 Std B" pitchFamily="34" charset="-120"/>
                        </a:rPr>
                      </a:br>
                      <a:r>
                        <a:rPr lang="x-none" sz="1600" kern="0" dirty="0">
                          <a:effectLst/>
                          <a:latin typeface="Adobe 繁黑體 Std B" pitchFamily="34" charset="-120"/>
                          <a:ea typeface="Adobe 繁黑體 Std B" pitchFamily="34" charset="-120"/>
                        </a:rPr>
                        <a:t> 23 </a:t>
                      </a:r>
                      <a:r>
                        <a:rPr lang="zh-TW" sz="1600" kern="0" dirty="0">
                          <a:effectLst/>
                          <a:latin typeface="Adobe 繁黑體 Std B" pitchFamily="34" charset="-120"/>
                          <a:ea typeface="Adobe 繁黑體 Std B" pitchFamily="34" charset="-120"/>
                        </a:rPr>
                        <a:t>二人就下山回來，過了河，到嫩的兒子約書亞那裡，向他述說所遭遇的一切事；</a:t>
                      </a:r>
                      <a:r>
                        <a:rPr lang="x-none" sz="1600" kern="0" dirty="0">
                          <a:effectLst/>
                          <a:latin typeface="Adobe 繁黑體 Std B" pitchFamily="34" charset="-120"/>
                          <a:ea typeface="Adobe 繁黑體 Std B" pitchFamily="34" charset="-120"/>
                        </a:rPr>
                        <a:t> 24 </a:t>
                      </a:r>
                      <a:r>
                        <a:rPr lang="zh-TW" sz="1600" kern="0" dirty="0">
                          <a:effectLst/>
                          <a:latin typeface="Adobe 繁黑體 Std B" pitchFamily="34" charset="-120"/>
                          <a:ea typeface="Adobe 繁黑體 Std B" pitchFamily="34" charset="-120"/>
                        </a:rPr>
                        <a:t>又對約書亞說：耶和華</a:t>
                      </a:r>
                      <a:r>
                        <a:rPr lang="zh-TW" sz="1600" kern="0" dirty="0">
                          <a:solidFill>
                            <a:srgbClr val="FFFF00"/>
                          </a:solidFill>
                          <a:effectLst/>
                          <a:latin typeface="Adobe 繁黑體 Std B" pitchFamily="34" charset="-120"/>
                          <a:ea typeface="Adobe 繁黑體 Std B" pitchFamily="34" charset="-120"/>
                        </a:rPr>
                        <a:t>果然</a:t>
                      </a:r>
                      <a:r>
                        <a:rPr lang="zh-TW" sz="1600" kern="0" dirty="0">
                          <a:effectLst/>
                          <a:latin typeface="Adobe 繁黑體 Std B" pitchFamily="34" charset="-120"/>
                          <a:ea typeface="Adobe 繁黑體 Std B" pitchFamily="34" charset="-120"/>
                        </a:rPr>
                        <a:t>將那全地交在我們手中；那地的一切居民在我們面前心都消化了。</a:t>
                      </a:r>
                      <a:endParaRPr lang="zh-TW" sz="1600" kern="100" dirty="0">
                        <a:effectLst/>
                        <a:latin typeface="Adobe 繁黑體 Std B" pitchFamily="34" charset="-120"/>
                        <a:ea typeface="Adobe 繁黑體 Std B" pitchFamily="34" charset="-120"/>
                      </a:endParaRPr>
                    </a:p>
                  </a:txBody>
                  <a:tcPr marL="62320" marR="6232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025"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20700" t="19996" r="6416" b="28302"/>
          <a:stretch/>
        </p:blipFill>
        <p:spPr bwMode="auto">
          <a:xfrm>
            <a:off x="0" y="0"/>
            <a:ext cx="9144000" cy="5236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84491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305595050"/>
              </p:ext>
            </p:extLst>
          </p:nvPr>
        </p:nvGraphicFramePr>
        <p:xfrm>
          <a:off x="755576" y="483518"/>
          <a:ext cx="7920880" cy="4104456"/>
        </p:xfrm>
        <a:graphic>
          <a:graphicData uri="http://schemas.openxmlformats.org/drawingml/2006/table">
            <a:tbl>
              <a:tblPr firstRow="1" firstCol="1" bandRow="1">
                <a:tableStyleId>{16D9F66E-5EB9-4882-86FB-DCBF35E3C3E4}</a:tableStyleId>
              </a:tblPr>
              <a:tblGrid>
                <a:gridCol w="4176464"/>
                <a:gridCol w="3744416"/>
              </a:tblGrid>
              <a:tr h="4104456">
                <a:tc>
                  <a:txBody>
                    <a:bodyPr/>
                    <a:lstStyle/>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「窺探那地」，去了四十天，任務完成</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取得「成果」</a:t>
                      </a:r>
                      <a:r>
                        <a:rPr lang="en-US" sz="2000" kern="100" dirty="0">
                          <a:effectLst/>
                          <a:latin typeface="Adobe 繁黑體 Std B" pitchFamily="34" charset="-120"/>
                          <a:ea typeface="Adobe 繁黑體 Std B" pitchFamily="34" charset="-120"/>
                        </a:rPr>
                        <a:t>(</a:t>
                      </a:r>
                      <a:r>
                        <a:rPr lang="zh-TW" sz="2000" kern="100" dirty="0">
                          <a:effectLst/>
                          <a:latin typeface="Adobe 繁黑體 Std B" pitchFamily="34" charset="-120"/>
                          <a:ea typeface="Adobe 繁黑體 Std B" pitchFamily="34" charset="-120"/>
                        </a:rPr>
                        <a:t>有果子帶回</a:t>
                      </a:r>
                      <a:r>
                        <a:rPr lang="en-US" sz="2000" kern="100" dirty="0">
                          <a:effectLst/>
                          <a:latin typeface="Adobe 繁黑體 Std B" pitchFamily="34" charset="-120"/>
                          <a:ea typeface="Adobe 繁黑體 Std B" pitchFamily="34" charset="-120"/>
                        </a:rPr>
                        <a:t>)</a:t>
                      </a:r>
                      <a:endParaRPr lang="zh-TW" sz="2000" kern="100" dirty="0">
                        <a:effectLst/>
                        <a:latin typeface="Adobe 繁黑體 Std B" pitchFamily="34" charset="-120"/>
                        <a:ea typeface="Adobe 繁黑體 Std B" pitchFamily="34" charset="-120"/>
                      </a:endParaRP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「果然」</a:t>
                      </a:r>
                      <a:r>
                        <a:rPr lang="en-US" sz="2000" kern="100" dirty="0">
                          <a:effectLst/>
                          <a:latin typeface="Adobe 繁黑體 Std B" pitchFamily="34" charset="-120"/>
                          <a:ea typeface="Adobe 繁黑體 Std B" pitchFamily="34" charset="-120"/>
                          <a:sym typeface="Wingdings"/>
                        </a:rPr>
                        <a:t></a:t>
                      </a:r>
                      <a:r>
                        <a:rPr lang="zh-TW" sz="2000" kern="100" dirty="0">
                          <a:effectLst/>
                          <a:latin typeface="Adobe 繁黑體 Std B" pitchFamily="34" charset="-120"/>
                          <a:ea typeface="Adobe 繁黑體 Std B" pitchFamily="34" charset="-120"/>
                        </a:rPr>
                        <a:t>「然而」</a:t>
                      </a:r>
                      <a:r>
                        <a:rPr lang="en-US" sz="2000" kern="100" dirty="0">
                          <a:effectLst/>
                          <a:latin typeface="Adobe 繁黑體 Std B" pitchFamily="34" charset="-120"/>
                          <a:ea typeface="Adobe 繁黑體 Std B" pitchFamily="34" charset="-120"/>
                          <a:sym typeface="Wingdings"/>
                        </a:rPr>
                        <a:t></a:t>
                      </a:r>
                      <a:r>
                        <a:rPr lang="zh-TW" sz="2000" kern="100" dirty="0">
                          <a:effectLst/>
                          <a:latin typeface="Adobe 繁黑體 Std B" pitchFamily="34" charset="-120"/>
                          <a:ea typeface="Adobe 繁黑體 Std B" pitchFamily="34" charset="-120"/>
                        </a:rPr>
                        <a:t>「據我們看」</a:t>
                      </a:r>
                      <a:r>
                        <a:rPr lang="en-US" sz="2000" kern="100" dirty="0">
                          <a:effectLst/>
                          <a:latin typeface="Adobe 繁黑體 Std B" pitchFamily="34" charset="-120"/>
                          <a:ea typeface="Adobe 繁黑體 Std B" pitchFamily="34" charset="-120"/>
                          <a:sym typeface="Wingdings"/>
                        </a:rPr>
                        <a:t></a:t>
                      </a:r>
                      <a:r>
                        <a:rPr lang="zh-TW" sz="2000" kern="100" dirty="0">
                          <a:effectLst/>
                          <a:latin typeface="Adobe 繁黑體 Std B" pitchFamily="34" charset="-120"/>
                          <a:ea typeface="Adobe 繁黑體 Std B" pitchFamily="34" charset="-120"/>
                        </a:rPr>
                        <a:t>「不能上去」</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結論：負面</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有客觀事實，但卻相信主觀解釋</a:t>
                      </a:r>
                    </a:p>
                  </a:txBody>
                  <a:tcPr marL="68580" marR="68580" marT="0" marB="0"/>
                </a:tc>
                <a:tc>
                  <a:txBody>
                    <a:bodyPr/>
                    <a:lstStyle/>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「窺探那地」，去了三天，沒有完成任務</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只去了喇合家和山上</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「果然」</a:t>
                      </a:r>
                      <a:r>
                        <a:rPr lang="en-US" sz="2000" kern="100" dirty="0">
                          <a:effectLst/>
                          <a:latin typeface="Adobe 繁黑體 Std B" pitchFamily="34" charset="-120"/>
                          <a:ea typeface="Adobe 繁黑體 Std B" pitchFamily="34" charset="-120"/>
                          <a:sym typeface="Wingdings"/>
                        </a:rPr>
                        <a:t></a:t>
                      </a:r>
                      <a:r>
                        <a:rPr lang="zh-TW" sz="2000" kern="100" dirty="0">
                          <a:effectLst/>
                          <a:latin typeface="Adobe 繁黑體 Std B" pitchFamily="34" charset="-120"/>
                          <a:ea typeface="Adobe 繁黑體 Std B" pitchFamily="34" charset="-120"/>
                        </a:rPr>
                        <a:t>「交在」</a:t>
                      </a:r>
                      <a:r>
                        <a:rPr lang="en-US" sz="2000" kern="100" dirty="0">
                          <a:effectLst/>
                          <a:latin typeface="Adobe 繁黑體 Std B" pitchFamily="34" charset="-120"/>
                          <a:ea typeface="Adobe 繁黑體 Std B" pitchFamily="34" charset="-120"/>
                          <a:sym typeface="Wingdings"/>
                        </a:rPr>
                        <a:t></a:t>
                      </a:r>
                      <a:r>
                        <a:rPr lang="zh-TW" sz="2000" kern="100" dirty="0">
                          <a:effectLst/>
                          <a:latin typeface="Adobe 繁黑體 Std B" pitchFamily="34" charset="-120"/>
                          <a:ea typeface="Adobe 繁黑體 Std B" pitchFamily="34" charset="-120"/>
                        </a:rPr>
                        <a:t>「心都消化」</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結論：正面</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沒有客觀事實</a:t>
                      </a:r>
                      <a:r>
                        <a:rPr lang="zh-TW" sz="2000" kern="100" dirty="0" smtClean="0">
                          <a:effectLst/>
                          <a:latin typeface="Adobe 繁黑體 Std B" pitchFamily="34" charset="-120"/>
                          <a:ea typeface="Adobe 繁黑體 Std B" pitchFamily="34" charset="-120"/>
                        </a:rPr>
                        <a:t>，</a:t>
                      </a:r>
                      <a:r>
                        <a:rPr lang="zh-TW" altLang="en-US" sz="2000" kern="100" dirty="0" smtClean="0">
                          <a:effectLst/>
                          <a:latin typeface="Adobe 繁黑體 Std B" pitchFamily="34" charset="-120"/>
                          <a:ea typeface="Adobe 繁黑體 Std B" pitchFamily="34" charset="-120"/>
                        </a:rPr>
                        <a:t>但憑藉相信上帝應許而超越環境</a:t>
                      </a:r>
                      <a:endParaRPr lang="zh-TW" sz="2000" kern="100" dirty="0">
                        <a:effectLst/>
                        <a:latin typeface="Adobe 繁黑體 Std B" pitchFamily="34" charset="-120"/>
                        <a:ea typeface="Adobe 繁黑體 Std B" pitchFamily="34" charset="-120"/>
                      </a:endParaRPr>
                    </a:p>
                  </a:txBody>
                  <a:tcPr marL="68580" marR="68580" marT="0" marB="0"/>
                </a:tc>
              </a:tr>
            </a:tbl>
          </a:graphicData>
        </a:graphic>
      </p:graphicFrame>
      <p:pic>
        <p:nvPicPr>
          <p:cNvPr id="2049"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20683" t="20582" r="6666" b="29084"/>
          <a:stretch/>
        </p:blipFill>
        <p:spPr bwMode="auto">
          <a:xfrm>
            <a:off x="0" y="0"/>
            <a:ext cx="9144000" cy="5236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71191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411510"/>
            <a:ext cx="6119878" cy="2072469"/>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298" y="2715766"/>
            <a:ext cx="6119878" cy="2072469"/>
          </a:xfrm>
          <a:prstGeom prst="rect">
            <a:avLst/>
          </a:prstGeom>
        </p:spPr>
      </p:pic>
      <p:sp>
        <p:nvSpPr>
          <p:cNvPr id="6" name="上-下雙向箭號 5"/>
          <p:cNvSpPr/>
          <p:nvPr/>
        </p:nvSpPr>
        <p:spPr>
          <a:xfrm>
            <a:off x="4209415" y="2067694"/>
            <a:ext cx="395643" cy="864096"/>
          </a:xfrm>
          <a:prstGeom prst="up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4098" name="Picture 2" descr="brainçåçæå°çµæ"/>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831" r="46362" b="1115"/>
          <a:stretch/>
        </p:blipFill>
        <p:spPr bwMode="auto">
          <a:xfrm>
            <a:off x="6804248" y="746705"/>
            <a:ext cx="1491316" cy="14020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相關圖片"/>
          <p:cNvPicPr>
            <a:picLocks noChangeAspect="1" noChangeArrowheads="1"/>
          </p:cNvPicPr>
          <p:nvPr/>
        </p:nvPicPr>
        <p:blipFill>
          <a:blip r:embed="rId5">
            <a:extLst>
              <a:ext uri="{28A0092B-C50C-407E-A947-70E740481C1C}">
                <a14:useLocalDpi xmlns:a14="http://schemas.microsoft.com/office/drawing/2010/main" val="0"/>
              </a:ext>
            </a:extLst>
          </a:blip>
          <a:srcRect b="14484"/>
          <a:stretch>
            <a:fillRect/>
          </a:stretch>
        </p:blipFill>
        <p:spPr bwMode="auto">
          <a:xfrm>
            <a:off x="6804248" y="3075806"/>
            <a:ext cx="1440160"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85182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784" t="16020" r="4684" b="15811"/>
          <a:stretch/>
        </p:blipFill>
        <p:spPr bwMode="auto">
          <a:xfrm>
            <a:off x="0" y="0"/>
            <a:ext cx="914399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19016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192082215"/>
              </p:ext>
            </p:extLst>
          </p:nvPr>
        </p:nvGraphicFramePr>
        <p:xfrm>
          <a:off x="755576" y="483518"/>
          <a:ext cx="7920880" cy="4104456"/>
        </p:xfrm>
        <a:graphic>
          <a:graphicData uri="http://schemas.openxmlformats.org/drawingml/2006/table">
            <a:tbl>
              <a:tblPr firstRow="1" firstCol="1" bandRow="1">
                <a:tableStyleId>{16D9F66E-5EB9-4882-86FB-DCBF35E3C3E4}</a:tableStyleId>
              </a:tblPr>
              <a:tblGrid>
                <a:gridCol w="4176464"/>
                <a:gridCol w="3744416"/>
              </a:tblGrid>
              <a:tr h="4104456">
                <a:tc>
                  <a:txBody>
                    <a:bodyPr/>
                    <a:lstStyle/>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「窺探那地」，去了四十天，任務完成</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取得「成果」</a:t>
                      </a:r>
                      <a:r>
                        <a:rPr lang="en-US" sz="2000" kern="100" dirty="0">
                          <a:effectLst/>
                          <a:latin typeface="Adobe 繁黑體 Std B" pitchFamily="34" charset="-120"/>
                          <a:ea typeface="Adobe 繁黑體 Std B" pitchFamily="34" charset="-120"/>
                        </a:rPr>
                        <a:t>(</a:t>
                      </a:r>
                      <a:r>
                        <a:rPr lang="zh-TW" sz="2000" kern="100" dirty="0">
                          <a:effectLst/>
                          <a:latin typeface="Adobe 繁黑體 Std B" pitchFamily="34" charset="-120"/>
                          <a:ea typeface="Adobe 繁黑體 Std B" pitchFamily="34" charset="-120"/>
                        </a:rPr>
                        <a:t>有果子帶回</a:t>
                      </a:r>
                      <a:r>
                        <a:rPr lang="en-US" sz="2000" kern="100" dirty="0">
                          <a:effectLst/>
                          <a:latin typeface="Adobe 繁黑體 Std B" pitchFamily="34" charset="-120"/>
                          <a:ea typeface="Adobe 繁黑體 Std B" pitchFamily="34" charset="-120"/>
                        </a:rPr>
                        <a:t>)</a:t>
                      </a:r>
                      <a:endParaRPr lang="zh-TW" sz="2000" kern="100" dirty="0">
                        <a:effectLst/>
                        <a:latin typeface="Adobe 繁黑體 Std B" pitchFamily="34" charset="-120"/>
                        <a:ea typeface="Adobe 繁黑體 Std B" pitchFamily="34" charset="-120"/>
                      </a:endParaRP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「果然」</a:t>
                      </a:r>
                      <a:r>
                        <a:rPr lang="en-US" sz="2000" kern="100" dirty="0">
                          <a:effectLst/>
                          <a:latin typeface="Adobe 繁黑體 Std B" pitchFamily="34" charset="-120"/>
                          <a:ea typeface="Adobe 繁黑體 Std B" pitchFamily="34" charset="-120"/>
                          <a:sym typeface="Wingdings"/>
                        </a:rPr>
                        <a:t></a:t>
                      </a:r>
                      <a:r>
                        <a:rPr lang="zh-TW" sz="2000" kern="100" dirty="0">
                          <a:effectLst/>
                          <a:latin typeface="Adobe 繁黑體 Std B" pitchFamily="34" charset="-120"/>
                          <a:ea typeface="Adobe 繁黑體 Std B" pitchFamily="34" charset="-120"/>
                        </a:rPr>
                        <a:t>「然而」</a:t>
                      </a:r>
                      <a:r>
                        <a:rPr lang="en-US" sz="2000" kern="100" dirty="0">
                          <a:effectLst/>
                          <a:latin typeface="Adobe 繁黑體 Std B" pitchFamily="34" charset="-120"/>
                          <a:ea typeface="Adobe 繁黑體 Std B" pitchFamily="34" charset="-120"/>
                          <a:sym typeface="Wingdings"/>
                        </a:rPr>
                        <a:t></a:t>
                      </a:r>
                      <a:r>
                        <a:rPr lang="zh-TW" sz="2000" kern="100" dirty="0">
                          <a:effectLst/>
                          <a:latin typeface="Adobe 繁黑體 Std B" pitchFamily="34" charset="-120"/>
                          <a:ea typeface="Adobe 繁黑體 Std B" pitchFamily="34" charset="-120"/>
                        </a:rPr>
                        <a:t>「據我們看」</a:t>
                      </a:r>
                      <a:r>
                        <a:rPr lang="en-US" sz="2000" kern="100" dirty="0">
                          <a:effectLst/>
                          <a:latin typeface="Adobe 繁黑體 Std B" pitchFamily="34" charset="-120"/>
                          <a:ea typeface="Adobe 繁黑體 Std B" pitchFamily="34" charset="-120"/>
                          <a:sym typeface="Wingdings"/>
                        </a:rPr>
                        <a:t></a:t>
                      </a:r>
                      <a:r>
                        <a:rPr lang="zh-TW" sz="2000" kern="100" dirty="0">
                          <a:effectLst/>
                          <a:latin typeface="Adobe 繁黑體 Std B" pitchFamily="34" charset="-120"/>
                          <a:ea typeface="Adobe 繁黑體 Std B" pitchFamily="34" charset="-120"/>
                        </a:rPr>
                        <a:t>「不能上去」</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結論：負面</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有客觀事實，但卻相信主觀解釋</a:t>
                      </a:r>
                    </a:p>
                  </a:txBody>
                  <a:tcPr marL="68580" marR="68580" marT="0" marB="0"/>
                </a:tc>
                <a:tc>
                  <a:txBody>
                    <a:bodyPr/>
                    <a:lstStyle/>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「窺探那地」，去了三天，沒有完成任務</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只去了喇合家和山上</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「果然」</a:t>
                      </a:r>
                      <a:r>
                        <a:rPr lang="en-US" sz="2000" kern="100" dirty="0">
                          <a:effectLst/>
                          <a:latin typeface="Adobe 繁黑體 Std B" pitchFamily="34" charset="-120"/>
                          <a:ea typeface="Adobe 繁黑體 Std B" pitchFamily="34" charset="-120"/>
                          <a:sym typeface="Wingdings"/>
                        </a:rPr>
                        <a:t></a:t>
                      </a:r>
                      <a:r>
                        <a:rPr lang="zh-TW" sz="2000" kern="100" dirty="0">
                          <a:effectLst/>
                          <a:latin typeface="Adobe 繁黑體 Std B" pitchFamily="34" charset="-120"/>
                          <a:ea typeface="Adobe 繁黑體 Std B" pitchFamily="34" charset="-120"/>
                        </a:rPr>
                        <a:t>「交在」</a:t>
                      </a:r>
                      <a:r>
                        <a:rPr lang="en-US" sz="2000" kern="100" dirty="0">
                          <a:effectLst/>
                          <a:latin typeface="Adobe 繁黑體 Std B" pitchFamily="34" charset="-120"/>
                          <a:ea typeface="Adobe 繁黑體 Std B" pitchFamily="34" charset="-120"/>
                          <a:sym typeface="Wingdings"/>
                        </a:rPr>
                        <a:t></a:t>
                      </a:r>
                      <a:r>
                        <a:rPr lang="zh-TW" sz="2000" kern="100" dirty="0">
                          <a:effectLst/>
                          <a:latin typeface="Adobe 繁黑體 Std B" pitchFamily="34" charset="-120"/>
                          <a:ea typeface="Adobe 繁黑體 Std B" pitchFamily="34" charset="-120"/>
                        </a:rPr>
                        <a:t>「心都消化」</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結論：正面</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沒有客觀事實</a:t>
                      </a:r>
                      <a:r>
                        <a:rPr lang="zh-TW" sz="2000" kern="100" dirty="0" smtClean="0">
                          <a:effectLst/>
                          <a:latin typeface="Adobe 繁黑體 Std B" pitchFamily="34" charset="-120"/>
                          <a:ea typeface="Adobe 繁黑體 Std B" pitchFamily="34" charset="-120"/>
                        </a:rPr>
                        <a:t>，</a:t>
                      </a:r>
                      <a:r>
                        <a:rPr lang="zh-TW" altLang="en-US" sz="2000" kern="100" dirty="0" smtClean="0">
                          <a:effectLst/>
                          <a:latin typeface="Adobe 繁黑體 Std B" pitchFamily="34" charset="-120"/>
                          <a:ea typeface="Adobe 繁黑體 Std B" pitchFamily="34" charset="-120"/>
                        </a:rPr>
                        <a:t>但憑藉相信上帝應許而超越環境</a:t>
                      </a:r>
                      <a:endParaRPr lang="zh-TW" sz="2000" kern="100" dirty="0">
                        <a:effectLst/>
                        <a:latin typeface="Adobe 繁黑體 Std B" pitchFamily="34" charset="-120"/>
                        <a:ea typeface="Adobe 繁黑體 Std B" pitchFamily="34" charset="-120"/>
                      </a:endParaRPr>
                    </a:p>
                  </a:txBody>
                  <a:tcPr marL="68580" marR="68580" marT="0" marB="0"/>
                </a:tc>
              </a:tr>
            </a:tbl>
          </a:graphicData>
        </a:graphic>
      </p:graphicFrame>
      <p:pic>
        <p:nvPicPr>
          <p:cNvPr id="2049"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20683" t="20582" r="6666" b="29084"/>
          <a:stretch/>
        </p:blipFill>
        <p:spPr bwMode="auto">
          <a:xfrm>
            <a:off x="1899" y="0"/>
            <a:ext cx="9144000" cy="5236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橢圓 2"/>
          <p:cNvSpPr/>
          <p:nvPr/>
        </p:nvSpPr>
        <p:spPr>
          <a:xfrm>
            <a:off x="971600" y="1923678"/>
            <a:ext cx="3960440" cy="10081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5" name="橢圓 4"/>
          <p:cNvSpPr/>
          <p:nvPr/>
        </p:nvSpPr>
        <p:spPr>
          <a:xfrm>
            <a:off x="4932040" y="1851670"/>
            <a:ext cx="3960440" cy="10081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28837083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86078825"/>
              </p:ext>
            </p:extLst>
          </p:nvPr>
        </p:nvGraphicFramePr>
        <p:xfrm>
          <a:off x="251520" y="584738"/>
          <a:ext cx="8612582" cy="4468099"/>
        </p:xfrm>
        <a:graphic>
          <a:graphicData uri="http://schemas.openxmlformats.org/drawingml/2006/table">
            <a:tbl>
              <a:tblPr firstRow="1" firstCol="1" bandRow="1">
                <a:tableStyleId>{91EBBBCC-DAD2-459C-BE2E-F6DE35CF9A28}</a:tableStyleId>
              </a:tblPr>
              <a:tblGrid>
                <a:gridCol w="4306291"/>
                <a:gridCol w="4306291"/>
              </a:tblGrid>
              <a:tr h="298569">
                <a:tc>
                  <a:txBody>
                    <a:bodyPr/>
                    <a:lstStyle/>
                    <a:p>
                      <a:pPr algn="ctr">
                        <a:spcAft>
                          <a:spcPts val="0"/>
                        </a:spcAft>
                      </a:pPr>
                      <a:r>
                        <a:rPr lang="zh-TW" sz="2000" kern="100" dirty="0">
                          <a:effectLst/>
                          <a:latin typeface="Adobe 繁黑體 Std B" pitchFamily="34" charset="-120"/>
                          <a:ea typeface="Adobe 繁黑體 Std B" pitchFamily="34" charset="-120"/>
                        </a:rPr>
                        <a:t>探子</a:t>
                      </a:r>
                    </a:p>
                  </a:txBody>
                  <a:tcPr marL="68580" marR="68580" marT="0" marB="0"/>
                </a:tc>
                <a:tc>
                  <a:txBody>
                    <a:bodyPr/>
                    <a:lstStyle/>
                    <a:p>
                      <a:pPr algn="ctr">
                        <a:spcAft>
                          <a:spcPts val="0"/>
                        </a:spcAft>
                      </a:pPr>
                      <a:r>
                        <a:rPr lang="zh-TW" sz="2000" kern="100" dirty="0">
                          <a:effectLst/>
                          <a:latin typeface="Adobe 繁黑體 Std B" pitchFamily="34" charset="-120"/>
                          <a:ea typeface="Adobe 繁黑體 Std B" pitchFamily="34" charset="-120"/>
                        </a:rPr>
                        <a:t>喇合</a:t>
                      </a:r>
                    </a:p>
                  </a:txBody>
                  <a:tcPr marL="68580" marR="68580" marT="0" marB="0"/>
                </a:tc>
              </a:tr>
              <a:tr h="597139">
                <a:tc>
                  <a:txBody>
                    <a:bodyPr/>
                    <a:lstStyle/>
                    <a:p>
                      <a:pPr marL="342900" lvl="0" indent="-342900">
                        <a:spcAft>
                          <a:spcPts val="0"/>
                        </a:spcAft>
                        <a:buFont typeface="Wingdings"/>
                        <a:buChar char=""/>
                      </a:pPr>
                      <a:r>
                        <a:rPr lang="zh-TW" sz="1800" kern="100" dirty="0">
                          <a:effectLst/>
                          <a:latin typeface="Adobe 繁黑體 Std B" pitchFamily="34" charset="-120"/>
                          <a:ea typeface="Adobe 繁黑體 Std B" pitchFamily="34" charset="-120"/>
                        </a:rPr>
                        <a:t>以色列中的精英份子，委以重任作間諜</a:t>
                      </a:r>
                    </a:p>
                    <a:p>
                      <a:pPr marL="342900" lvl="0" indent="-342900">
                        <a:spcAft>
                          <a:spcPts val="0"/>
                        </a:spcAft>
                        <a:buFont typeface="Wingdings"/>
                        <a:buChar char=""/>
                      </a:pPr>
                      <a:r>
                        <a:rPr lang="zh-TW" sz="1800" kern="100" dirty="0">
                          <a:effectLst/>
                          <a:latin typeface="Adobe 繁黑體 Std B" pitchFamily="34" charset="-120"/>
                          <a:ea typeface="Adobe 繁黑體 Std B" pitchFamily="34" charset="-120"/>
                        </a:rPr>
                        <a:t>上帝聖潔的選民</a:t>
                      </a:r>
                    </a:p>
                  </a:txBody>
                  <a:tcPr marL="68580" marR="68580" marT="0" marB="0"/>
                </a:tc>
                <a:tc>
                  <a:txBody>
                    <a:bodyPr/>
                    <a:lstStyle/>
                    <a:p>
                      <a:pPr marL="342900" lvl="0" indent="-342900">
                        <a:spcAft>
                          <a:spcPts val="0"/>
                        </a:spcAft>
                        <a:buFont typeface="Wingdings"/>
                        <a:buChar char=""/>
                      </a:pPr>
                      <a:r>
                        <a:rPr lang="zh-TW" sz="1800" kern="100" dirty="0">
                          <a:effectLst/>
                          <a:latin typeface="Adobe 繁黑體 Std B" pitchFamily="34" charset="-120"/>
                          <a:ea typeface="Adobe 繁黑體 Std B" pitchFamily="34" charset="-120"/>
                        </a:rPr>
                        <a:t>耶利哥</a:t>
                      </a:r>
                      <a:r>
                        <a:rPr lang="zh-TW" sz="1800" kern="100" dirty="0" smtClean="0">
                          <a:effectLst/>
                          <a:latin typeface="Adobe 繁黑體 Std B" pitchFamily="34" charset="-120"/>
                          <a:ea typeface="Adobe 繁黑體 Std B" pitchFamily="34" charset="-120"/>
                        </a:rPr>
                        <a:t>城的</a:t>
                      </a:r>
                      <a:r>
                        <a:rPr lang="zh-TW" sz="1800" kern="100" dirty="0">
                          <a:effectLst/>
                          <a:latin typeface="Adobe 繁黑體 Std B" pitchFamily="34" charset="-120"/>
                          <a:ea typeface="Adobe 繁黑體 Std B" pitchFamily="34" charset="-120"/>
                        </a:rPr>
                        <a:t>社會邊緣人物，風塵女子</a:t>
                      </a:r>
                    </a:p>
                    <a:p>
                      <a:pPr marL="342900" lvl="0" indent="-342900">
                        <a:spcAft>
                          <a:spcPts val="0"/>
                        </a:spcAft>
                        <a:buFont typeface="Wingdings"/>
                        <a:buChar char=""/>
                      </a:pPr>
                      <a:r>
                        <a:rPr lang="zh-TW" sz="1800" kern="100" dirty="0">
                          <a:effectLst/>
                          <a:latin typeface="Adobe 繁黑體 Std B" pitchFamily="34" charset="-120"/>
                          <a:ea typeface="Adobe 繁黑體 Std B" pitchFamily="34" charset="-120"/>
                        </a:rPr>
                        <a:t>外邦人中，道德敗壞</a:t>
                      </a:r>
                    </a:p>
                  </a:txBody>
                  <a:tcPr marL="68580" marR="68580" marT="0" marB="0"/>
                </a:tc>
              </a:tr>
              <a:tr h="597139">
                <a:tc>
                  <a:txBody>
                    <a:bodyPr/>
                    <a:lstStyle/>
                    <a:p>
                      <a:pPr marL="342900" lvl="0" indent="-342900">
                        <a:spcAft>
                          <a:spcPts val="0"/>
                        </a:spcAft>
                        <a:buFont typeface="Wingdings"/>
                        <a:buChar char=""/>
                      </a:pPr>
                      <a:r>
                        <a:rPr lang="zh-TW" sz="1800" kern="100" dirty="0">
                          <a:effectLst/>
                          <a:latin typeface="Adobe 繁黑體 Std B" pitchFamily="34" charset="-120"/>
                          <a:ea typeface="Adobe 繁黑體 Std B" pitchFamily="34" charset="-120"/>
                        </a:rPr>
                        <a:t>被動</a:t>
                      </a:r>
                    </a:p>
                    <a:p>
                      <a:pPr marL="342900" lvl="0" indent="-342900">
                        <a:spcAft>
                          <a:spcPts val="0"/>
                        </a:spcAft>
                        <a:buFont typeface="Wingdings"/>
                        <a:buChar char=""/>
                      </a:pPr>
                      <a:r>
                        <a:rPr lang="zh-TW" sz="1800" kern="100" dirty="0">
                          <a:effectLst/>
                          <a:latin typeface="Adobe 繁黑體 Std B" pitchFamily="34" charset="-120"/>
                          <a:ea typeface="Adobe 繁黑體 Std B" pitchFamily="34" charset="-120"/>
                        </a:rPr>
                        <a:t>被追趕、被領上房頂、被藏、被問</a:t>
                      </a:r>
                    </a:p>
                  </a:txBody>
                  <a:tcPr marL="68580" marR="68580" marT="0" marB="0"/>
                </a:tc>
                <a:tc>
                  <a:txBody>
                    <a:bodyPr/>
                    <a:lstStyle/>
                    <a:p>
                      <a:pPr marL="342900" lvl="0" indent="-342900">
                        <a:spcAft>
                          <a:spcPts val="0"/>
                        </a:spcAft>
                        <a:buFont typeface="Wingdings"/>
                        <a:buChar char=""/>
                      </a:pPr>
                      <a:r>
                        <a:rPr lang="zh-TW" sz="1800" kern="100">
                          <a:effectLst/>
                          <a:latin typeface="Adobe 繁黑體 Std B" pitchFamily="34" charset="-120"/>
                          <a:ea typeface="Adobe 繁黑體 Std B" pitchFamily="34" charset="-120"/>
                        </a:rPr>
                        <a:t>主角、主動</a:t>
                      </a:r>
                    </a:p>
                    <a:p>
                      <a:pPr marL="304800">
                        <a:spcAft>
                          <a:spcPts val="0"/>
                        </a:spcAft>
                      </a:pPr>
                      <a:r>
                        <a:rPr lang="en-US" sz="1800" kern="100">
                          <a:effectLst/>
                          <a:latin typeface="Adobe 繁黑體 Std B" pitchFamily="34" charset="-120"/>
                          <a:ea typeface="Adobe 繁黑體 Std B" pitchFamily="34" charset="-120"/>
                        </a:rPr>
                        <a:t> </a:t>
                      </a:r>
                      <a:endParaRPr lang="zh-TW" sz="1800" kern="100">
                        <a:effectLst/>
                        <a:latin typeface="Adobe 繁黑體 Std B" pitchFamily="34" charset="-120"/>
                        <a:ea typeface="Adobe 繁黑體 Std B" pitchFamily="34" charset="-120"/>
                      </a:endParaRPr>
                    </a:p>
                  </a:txBody>
                  <a:tcPr marL="68580" marR="68580" marT="0" marB="0"/>
                </a:tc>
              </a:tr>
              <a:tr h="2687125">
                <a:tc>
                  <a:txBody>
                    <a:bodyPr/>
                    <a:lstStyle/>
                    <a:p>
                      <a:pPr marL="342900" lvl="0" indent="-342900">
                        <a:spcAft>
                          <a:spcPts val="0"/>
                        </a:spcAft>
                        <a:buFont typeface="Wingdings"/>
                        <a:buChar char=""/>
                      </a:pPr>
                      <a:r>
                        <a:rPr lang="zh-TW" sz="1800" kern="100" dirty="0">
                          <a:effectLst/>
                          <a:latin typeface="Adobe 繁黑體 Std B" pitchFamily="34" charset="-120"/>
                          <a:ea typeface="Adobe 繁黑體 Std B" pitchFamily="34" charset="-120"/>
                        </a:rPr>
                        <a:t>恐懼、無信心</a:t>
                      </a:r>
                    </a:p>
                    <a:p>
                      <a:pPr>
                        <a:spcAft>
                          <a:spcPts val="0"/>
                        </a:spcAft>
                      </a:pPr>
                      <a:r>
                        <a:rPr lang="en-US" sz="1800" kern="1200" dirty="0">
                          <a:effectLst/>
                          <a:latin typeface="Adobe 繁黑體 Std B" pitchFamily="34" charset="-120"/>
                          <a:ea typeface="Adobe 繁黑體 Std B" pitchFamily="34" charset="-120"/>
                        </a:rPr>
                        <a:t>2:</a:t>
                      </a:r>
                      <a:r>
                        <a:rPr kumimoji="1" lang="en-US" sz="1800" kern="1200" dirty="0">
                          <a:effectLst/>
                          <a:latin typeface="Adobe 繁黑體 Std B" pitchFamily="34" charset="-120"/>
                          <a:ea typeface="Adobe 繁黑體 Std B" pitchFamily="34" charset="-120"/>
                        </a:rPr>
                        <a:t>14 </a:t>
                      </a:r>
                      <a:r>
                        <a:rPr kumimoji="1" lang="zh-TW" sz="1800" kern="1200" dirty="0">
                          <a:effectLst/>
                          <a:latin typeface="Adobe 繁黑體 Std B" pitchFamily="34" charset="-120"/>
                          <a:ea typeface="Adobe 繁黑體 Std B" pitchFamily="34" charset="-120"/>
                        </a:rPr>
                        <a:t>二人對他說：你若不洩漏我們這件事，我們情願替你們死。耶和華將這地賜給我們的時候，我們必以慈愛誠實待你。</a:t>
                      </a:r>
                      <a:endParaRPr lang="zh-TW" sz="1800" kern="100" dirty="0">
                        <a:effectLst/>
                        <a:latin typeface="Adobe 繁黑體 Std B" pitchFamily="34" charset="-120"/>
                        <a:ea typeface="Adobe 繁黑體 Std B" pitchFamily="34" charset="-120"/>
                      </a:endParaRPr>
                    </a:p>
                    <a:p>
                      <a:pPr algn="just">
                        <a:spcAft>
                          <a:spcPts val="0"/>
                        </a:spcAft>
                      </a:pPr>
                      <a:r>
                        <a:rPr lang="en-US" sz="1800" kern="0" baseline="30000" dirty="0">
                          <a:effectLst/>
                          <a:latin typeface="Adobe 繁黑體 Std B" pitchFamily="34" charset="-120"/>
                          <a:ea typeface="Adobe 繁黑體 Std B" pitchFamily="34" charset="-120"/>
                        </a:rPr>
                        <a:t>NET </a:t>
                      </a:r>
                      <a:r>
                        <a:rPr lang="en-US" sz="1800" kern="0" dirty="0">
                          <a:effectLst/>
                          <a:latin typeface="Adobe 繁黑體 Std B" pitchFamily="34" charset="-120"/>
                          <a:ea typeface="Adobe 繁黑體 Std B" pitchFamily="34" charset="-120"/>
                        </a:rPr>
                        <a:t>Joshua 2:14 The men said to her, "If you die, may we die too! If you do not report what we've been up to, then, when the LORD hands the land over to us, we will show unswerving allegiance to you</a:t>
                      </a:r>
                      <a:r>
                        <a:rPr lang="en-US" sz="1800" kern="0" dirty="0" smtClean="0">
                          <a:effectLst/>
                          <a:latin typeface="Adobe 繁黑體 Std B" pitchFamily="34" charset="-120"/>
                          <a:ea typeface="Adobe 繁黑體 Std B" pitchFamily="34" charset="-120"/>
                        </a:rPr>
                        <a:t>."</a:t>
                      </a:r>
                      <a:endParaRPr lang="zh-TW" sz="1800" kern="100" dirty="0">
                        <a:effectLst/>
                        <a:latin typeface="Adobe 繁黑體 Std B" pitchFamily="34" charset="-120"/>
                        <a:ea typeface="Adobe 繁黑體 Std B" pitchFamily="34" charset="-120"/>
                      </a:endParaRPr>
                    </a:p>
                  </a:txBody>
                  <a:tcPr marL="68580" marR="68580" marT="0" marB="0"/>
                </a:tc>
                <a:tc>
                  <a:txBody>
                    <a:bodyPr/>
                    <a:lstStyle/>
                    <a:p>
                      <a:pPr marL="342900" lvl="0" indent="-342900">
                        <a:spcAft>
                          <a:spcPts val="0"/>
                        </a:spcAft>
                        <a:buFont typeface="Wingdings"/>
                        <a:buChar char=""/>
                      </a:pPr>
                      <a:r>
                        <a:rPr kumimoji="1" lang="zh-TW" sz="1800" kern="1200" dirty="0">
                          <a:effectLst/>
                          <a:latin typeface="Adobe 繁黑體 Std B" pitchFamily="34" charset="-120"/>
                          <a:ea typeface="Adobe 繁黑體 Std B" pitchFamily="34" charset="-120"/>
                        </a:rPr>
                        <a:t>有信心，果敢，有策略</a:t>
                      </a:r>
                      <a:endParaRPr lang="zh-TW" sz="1800" kern="100" dirty="0">
                        <a:effectLst/>
                        <a:latin typeface="Adobe 繁黑體 Std B" pitchFamily="34" charset="-120"/>
                        <a:ea typeface="Adobe 繁黑體 Std B" pitchFamily="34" charset="-120"/>
                      </a:endParaRPr>
                    </a:p>
                    <a:p>
                      <a:pPr>
                        <a:spcAft>
                          <a:spcPts val="0"/>
                        </a:spcAft>
                      </a:pPr>
                      <a:r>
                        <a:rPr lang="en-US" sz="1800" kern="1200" dirty="0">
                          <a:effectLst/>
                          <a:latin typeface="Adobe 繁黑體 Std B" pitchFamily="34" charset="-120"/>
                          <a:ea typeface="Adobe 繁黑體 Std B" pitchFamily="34" charset="-120"/>
                        </a:rPr>
                        <a:t> </a:t>
                      </a:r>
                      <a:endParaRPr lang="zh-TW" sz="1800" kern="100" dirty="0">
                        <a:effectLst/>
                        <a:latin typeface="Adobe 繁黑體 Std B" pitchFamily="34" charset="-120"/>
                        <a:ea typeface="Adobe 繁黑體 Std B" pitchFamily="34" charset="-120"/>
                      </a:endParaRPr>
                    </a:p>
                    <a:p>
                      <a:pPr marL="342900" lvl="0" indent="-342900">
                        <a:spcAft>
                          <a:spcPts val="0"/>
                        </a:spcAft>
                        <a:buFont typeface="+mj-lt"/>
                        <a:buAutoNum type="arabicPeriod"/>
                      </a:pPr>
                      <a:r>
                        <a:rPr lang="zh-TW" sz="1800" kern="1200" dirty="0">
                          <a:effectLst/>
                          <a:latin typeface="Adobe 繁黑體 Std B" pitchFamily="34" charset="-120"/>
                          <a:ea typeface="Adobe 繁黑體 Std B" pitchFamily="34" charset="-120"/>
                        </a:rPr>
                        <a:t>安排避開追兵</a:t>
                      </a:r>
                      <a:endParaRPr lang="zh-TW" sz="1800" kern="100" dirty="0">
                        <a:effectLst/>
                        <a:latin typeface="Adobe 繁黑體 Std B" pitchFamily="34" charset="-120"/>
                        <a:ea typeface="Adobe 繁黑體 Std B" pitchFamily="34" charset="-120"/>
                      </a:endParaRPr>
                    </a:p>
                    <a:p>
                      <a:pPr marL="228600">
                        <a:spcAft>
                          <a:spcPts val="0"/>
                        </a:spcAft>
                      </a:pPr>
                      <a:r>
                        <a:rPr lang="en-US" sz="1800" kern="100" dirty="0">
                          <a:effectLst/>
                          <a:latin typeface="Adobe 繁黑體 Std B" pitchFamily="34" charset="-120"/>
                          <a:ea typeface="Adobe 繁黑體 Std B" pitchFamily="34" charset="-120"/>
                        </a:rPr>
                        <a:t> </a:t>
                      </a:r>
                      <a:endParaRPr lang="zh-TW" sz="1800" kern="100" dirty="0">
                        <a:effectLst/>
                        <a:latin typeface="Adobe 繁黑體 Std B" pitchFamily="34" charset="-120"/>
                        <a:ea typeface="Adobe 繁黑體 Std B" pitchFamily="34" charset="-120"/>
                      </a:endParaRPr>
                    </a:p>
                    <a:p>
                      <a:pPr marL="0" lvl="0" indent="0">
                        <a:spcAft>
                          <a:spcPts val="0"/>
                        </a:spcAft>
                        <a:buFont typeface="+mj-lt"/>
                        <a:buNone/>
                      </a:pPr>
                      <a:r>
                        <a:rPr lang="en-US" altLang="zh-TW" sz="1800" kern="1200" dirty="0" smtClean="0">
                          <a:effectLst/>
                          <a:latin typeface="Adobe 繁黑體 Std B" pitchFamily="34" charset="-120"/>
                          <a:ea typeface="Adobe 繁黑體 Std B" pitchFamily="34" charset="-120"/>
                        </a:rPr>
                        <a:t>2.</a:t>
                      </a:r>
                      <a:r>
                        <a:rPr lang="zh-TW" altLang="en-US" sz="1800" kern="1200" dirty="0" smtClean="0">
                          <a:effectLst/>
                          <a:latin typeface="Adobe 繁黑體 Std B" pitchFamily="34" charset="-120"/>
                          <a:ea typeface="Adobe 繁黑體 Std B" pitchFamily="34" charset="-120"/>
                        </a:rPr>
                        <a:t>     </a:t>
                      </a:r>
                      <a:r>
                        <a:rPr lang="zh-TW" sz="1800" kern="1200" dirty="0" smtClean="0">
                          <a:effectLst/>
                          <a:latin typeface="Adobe 繁黑體 Std B" pitchFamily="34" charset="-120"/>
                          <a:ea typeface="Adobe 繁黑體 Std B" pitchFamily="34" charset="-120"/>
                        </a:rPr>
                        <a:t>善後</a:t>
                      </a:r>
                      <a:r>
                        <a:rPr lang="zh-TW" sz="1800" kern="1200" dirty="0">
                          <a:effectLst/>
                          <a:latin typeface="Adobe 繁黑體 Std B" pitchFamily="34" charset="-120"/>
                          <a:ea typeface="Adobe 繁黑體 Std B" pitchFamily="34" charset="-120"/>
                        </a:rPr>
                        <a:t>的三天</a:t>
                      </a:r>
                      <a:endParaRPr lang="zh-TW" sz="1800" kern="100" dirty="0">
                        <a:effectLst/>
                        <a:latin typeface="Adobe 繁黑體 Std B" pitchFamily="34" charset="-120"/>
                        <a:ea typeface="Adobe 繁黑體 Std B" pitchFamily="34" charset="-120"/>
                        <a:cs typeface="Arial"/>
                      </a:endParaRPr>
                    </a:p>
                  </a:txBody>
                  <a:tcPr marL="68580" marR="68580" marT="0" marB="0"/>
                </a:tc>
              </a:tr>
            </a:tbl>
          </a:graphicData>
        </a:graphic>
      </p:graphicFrame>
      <p:sp>
        <p:nvSpPr>
          <p:cNvPr id="3" name="Rectangle 1"/>
          <p:cNvSpPr>
            <a:spLocks noChangeArrowheads="1"/>
          </p:cNvSpPr>
          <p:nvPr/>
        </p:nvSpPr>
        <p:spPr bwMode="auto">
          <a:xfrm>
            <a:off x="251520" y="108306"/>
            <a:ext cx="26981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tabLst/>
            </a:pPr>
            <a:r>
              <a:rPr kumimoji="1" lang="zh-TW" altLang="zh-HK" sz="2800" b="1" i="0" u="none" strike="noStrike" cap="none" normalizeH="0" baseline="0" dirty="0" smtClean="0">
                <a:ln>
                  <a:noFill/>
                </a:ln>
                <a:solidFill>
                  <a:schemeClr val="tx1"/>
                </a:solidFill>
                <a:effectLst/>
                <a:latin typeface="微軟正黑體 Light" panose="020B0304030504040204" pitchFamily="34" charset="-120"/>
                <a:ea typeface="微軟正黑體 Light" panose="020B0304030504040204" pitchFamily="34" charset="-120"/>
                <a:cs typeface="Times New Roman" pitchFamily="18" charset="0"/>
              </a:rPr>
              <a:t>「喇合與探子」</a:t>
            </a:r>
            <a:endParaRPr kumimoji="1" lang="zh-TW" altLang="zh-HK" sz="1600" b="1" i="0" u="none" strike="noStrike" cap="none" normalizeH="0" baseline="0" dirty="0" smtClean="0">
              <a:ln>
                <a:noFill/>
              </a:ln>
              <a:solidFill>
                <a:schemeClr val="tx1"/>
              </a:solidFill>
              <a:effectLst/>
              <a:latin typeface="微軟正黑體 Light" panose="020B0304030504040204" pitchFamily="34" charset="-120"/>
              <a:ea typeface="微軟正黑體 Light" panose="020B0304030504040204" pitchFamily="34" charset="-120"/>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946" t="24521" r="11964" b="32285"/>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92011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195486"/>
            <a:ext cx="7776864" cy="5262979"/>
          </a:xfrm>
          <a:prstGeom prst="rect">
            <a:avLst/>
          </a:prstGeom>
        </p:spPr>
        <p:txBody>
          <a:bodyPr wrap="square">
            <a:spAutoFit/>
          </a:bodyPr>
          <a:lstStyle/>
          <a:p>
            <a:pPr lvl="0"/>
            <a:r>
              <a:rPr kumimoji="1" lang="zh-TW" altLang="zh-HK" sz="2400" dirty="0">
                <a:latin typeface="Adobe 繁黑體 Std B" pitchFamily="34" charset="-120"/>
                <a:ea typeface="Adobe 繁黑體 Std B" pitchFamily="34" charset="-120"/>
              </a:rPr>
              <a:t>喇合與耶利哥人：</a:t>
            </a:r>
            <a:endParaRPr lang="zh-TW" altLang="zh-HK" sz="2400" dirty="0">
              <a:latin typeface="Adobe 繁黑體 Std B" pitchFamily="34" charset="-120"/>
              <a:ea typeface="Adobe 繁黑體 Std B" pitchFamily="34" charset="-120"/>
            </a:endParaRPr>
          </a:p>
          <a:p>
            <a:pPr algn="just"/>
            <a:r>
              <a:rPr kumimoji="1" lang="en-US" altLang="zh-HK" sz="2400" dirty="0" smtClean="0">
                <a:latin typeface="Adobe 繁黑體 Std B" pitchFamily="34" charset="-120"/>
                <a:ea typeface="Adobe 繁黑體 Std B" pitchFamily="34" charset="-120"/>
              </a:rPr>
              <a:t>2:8 </a:t>
            </a:r>
            <a:r>
              <a:rPr kumimoji="1" lang="zh-TW" altLang="zh-HK" sz="2400" dirty="0">
                <a:latin typeface="Adobe 繁黑體 Std B" pitchFamily="34" charset="-120"/>
                <a:ea typeface="Adobe 繁黑體 Std B" pitchFamily="34" charset="-120"/>
              </a:rPr>
              <a:t>二人還沒有躺臥，女人就上房頂，到他們那裡，</a:t>
            </a:r>
            <a:r>
              <a:rPr kumimoji="1" lang="en-US" altLang="zh-HK" sz="2400" dirty="0">
                <a:latin typeface="Adobe 繁黑體 Std B" pitchFamily="34" charset="-120"/>
                <a:ea typeface="Adobe 繁黑體 Std B" pitchFamily="34" charset="-120"/>
              </a:rPr>
              <a:t> 9 </a:t>
            </a:r>
            <a:r>
              <a:rPr kumimoji="1" lang="zh-TW" altLang="zh-HK" sz="2400" dirty="0">
                <a:latin typeface="Adobe 繁黑體 Std B" pitchFamily="34" charset="-120"/>
                <a:ea typeface="Adobe 繁黑體 Std B" pitchFamily="34" charset="-120"/>
              </a:rPr>
              <a:t>對他們說：</a:t>
            </a:r>
            <a:r>
              <a:rPr kumimoji="1" lang="zh-TW" altLang="zh-HK" sz="2400" dirty="0">
                <a:solidFill>
                  <a:srgbClr val="FFFF00"/>
                </a:solidFill>
                <a:latin typeface="Adobe 繁黑體 Std B" pitchFamily="34" charset="-120"/>
                <a:ea typeface="Adobe 繁黑體 Std B" pitchFamily="34" charset="-120"/>
              </a:rPr>
              <a:t>我知道</a:t>
            </a:r>
            <a:r>
              <a:rPr kumimoji="1" lang="zh-TW" altLang="zh-HK" sz="2400" dirty="0">
                <a:latin typeface="Adobe 繁黑體 Std B" pitchFamily="34" charset="-120"/>
                <a:ea typeface="Adobe 繁黑體 Std B" pitchFamily="34" charset="-120"/>
              </a:rPr>
              <a:t>耶和華已經把這地賜給你們，並且因你們的緣故我們</a:t>
            </a:r>
            <a:r>
              <a:rPr kumimoji="1" lang="zh-TW" altLang="zh-HK" sz="2400" dirty="0">
                <a:solidFill>
                  <a:srgbClr val="FFFF00"/>
                </a:solidFill>
                <a:latin typeface="Adobe 繁黑體 Std B" pitchFamily="34" charset="-120"/>
                <a:ea typeface="Adobe 繁黑體 Std B" pitchFamily="34" charset="-120"/>
              </a:rPr>
              <a:t>都驚慌了</a:t>
            </a:r>
            <a:r>
              <a:rPr kumimoji="1" lang="zh-TW" altLang="zh-HK" sz="2400" dirty="0">
                <a:latin typeface="Adobe 繁黑體 Std B" pitchFamily="34" charset="-120"/>
                <a:ea typeface="Adobe 繁黑體 Std B" pitchFamily="34" charset="-120"/>
              </a:rPr>
              <a:t>。這地的一切居民在你們面前</a:t>
            </a:r>
            <a:r>
              <a:rPr kumimoji="1" lang="zh-TW" altLang="zh-HK" sz="2400" dirty="0">
                <a:solidFill>
                  <a:schemeClr val="accent6">
                    <a:lumMod val="20000"/>
                    <a:lumOff val="80000"/>
                  </a:schemeClr>
                </a:solidFill>
                <a:latin typeface="Adobe 繁黑體 Std B" pitchFamily="34" charset="-120"/>
                <a:ea typeface="Adobe 繁黑體 Std B" pitchFamily="34" charset="-120"/>
              </a:rPr>
              <a:t>心都消化</a:t>
            </a:r>
            <a:r>
              <a:rPr kumimoji="1" lang="zh-TW" altLang="zh-HK" sz="2400" dirty="0">
                <a:solidFill>
                  <a:schemeClr val="tx1">
                    <a:lumMod val="95000"/>
                  </a:schemeClr>
                </a:solidFill>
                <a:latin typeface="Adobe 繁黑體 Std B" pitchFamily="34" charset="-120"/>
                <a:ea typeface="Adobe 繁黑體 Std B" pitchFamily="34" charset="-120"/>
              </a:rPr>
              <a:t>了</a:t>
            </a:r>
            <a:r>
              <a:rPr kumimoji="1" lang="zh-TW" altLang="zh-HK" sz="2400" dirty="0">
                <a:latin typeface="Adobe 繁黑體 Std B" pitchFamily="34" charset="-120"/>
                <a:ea typeface="Adobe 繁黑體 Std B" pitchFamily="34" charset="-120"/>
              </a:rPr>
              <a:t>；</a:t>
            </a:r>
            <a:r>
              <a:rPr kumimoji="1" lang="en-US" altLang="zh-HK" sz="2400" dirty="0">
                <a:latin typeface="Adobe 繁黑體 Std B" pitchFamily="34" charset="-120"/>
                <a:ea typeface="Adobe 繁黑體 Std B" pitchFamily="34" charset="-120"/>
              </a:rPr>
              <a:t> 10 </a:t>
            </a:r>
            <a:r>
              <a:rPr kumimoji="1" lang="zh-TW" altLang="zh-HK" sz="2400" dirty="0">
                <a:latin typeface="Adobe 繁黑體 Std B" pitchFamily="34" charset="-120"/>
                <a:ea typeface="Adobe 繁黑體 Std B" pitchFamily="34" charset="-120"/>
              </a:rPr>
              <a:t>因為我們聽見你們出埃及的時候，耶和華怎樣在你們前面使紅海的水乾了，並且你們怎樣待約但河東的兩個亞摩利王西宏和噩，將他們盡行毀滅。</a:t>
            </a:r>
            <a:r>
              <a:rPr kumimoji="1" lang="en-US" altLang="zh-HK" sz="2400" dirty="0">
                <a:latin typeface="Adobe 繁黑體 Std B" pitchFamily="34" charset="-120"/>
                <a:ea typeface="Adobe 繁黑體 Std B" pitchFamily="34" charset="-120"/>
              </a:rPr>
              <a:t> 11 </a:t>
            </a:r>
            <a:r>
              <a:rPr kumimoji="1" lang="zh-TW" altLang="zh-HK" sz="2400" dirty="0">
                <a:latin typeface="Adobe 繁黑體 Std B" pitchFamily="34" charset="-120"/>
                <a:ea typeface="Adobe 繁黑體 Std B" pitchFamily="34" charset="-120"/>
              </a:rPr>
              <a:t>我們一聽見這些事，</a:t>
            </a:r>
            <a:r>
              <a:rPr kumimoji="1" lang="zh-TW" altLang="zh-HK" sz="2400" dirty="0">
                <a:solidFill>
                  <a:schemeClr val="accent6">
                    <a:lumMod val="20000"/>
                    <a:lumOff val="80000"/>
                  </a:schemeClr>
                </a:solidFill>
                <a:latin typeface="Adobe 繁黑體 Std B" pitchFamily="34" charset="-120"/>
                <a:ea typeface="Adobe 繁黑體 Std B" pitchFamily="34" charset="-120"/>
              </a:rPr>
              <a:t>心就消化了</a:t>
            </a:r>
            <a:r>
              <a:rPr kumimoji="1" lang="zh-TW" altLang="zh-HK" sz="2400" dirty="0">
                <a:latin typeface="Adobe 繁黑體 Std B" pitchFamily="34" charset="-120"/>
                <a:ea typeface="Adobe 繁黑體 Std B" pitchFamily="34" charset="-120"/>
              </a:rPr>
              <a:t>。因你們的緣故，並</a:t>
            </a:r>
            <a:r>
              <a:rPr kumimoji="1" lang="zh-TW" altLang="zh-HK" sz="2400" dirty="0">
                <a:solidFill>
                  <a:schemeClr val="accent6">
                    <a:lumMod val="20000"/>
                    <a:lumOff val="80000"/>
                  </a:schemeClr>
                </a:solidFill>
                <a:latin typeface="Adobe 繁黑體 Std B" pitchFamily="34" charset="-120"/>
                <a:ea typeface="Adobe 繁黑體 Std B" pitchFamily="34" charset="-120"/>
              </a:rPr>
              <a:t>無一人有膽氣</a:t>
            </a:r>
            <a:r>
              <a:rPr kumimoji="1" lang="zh-TW" altLang="zh-HK" sz="2400" dirty="0">
                <a:latin typeface="Adobe 繁黑體 Std B" pitchFamily="34" charset="-120"/>
                <a:ea typeface="Adobe 繁黑體 Std B" pitchFamily="34" charset="-120"/>
              </a:rPr>
              <a:t>。耶和華─你們的　神本是上天下地的　神。</a:t>
            </a:r>
            <a:r>
              <a:rPr kumimoji="1" lang="en-US" altLang="zh-HK" sz="2400" dirty="0">
                <a:latin typeface="Adobe 繁黑體 Std B" pitchFamily="34" charset="-120"/>
                <a:ea typeface="Adobe 繁黑體 Std B" pitchFamily="34" charset="-120"/>
              </a:rPr>
              <a:t> 12 </a:t>
            </a:r>
            <a:r>
              <a:rPr kumimoji="1" lang="zh-TW" altLang="zh-HK" sz="2400" dirty="0">
                <a:latin typeface="Adobe 繁黑體 Std B" pitchFamily="34" charset="-120"/>
                <a:ea typeface="Adobe 繁黑體 Std B" pitchFamily="34" charset="-120"/>
              </a:rPr>
              <a:t>現在我既是恩待你們，</a:t>
            </a:r>
            <a:r>
              <a:rPr kumimoji="1" lang="zh-TW" altLang="zh-HK" sz="2400" dirty="0">
                <a:solidFill>
                  <a:srgbClr val="FFFF00"/>
                </a:solidFill>
                <a:latin typeface="Adobe 繁黑體 Std B" pitchFamily="34" charset="-120"/>
                <a:ea typeface="Adobe 繁黑體 Std B" pitchFamily="34" charset="-120"/>
              </a:rPr>
              <a:t>求你們指著耶和華向我起誓</a:t>
            </a:r>
            <a:r>
              <a:rPr kumimoji="1" lang="zh-TW" altLang="zh-HK" sz="2400" dirty="0">
                <a:latin typeface="Adobe 繁黑體 Std B" pitchFamily="34" charset="-120"/>
                <a:ea typeface="Adobe 繁黑體 Std B" pitchFamily="34" charset="-120"/>
              </a:rPr>
              <a:t>，也</a:t>
            </a:r>
            <a:r>
              <a:rPr kumimoji="1" lang="zh-TW" altLang="zh-HK" sz="2400" dirty="0">
                <a:solidFill>
                  <a:srgbClr val="FFFF00"/>
                </a:solidFill>
                <a:latin typeface="Adobe 繁黑體 Std B" pitchFamily="34" charset="-120"/>
                <a:ea typeface="Adobe 繁黑體 Std B" pitchFamily="34" charset="-120"/>
              </a:rPr>
              <a:t>要恩待我父家</a:t>
            </a:r>
            <a:r>
              <a:rPr kumimoji="1" lang="zh-TW" altLang="zh-HK" sz="2400" dirty="0">
                <a:latin typeface="Adobe 繁黑體 Std B" pitchFamily="34" charset="-120"/>
                <a:ea typeface="Adobe 繁黑體 Std B" pitchFamily="34" charset="-120"/>
              </a:rPr>
              <a:t>，並給我一個實在的證據，</a:t>
            </a:r>
            <a:r>
              <a:rPr kumimoji="1" lang="en-US" altLang="zh-HK" sz="2400" dirty="0">
                <a:latin typeface="Adobe 繁黑體 Std B" pitchFamily="34" charset="-120"/>
                <a:ea typeface="Adobe 繁黑體 Std B" pitchFamily="34" charset="-120"/>
              </a:rPr>
              <a:t> 13 </a:t>
            </a:r>
            <a:r>
              <a:rPr kumimoji="1" lang="zh-TW" altLang="zh-HK" sz="2400" dirty="0">
                <a:solidFill>
                  <a:srgbClr val="FFFF00"/>
                </a:solidFill>
                <a:latin typeface="Adobe 繁黑體 Std B" pitchFamily="34" charset="-120"/>
                <a:ea typeface="Adobe 繁黑體 Std B" pitchFamily="34" charset="-120"/>
              </a:rPr>
              <a:t>要救活我</a:t>
            </a:r>
            <a:r>
              <a:rPr kumimoji="1" lang="zh-TW" altLang="zh-HK" sz="2400" dirty="0">
                <a:latin typeface="Adobe 繁黑體 Std B" pitchFamily="34" charset="-120"/>
                <a:ea typeface="Adobe 繁黑體 Std B" pitchFamily="34" charset="-120"/>
              </a:rPr>
              <a:t>的父母、弟兄、姊妹，和一切屬他們的，拯救我們性命不死。</a:t>
            </a:r>
          </a:p>
          <a:p>
            <a:endParaRPr lang="zh-TW" altLang="zh-HK" sz="2400" dirty="0">
              <a:latin typeface="Adobe 繁黑體 Std B" pitchFamily="34" charset="-120"/>
              <a:ea typeface="Adobe 繁黑體 Std B" pitchFamily="34" charset="-12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373" t="24953" r="12993" b="33335"/>
          <a:stretch/>
        </p:blipFill>
        <p:spPr bwMode="auto">
          <a:xfrm>
            <a:off x="0" y="8625"/>
            <a:ext cx="9144000" cy="5083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35492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267494"/>
            <a:ext cx="8496944" cy="4524315"/>
          </a:xfrm>
          <a:prstGeom prst="rect">
            <a:avLst/>
          </a:prstGeom>
        </p:spPr>
        <p:txBody>
          <a:bodyPr wrap="square">
            <a:spAutoFit/>
          </a:bodyPr>
          <a:lstStyle/>
          <a:p>
            <a:pPr lvl="0"/>
            <a:r>
              <a:rPr lang="zh-TW" altLang="zh-HK" dirty="0">
                <a:latin typeface="Adobe 繁黑體 Std B" pitchFamily="34" charset="-120"/>
                <a:ea typeface="Adobe 繁黑體 Std B" pitchFamily="34" charset="-120"/>
              </a:rPr>
              <a:t>「知道」</a:t>
            </a:r>
          </a:p>
          <a:p>
            <a:pPr lvl="0"/>
            <a:r>
              <a:rPr lang="en-US" altLang="zh-HK" dirty="0" smtClean="0">
                <a:latin typeface="Adobe 繁黑體 Std B" pitchFamily="34" charset="-120"/>
                <a:ea typeface="Adobe 繁黑體 Std B" pitchFamily="34" charset="-120"/>
              </a:rPr>
              <a:t>2:9	</a:t>
            </a:r>
            <a:r>
              <a:rPr lang="zh-TW" altLang="zh-HK" dirty="0" smtClean="0">
                <a:latin typeface="Adobe 繁黑體 Std B" pitchFamily="34" charset="-120"/>
                <a:ea typeface="Adobe 繁黑體 Std B" pitchFamily="34" charset="-120"/>
              </a:rPr>
              <a:t>耶和華</a:t>
            </a:r>
            <a:r>
              <a:rPr lang="zh-TW" altLang="zh-HK" dirty="0">
                <a:latin typeface="Adobe 繁黑體 Std B" pitchFamily="34" charset="-120"/>
                <a:ea typeface="Adobe 繁黑體 Std B" pitchFamily="34" charset="-120"/>
              </a:rPr>
              <a:t>已經把這地賜給你們</a:t>
            </a:r>
          </a:p>
          <a:p>
            <a:pPr lvl="0"/>
            <a:r>
              <a:rPr lang="en-US" altLang="zh-HK" dirty="0">
                <a:latin typeface="Adobe 繁黑體 Std B" pitchFamily="34" charset="-120"/>
                <a:ea typeface="Adobe 繁黑體 Std B" pitchFamily="34" charset="-120"/>
              </a:rPr>
              <a:t>2:9	the LORD has given this land to you</a:t>
            </a:r>
            <a:endParaRPr lang="zh-TW" altLang="zh-HK" dirty="0">
              <a:latin typeface="Adobe 繁黑體 Std B" pitchFamily="34" charset="-120"/>
              <a:ea typeface="Adobe 繁黑體 Std B" pitchFamily="34" charset="-120"/>
            </a:endParaRPr>
          </a:p>
          <a:p>
            <a:r>
              <a:rPr lang="en-US" altLang="zh-HK" dirty="0">
                <a:latin typeface="Adobe 繁黑體 Std B" pitchFamily="34" charset="-120"/>
                <a:ea typeface="Adobe 繁黑體 Std B" pitchFamily="34" charset="-120"/>
              </a:rPr>
              <a:t> </a:t>
            </a:r>
            <a:endParaRPr lang="zh-TW" altLang="zh-HK" dirty="0">
              <a:latin typeface="Adobe 繁黑體 Std B" pitchFamily="34" charset="-120"/>
              <a:ea typeface="Adobe 繁黑體 Std B" pitchFamily="34" charset="-120"/>
            </a:endParaRPr>
          </a:p>
          <a:p>
            <a:pPr lvl="0"/>
            <a:r>
              <a:rPr lang="zh-TW" altLang="zh-HK" dirty="0">
                <a:latin typeface="Adobe 繁黑體 Std B" pitchFamily="34" charset="-120"/>
                <a:ea typeface="Adobe 繁黑體 Std B" pitchFamily="34" charset="-120"/>
              </a:rPr>
              <a:t>「聽見」</a:t>
            </a:r>
          </a:p>
          <a:p>
            <a:r>
              <a:rPr lang="en-US" altLang="zh-HK" dirty="0">
                <a:latin typeface="Adobe 繁黑體 Std B" pitchFamily="34" charset="-120"/>
                <a:ea typeface="Adobe 繁黑體 Std B" pitchFamily="34" charset="-120"/>
              </a:rPr>
              <a:t>7.2.1.		</a:t>
            </a:r>
            <a:r>
              <a:rPr lang="zh-TW" altLang="zh-HK" dirty="0">
                <a:latin typeface="Adobe 繁黑體 Std B" pitchFamily="34" charset="-120"/>
                <a:ea typeface="Adobe 繁黑體 Std B" pitchFamily="34" charset="-120"/>
              </a:rPr>
              <a:t>埃及紅海事件</a:t>
            </a:r>
          </a:p>
          <a:p>
            <a:r>
              <a:rPr lang="en-US" altLang="zh-HK" dirty="0">
                <a:latin typeface="Adobe 繁黑體 Std B" pitchFamily="34" charset="-120"/>
                <a:ea typeface="Adobe 繁黑體 Std B" pitchFamily="34" charset="-120"/>
              </a:rPr>
              <a:t>7.2.2.		</a:t>
            </a:r>
            <a:r>
              <a:rPr lang="zh-TW" altLang="zh-HK" dirty="0">
                <a:latin typeface="Adobe 繁黑體 Std B" pitchFamily="34" charset="-120"/>
                <a:ea typeface="Adobe 繁黑體 Std B" pitchFamily="34" charset="-120"/>
              </a:rPr>
              <a:t>約但河東的兩個亞摩利王西宏和噩</a:t>
            </a:r>
          </a:p>
          <a:p>
            <a:r>
              <a:rPr lang="en-US" altLang="zh-HK" dirty="0">
                <a:latin typeface="Adobe 繁黑體 Std B" pitchFamily="34" charset="-120"/>
                <a:ea typeface="Adobe 繁黑體 Std B" pitchFamily="34" charset="-120"/>
              </a:rPr>
              <a:t> </a:t>
            </a:r>
            <a:endParaRPr lang="zh-TW" altLang="zh-HK" dirty="0">
              <a:latin typeface="Adobe 繁黑體 Std B" pitchFamily="34" charset="-120"/>
              <a:ea typeface="Adobe 繁黑體 Std B" pitchFamily="34" charset="-120"/>
            </a:endParaRPr>
          </a:p>
          <a:p>
            <a:pPr lvl="0"/>
            <a:r>
              <a:rPr lang="zh-TW" altLang="zh-HK" dirty="0">
                <a:latin typeface="Adobe 繁黑體 Std B" pitchFamily="34" charset="-120"/>
                <a:ea typeface="Adobe 繁黑體 Std B" pitchFamily="34" charset="-120"/>
              </a:rPr>
              <a:t>「心都消化」</a:t>
            </a:r>
            <a:r>
              <a:rPr lang="en-US" altLang="zh-HK" dirty="0">
                <a:latin typeface="Adobe 繁黑體 Std B" pitchFamily="34" charset="-120"/>
                <a:ea typeface="Adobe 繁黑體 Std B" pitchFamily="34" charset="-120"/>
              </a:rPr>
              <a:t>--  Fear </a:t>
            </a:r>
            <a:endParaRPr lang="zh-TW" altLang="zh-HK" dirty="0">
              <a:latin typeface="Adobe 繁黑體 Std B" pitchFamily="34" charset="-120"/>
              <a:ea typeface="Adobe 繁黑體 Std B" pitchFamily="34" charset="-120"/>
            </a:endParaRPr>
          </a:p>
          <a:p>
            <a:r>
              <a:rPr lang="en-US" altLang="zh-HK" dirty="0">
                <a:latin typeface="Adobe 繁黑體 Std B" pitchFamily="34" charset="-120"/>
                <a:ea typeface="Adobe 繁黑體 Std B" pitchFamily="34" charset="-120"/>
              </a:rPr>
              <a:t>2:8		</a:t>
            </a:r>
            <a:r>
              <a:rPr lang="zh-TW" altLang="zh-HK" dirty="0">
                <a:latin typeface="Adobe 繁黑體 Std B" pitchFamily="34" charset="-120"/>
                <a:ea typeface="Adobe 繁黑體 Std B" pitchFamily="34" charset="-120"/>
              </a:rPr>
              <a:t>這地的一切居民在你們面前心都消化了</a:t>
            </a:r>
          </a:p>
          <a:p>
            <a:r>
              <a:rPr lang="en-US" altLang="zh-HK" dirty="0">
                <a:latin typeface="Adobe 繁黑體 Std B" pitchFamily="34" charset="-120"/>
                <a:ea typeface="Adobe 繁黑體 Std B" pitchFamily="34" charset="-120"/>
              </a:rPr>
              <a:t>2:11		</a:t>
            </a:r>
            <a:r>
              <a:rPr lang="zh-TW" altLang="zh-HK" dirty="0">
                <a:latin typeface="Adobe 繁黑體 Std B" pitchFamily="34" charset="-120"/>
                <a:ea typeface="Adobe 繁黑體 Std B" pitchFamily="34" charset="-120"/>
              </a:rPr>
              <a:t>我們一聽見這些事，心就消化了。</a:t>
            </a:r>
          </a:p>
          <a:p>
            <a:r>
              <a:rPr lang="en-US" altLang="zh-HK" dirty="0">
                <a:latin typeface="Adobe 繁黑體 Std B" pitchFamily="34" charset="-120"/>
                <a:ea typeface="Adobe 繁黑體 Std B" pitchFamily="34" charset="-120"/>
              </a:rPr>
              <a:t> </a:t>
            </a:r>
            <a:endParaRPr lang="zh-TW" altLang="zh-HK" dirty="0">
              <a:latin typeface="Adobe 繁黑體 Std B" pitchFamily="34" charset="-120"/>
              <a:ea typeface="Adobe 繁黑體 Std B" pitchFamily="34" charset="-120"/>
            </a:endParaRPr>
          </a:p>
          <a:p>
            <a:pPr lvl="0"/>
            <a:r>
              <a:rPr lang="zh-TW" altLang="zh-HK" dirty="0">
                <a:latin typeface="Adobe 繁黑體 Std B" pitchFamily="34" charset="-120"/>
                <a:ea typeface="Adobe 繁黑體 Std B" pitchFamily="34" charset="-120"/>
              </a:rPr>
              <a:t>「投靠‧委身」</a:t>
            </a:r>
          </a:p>
          <a:p>
            <a:r>
              <a:rPr lang="en-US" altLang="zh-HK" dirty="0" smtClean="0">
                <a:latin typeface="Adobe 繁黑體 Std B" pitchFamily="34" charset="-120"/>
                <a:ea typeface="Adobe 繁黑體 Std B" pitchFamily="34" charset="-120"/>
              </a:rPr>
              <a:t>2:12-13  </a:t>
            </a:r>
            <a:r>
              <a:rPr lang="zh-TW" altLang="zh-HK" dirty="0">
                <a:latin typeface="Adobe 繁黑體 Std B" pitchFamily="34" charset="-120"/>
                <a:ea typeface="Adobe 繁黑體 Std B" pitchFamily="34" charset="-120"/>
              </a:rPr>
              <a:t>現在我既是恩待你們，求你們指著耶和華向我起誓，也要恩待我父家，並給我一個實在的證據，</a:t>
            </a:r>
            <a:r>
              <a:rPr lang="en-US" altLang="zh-HK" dirty="0">
                <a:latin typeface="Adobe 繁黑體 Std B" pitchFamily="34" charset="-120"/>
                <a:ea typeface="Adobe 繁黑體 Std B" pitchFamily="34" charset="-120"/>
              </a:rPr>
              <a:t> </a:t>
            </a:r>
            <a:r>
              <a:rPr lang="en-US" altLang="zh-HK" dirty="0" smtClean="0">
                <a:latin typeface="Adobe 繁黑體 Std B" pitchFamily="34" charset="-120"/>
                <a:ea typeface="Adobe 繁黑體 Std B" pitchFamily="34" charset="-120"/>
              </a:rPr>
              <a:t> </a:t>
            </a:r>
            <a:r>
              <a:rPr lang="zh-TW" altLang="zh-HK" dirty="0">
                <a:latin typeface="Adobe 繁黑體 Std B" pitchFamily="34" charset="-120"/>
                <a:ea typeface="Adobe 繁黑體 Std B" pitchFamily="34" charset="-120"/>
              </a:rPr>
              <a:t>要救活我的父母、弟兄、姊妹，和一切屬他們的，拯救我們性命不死。</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804" t="24830" r="13523" b="32783"/>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77171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99592" y="843558"/>
            <a:ext cx="7344816" cy="2554545"/>
          </a:xfrm>
          <a:prstGeom prst="rect">
            <a:avLst/>
          </a:prstGeom>
        </p:spPr>
        <p:txBody>
          <a:bodyPr wrap="square">
            <a:spAutoFit/>
          </a:bodyPr>
          <a:lstStyle/>
          <a:p>
            <a:pPr lvl="0"/>
            <a:r>
              <a:rPr lang="zh-TW" altLang="zh-HK" sz="3200" dirty="0">
                <a:latin typeface="Adobe 繁黑體 Std B" pitchFamily="34" charset="-120"/>
                <a:ea typeface="Adobe 繁黑體 Std B" pitchFamily="34" charset="-120"/>
              </a:rPr>
              <a:t>信心的果效：</a:t>
            </a:r>
          </a:p>
          <a:p>
            <a:r>
              <a:rPr lang="en-US" altLang="zh-HK" sz="3200" dirty="0">
                <a:latin typeface="Adobe 繁黑體 Std B" pitchFamily="34" charset="-120"/>
                <a:ea typeface="Adobe 繁黑體 Std B" pitchFamily="34" charset="-120"/>
              </a:rPr>
              <a:t> </a:t>
            </a:r>
            <a:endParaRPr lang="zh-TW" altLang="zh-HK" sz="3200" dirty="0">
              <a:latin typeface="Adobe 繁黑體 Std B" pitchFamily="34" charset="-120"/>
              <a:ea typeface="Adobe 繁黑體 Std B" pitchFamily="34" charset="-120"/>
            </a:endParaRPr>
          </a:p>
          <a:p>
            <a:pPr marL="514350" lvl="0" indent="-514350">
              <a:buFont typeface="+mj-lt"/>
              <a:buAutoNum type="arabicPeriod"/>
            </a:pPr>
            <a:r>
              <a:rPr lang="zh-TW" altLang="zh-HK" sz="3200" dirty="0">
                <a:latin typeface="Adobe 繁黑體 Std B" pitchFamily="34" charset="-120"/>
                <a:ea typeface="Adobe 繁黑體 Std B" pitchFamily="34" charset="-120"/>
              </a:rPr>
              <a:t>建立正確的信心對象</a:t>
            </a:r>
          </a:p>
          <a:p>
            <a:pPr marL="514350" lvl="0" indent="-514350">
              <a:buFont typeface="+mj-lt"/>
              <a:buAutoNum type="arabicPeriod"/>
            </a:pPr>
            <a:r>
              <a:rPr lang="zh-TW" altLang="zh-HK" sz="3200" dirty="0">
                <a:latin typeface="Adobe 繁黑體 Std B" pitchFamily="34" charset="-120"/>
                <a:ea typeface="Adobe 繁黑體 Std B" pitchFamily="34" charset="-120"/>
              </a:rPr>
              <a:t>正確的認識，帶來正確的</a:t>
            </a:r>
            <a:r>
              <a:rPr lang="zh-TW" altLang="zh-HK" sz="3200" dirty="0" smtClean="0">
                <a:latin typeface="Adobe 繁黑體 Std B" pitchFamily="34" charset="-120"/>
                <a:ea typeface="Adobe 繁黑體 Std B" pitchFamily="34" charset="-120"/>
              </a:rPr>
              <a:t>懼怕</a:t>
            </a:r>
            <a:endParaRPr lang="en-US" altLang="zh-TW" sz="3200" dirty="0" smtClean="0">
              <a:latin typeface="Adobe 繁黑體 Std B" pitchFamily="34" charset="-120"/>
              <a:ea typeface="Adobe 繁黑體 Std B" pitchFamily="34" charset="-120"/>
            </a:endParaRPr>
          </a:p>
          <a:p>
            <a:pPr marL="514350" lvl="0" indent="-514350">
              <a:buFont typeface="+mj-lt"/>
              <a:buAutoNum type="arabicPeriod"/>
            </a:pPr>
            <a:r>
              <a:rPr lang="zh-TW" altLang="zh-HK" sz="3200" dirty="0" smtClean="0">
                <a:latin typeface="Adobe 繁黑體 Std B" pitchFamily="34" charset="-120"/>
                <a:ea typeface="Adobe 繁黑體 Std B" pitchFamily="34" charset="-120"/>
              </a:rPr>
              <a:t>正確</a:t>
            </a:r>
            <a:r>
              <a:rPr lang="zh-TW" altLang="zh-HK" sz="3200" dirty="0">
                <a:latin typeface="Adobe 繁黑體 Std B" pitchFamily="34" charset="-120"/>
                <a:ea typeface="Adobe 繁黑體 Std B" pitchFamily="34" charset="-120"/>
              </a:rPr>
              <a:t>的懼怕，帶來正確的行動</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647" t="24834" r="12232" b="33741"/>
          <a:stretch/>
        </p:blipFill>
        <p:spPr bwMode="auto">
          <a:xfrm>
            <a:off x="-29604" y="0"/>
            <a:ext cx="917360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59366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31640" y="480653"/>
            <a:ext cx="8784976" cy="4247317"/>
          </a:xfrm>
          <a:prstGeom prst="rect">
            <a:avLst/>
          </a:prstGeom>
        </p:spPr>
        <p:txBody>
          <a:bodyPr wrap="square">
            <a:spAutoFit/>
          </a:bodyPr>
          <a:lstStyle/>
          <a:p>
            <a:pPr lvl="0"/>
            <a:r>
              <a:rPr lang="zh-TW" altLang="en-US" sz="2800" dirty="0" smtClean="0">
                <a:latin typeface="Adobe 繁黑體 Std B" pitchFamily="34" charset="-120"/>
                <a:ea typeface="Adobe 繁黑體 Std B" pitchFamily="34" charset="-120"/>
              </a:rPr>
              <a:t>書</a:t>
            </a:r>
            <a:r>
              <a:rPr lang="en-US" altLang="zh-TW" sz="2800" dirty="0" smtClean="0">
                <a:latin typeface="Adobe 繁黑體 Std B" pitchFamily="34" charset="-120"/>
                <a:ea typeface="Adobe 繁黑體 Std B" pitchFamily="34" charset="-120"/>
              </a:rPr>
              <a:t>1:5-9</a:t>
            </a:r>
            <a:r>
              <a:rPr lang="zh-TW" altLang="en-US" sz="2800" dirty="0" smtClean="0">
                <a:latin typeface="Adobe 繁黑體 Std B" pitchFamily="34" charset="-120"/>
                <a:ea typeface="Adobe 繁黑體 Std B" pitchFamily="34" charset="-120"/>
              </a:rPr>
              <a:t>：</a:t>
            </a:r>
            <a:r>
              <a:rPr lang="en-US" altLang="zh-TW" sz="2800" dirty="0" smtClean="0">
                <a:latin typeface="Adobe 繁黑體 Std B" pitchFamily="34" charset="-120"/>
                <a:ea typeface="Adobe 繁黑體 Std B" pitchFamily="34" charset="-120"/>
              </a:rPr>
              <a:t>Chiastic Structure</a:t>
            </a:r>
            <a:r>
              <a:rPr lang="zh-TW" altLang="en-US" sz="2800" dirty="0" smtClean="0">
                <a:latin typeface="Adobe 繁黑體 Std B" pitchFamily="34" charset="-120"/>
                <a:ea typeface="Adobe 繁黑體 Std B" pitchFamily="34" charset="-120"/>
              </a:rPr>
              <a:t>   扇形結構</a:t>
            </a:r>
            <a:endParaRPr lang="en-US" altLang="zh-TW" sz="2800" dirty="0" smtClean="0">
              <a:latin typeface="Adobe 繁黑體 Std B" pitchFamily="34" charset="-120"/>
              <a:ea typeface="Adobe 繁黑體 Std B" pitchFamily="34" charset="-120"/>
            </a:endParaRPr>
          </a:p>
          <a:p>
            <a:pPr lvl="0"/>
            <a:endParaRPr lang="en-US" altLang="zh-TW" dirty="0" smtClean="0">
              <a:latin typeface="Adobe 繁黑體 Std B" pitchFamily="34" charset="-120"/>
              <a:ea typeface="Adobe 繁黑體 Std B" pitchFamily="34" charset="-120"/>
            </a:endParaRPr>
          </a:p>
          <a:p>
            <a:pPr marL="342900" indent="-342900">
              <a:buAutoNum type="arabicPlain" startAt="5"/>
            </a:pPr>
            <a:r>
              <a:rPr lang="zh-TW" altLang="zh-HK" sz="2800" dirty="0" smtClean="0">
                <a:solidFill>
                  <a:schemeClr val="accent6">
                    <a:lumMod val="60000"/>
                    <a:lumOff val="40000"/>
                  </a:schemeClr>
                </a:solidFill>
                <a:latin typeface="Adobe 繁黑體 Std B" pitchFamily="34" charset="-120"/>
                <a:ea typeface="Adobe 繁黑體 Std B" pitchFamily="34" charset="-120"/>
              </a:rPr>
              <a:t>神</a:t>
            </a:r>
            <a:r>
              <a:rPr lang="zh-TW" altLang="zh-HK" sz="2800" dirty="0">
                <a:solidFill>
                  <a:schemeClr val="accent6">
                    <a:lumMod val="60000"/>
                    <a:lumOff val="40000"/>
                  </a:schemeClr>
                </a:solidFill>
                <a:latin typeface="Adobe 繁黑體 Std B" pitchFamily="34" charset="-120"/>
                <a:ea typeface="Adobe 繁黑體 Std B" pitchFamily="34" charset="-120"/>
              </a:rPr>
              <a:t>必與你同</a:t>
            </a:r>
            <a:r>
              <a:rPr lang="zh-TW" altLang="zh-HK" sz="2800" dirty="0" smtClean="0">
                <a:solidFill>
                  <a:schemeClr val="accent6">
                    <a:lumMod val="60000"/>
                    <a:lumOff val="40000"/>
                  </a:schemeClr>
                </a:solidFill>
                <a:latin typeface="Adobe 繁黑體 Std B" pitchFamily="34" charset="-120"/>
                <a:ea typeface="Adobe 繁黑體 Std B" pitchFamily="34" charset="-120"/>
              </a:rPr>
              <a:t>在</a:t>
            </a:r>
            <a:endParaRPr lang="en-US" altLang="zh-TW" sz="2800" dirty="0" smtClean="0">
              <a:solidFill>
                <a:schemeClr val="accent6">
                  <a:lumMod val="60000"/>
                  <a:lumOff val="40000"/>
                </a:schemeClr>
              </a:solidFill>
              <a:latin typeface="Adobe 繁黑體 Std B" pitchFamily="34" charset="-120"/>
              <a:ea typeface="Adobe 繁黑體 Std B" pitchFamily="34" charset="-120"/>
            </a:endParaRPr>
          </a:p>
          <a:p>
            <a:r>
              <a:rPr lang="en-US" altLang="zh-TW" sz="2800" dirty="0" smtClean="0">
                <a:latin typeface="Adobe 繁黑體 Std B" pitchFamily="34" charset="-120"/>
                <a:ea typeface="Adobe 繁黑體 Std B" pitchFamily="34" charset="-120"/>
              </a:rPr>
              <a:t>	</a:t>
            </a:r>
            <a:r>
              <a:rPr lang="zh-TW" altLang="zh-HK" sz="2800" dirty="0" smtClean="0">
                <a:latin typeface="Adobe 繁黑體 Std B" pitchFamily="34" charset="-120"/>
                <a:ea typeface="Adobe 繁黑體 Std B" pitchFamily="34" charset="-120"/>
              </a:rPr>
              <a:t>7 </a:t>
            </a:r>
            <a:r>
              <a:rPr lang="zh-TW" altLang="zh-HK" sz="2800" dirty="0">
                <a:solidFill>
                  <a:schemeClr val="bg2">
                    <a:lumMod val="50000"/>
                  </a:schemeClr>
                </a:solidFill>
                <a:latin typeface="Adobe 繁黑體 Std B" pitchFamily="34" charset="-120"/>
                <a:ea typeface="Adobe 繁黑體 Std B" pitchFamily="34" charset="-120"/>
              </a:rPr>
              <a:t>只要</a:t>
            </a:r>
            <a:r>
              <a:rPr lang="zh-TW" altLang="zh-HK" sz="2800" dirty="0" smtClean="0">
                <a:solidFill>
                  <a:schemeClr val="bg2">
                    <a:lumMod val="50000"/>
                  </a:schemeClr>
                </a:solidFill>
                <a:latin typeface="Adobe 繁黑體 Std B" pitchFamily="34" charset="-120"/>
                <a:ea typeface="Adobe 繁黑體 Std B" pitchFamily="34" charset="-120"/>
              </a:rPr>
              <a:t>剛強</a:t>
            </a:r>
            <a:endParaRPr lang="en-US" altLang="zh-TW" sz="2800" dirty="0">
              <a:latin typeface="Adobe 繁黑體 Std B" pitchFamily="34" charset="-120"/>
              <a:ea typeface="Adobe 繁黑體 Std B" pitchFamily="34" charset="-120"/>
            </a:endParaRPr>
          </a:p>
          <a:p>
            <a:r>
              <a:rPr lang="en-US" altLang="zh-TW" sz="2800" dirty="0" smtClean="0">
                <a:latin typeface="Adobe 繁黑體 Std B" pitchFamily="34" charset="-120"/>
                <a:ea typeface="Adobe 繁黑體 Std B" pitchFamily="34" charset="-120"/>
              </a:rPr>
              <a:t>		</a:t>
            </a:r>
            <a:r>
              <a:rPr lang="zh-TW" altLang="zh-HK" sz="2800" dirty="0" smtClean="0">
                <a:solidFill>
                  <a:schemeClr val="tx2">
                    <a:lumMod val="75000"/>
                    <a:lumOff val="25000"/>
                  </a:schemeClr>
                </a:solidFill>
                <a:latin typeface="Adobe 繁黑體 Std B" pitchFamily="34" charset="-120"/>
                <a:ea typeface="Adobe 繁黑體 Std B" pitchFamily="34" charset="-120"/>
              </a:rPr>
              <a:t>謹守遵行</a:t>
            </a:r>
            <a:endParaRPr lang="en-US" altLang="zh-TW" sz="2800" dirty="0" smtClean="0">
              <a:solidFill>
                <a:schemeClr val="tx2">
                  <a:lumMod val="75000"/>
                  <a:lumOff val="25000"/>
                </a:schemeClr>
              </a:solidFill>
              <a:latin typeface="Adobe 繁黑體 Std B" pitchFamily="34" charset="-120"/>
              <a:ea typeface="Adobe 繁黑體 Std B" pitchFamily="34" charset="-120"/>
            </a:endParaRPr>
          </a:p>
          <a:p>
            <a:r>
              <a:rPr lang="en-US" altLang="zh-TW" sz="2800" dirty="0" smtClean="0">
                <a:latin typeface="Adobe 繁黑體 Std B" pitchFamily="34" charset="-120"/>
                <a:ea typeface="Adobe 繁黑體 Std B" pitchFamily="34" charset="-120"/>
              </a:rPr>
              <a:t>	</a:t>
            </a:r>
            <a:r>
              <a:rPr lang="en-US" altLang="zh-TW" sz="2800" dirty="0">
                <a:latin typeface="Adobe 繁黑體 Std B" pitchFamily="34" charset="-120"/>
                <a:ea typeface="Adobe 繁黑體 Std B" pitchFamily="34" charset="-120"/>
              </a:rPr>
              <a:t>	</a:t>
            </a:r>
            <a:r>
              <a:rPr lang="en-US" altLang="zh-TW" sz="2800" dirty="0" smtClean="0">
                <a:latin typeface="Adobe 繁黑體 Std B" pitchFamily="34" charset="-120"/>
                <a:ea typeface="Adobe 繁黑體 Std B" pitchFamily="34" charset="-120"/>
              </a:rPr>
              <a:t>	7</a:t>
            </a:r>
            <a:r>
              <a:rPr lang="zh-TW" altLang="en-US" sz="2800" dirty="0" smtClean="0">
                <a:latin typeface="Adobe 繁黑體 Std B" pitchFamily="34" charset="-120"/>
                <a:ea typeface="Adobe 繁黑體 Std B" pitchFamily="34" charset="-120"/>
              </a:rPr>
              <a:t> </a:t>
            </a:r>
            <a:r>
              <a:rPr lang="zh-TW" altLang="zh-HK" sz="2800" dirty="0" smtClean="0">
                <a:solidFill>
                  <a:schemeClr val="accent6">
                    <a:lumMod val="75000"/>
                  </a:schemeClr>
                </a:solidFill>
                <a:latin typeface="Adobe 繁黑體 Std B" pitchFamily="34" charset="-120"/>
                <a:ea typeface="Adobe 繁黑體 Std B" pitchFamily="34" charset="-120"/>
              </a:rPr>
              <a:t>不可偏離</a:t>
            </a:r>
            <a:endParaRPr lang="en-US" altLang="zh-TW" sz="2800" dirty="0" smtClean="0">
              <a:latin typeface="Adobe 繁黑體 Std B" pitchFamily="34" charset="-120"/>
              <a:ea typeface="Adobe 繁黑體 Std B" pitchFamily="34" charset="-120"/>
            </a:endParaRPr>
          </a:p>
          <a:p>
            <a:r>
              <a:rPr lang="en-US" altLang="zh-TW" sz="2800" dirty="0" smtClean="0">
                <a:latin typeface="Adobe 繁黑體 Std B" pitchFamily="34" charset="-120"/>
                <a:ea typeface="Adobe 繁黑體 Std B" pitchFamily="34" charset="-120"/>
              </a:rPr>
              <a:t>			</a:t>
            </a:r>
            <a:r>
              <a:rPr lang="zh-TW" altLang="zh-HK" sz="2800" dirty="0" smtClean="0">
                <a:latin typeface="Adobe 繁黑體 Std B" pitchFamily="34" charset="-120"/>
                <a:ea typeface="Adobe 繁黑體 Std B" pitchFamily="34" charset="-120"/>
              </a:rPr>
              <a:t>8 </a:t>
            </a:r>
            <a:r>
              <a:rPr lang="zh-TW" altLang="zh-HK" sz="2800" dirty="0" smtClean="0">
                <a:solidFill>
                  <a:schemeClr val="accent6">
                    <a:lumMod val="75000"/>
                  </a:schemeClr>
                </a:solidFill>
                <a:latin typeface="Adobe 繁黑體 Std B" pitchFamily="34" charset="-120"/>
                <a:ea typeface="Adobe 繁黑體 Std B" pitchFamily="34" charset="-120"/>
              </a:rPr>
              <a:t>晝夜思想</a:t>
            </a:r>
            <a:endParaRPr lang="en-US" altLang="zh-TW" sz="2800" dirty="0" smtClean="0">
              <a:latin typeface="Adobe 繁黑體 Std B" pitchFamily="34" charset="-120"/>
              <a:ea typeface="Adobe 繁黑體 Std B" pitchFamily="34" charset="-120"/>
            </a:endParaRPr>
          </a:p>
          <a:p>
            <a:r>
              <a:rPr lang="en-US" altLang="zh-TW" sz="2800" dirty="0" smtClean="0">
                <a:latin typeface="Adobe 繁黑體 Std B" pitchFamily="34" charset="-120"/>
                <a:ea typeface="Adobe 繁黑體 Std B" pitchFamily="34" charset="-120"/>
              </a:rPr>
              <a:t>		</a:t>
            </a:r>
            <a:r>
              <a:rPr lang="zh-TW" altLang="zh-HK" sz="2800" dirty="0" smtClean="0">
                <a:solidFill>
                  <a:schemeClr val="tx2">
                    <a:lumMod val="75000"/>
                    <a:lumOff val="25000"/>
                  </a:schemeClr>
                </a:solidFill>
                <a:latin typeface="Adobe 繁黑體 Std B" pitchFamily="34" charset="-120"/>
                <a:ea typeface="Adobe 繁黑體 Std B" pitchFamily="34" charset="-120"/>
              </a:rPr>
              <a:t>謹守遵行</a:t>
            </a:r>
            <a:endParaRPr lang="en-US" altLang="zh-TW" sz="2800" dirty="0" smtClean="0">
              <a:latin typeface="Adobe 繁黑體 Std B" pitchFamily="34" charset="-120"/>
              <a:ea typeface="Adobe 繁黑體 Std B" pitchFamily="34" charset="-120"/>
            </a:endParaRPr>
          </a:p>
          <a:p>
            <a:pPr marL="1257300" lvl="2" indent="-342900">
              <a:buAutoNum type="arabicPlain" startAt="9"/>
            </a:pPr>
            <a:r>
              <a:rPr lang="zh-TW" altLang="zh-HK" sz="2800" dirty="0" smtClean="0">
                <a:solidFill>
                  <a:schemeClr val="bg2">
                    <a:lumMod val="50000"/>
                  </a:schemeClr>
                </a:solidFill>
                <a:latin typeface="Adobe 繁黑體 Std B" pitchFamily="34" charset="-120"/>
                <a:ea typeface="Adobe 繁黑體 Std B" pitchFamily="34" charset="-120"/>
              </a:rPr>
              <a:t>剛強壯膽</a:t>
            </a:r>
            <a:endParaRPr lang="en-US" altLang="zh-TW" sz="2800" dirty="0" smtClean="0">
              <a:solidFill>
                <a:schemeClr val="bg2">
                  <a:lumMod val="50000"/>
                </a:schemeClr>
              </a:solidFill>
              <a:latin typeface="Adobe 繁黑體 Std B" pitchFamily="34" charset="-120"/>
              <a:ea typeface="Adobe 繁黑體 Std B" pitchFamily="34" charset="-120"/>
            </a:endParaRPr>
          </a:p>
          <a:p>
            <a:r>
              <a:rPr lang="en-US" altLang="zh-TW" sz="2800" dirty="0" smtClean="0">
                <a:latin typeface="Adobe 繁黑體 Std B" pitchFamily="34" charset="-120"/>
                <a:ea typeface="Adobe 繁黑體 Std B" pitchFamily="34" charset="-120"/>
              </a:rPr>
              <a:t>9</a:t>
            </a:r>
            <a:r>
              <a:rPr lang="zh-TW" altLang="en-US" sz="2800" dirty="0" smtClean="0">
                <a:latin typeface="Adobe 繁黑體 Std B" pitchFamily="34" charset="-120"/>
                <a:ea typeface="Adobe 繁黑體 Std B" pitchFamily="34" charset="-120"/>
              </a:rPr>
              <a:t>下     </a:t>
            </a:r>
            <a:r>
              <a:rPr lang="zh-TW" altLang="zh-HK" sz="2800" dirty="0" smtClean="0">
                <a:solidFill>
                  <a:schemeClr val="accent6">
                    <a:lumMod val="60000"/>
                    <a:lumOff val="40000"/>
                  </a:schemeClr>
                </a:solidFill>
                <a:latin typeface="Adobe 繁黑體 Std B" pitchFamily="34" charset="-120"/>
                <a:ea typeface="Adobe 繁黑體 Std B" pitchFamily="34" charset="-120"/>
              </a:rPr>
              <a:t>神</a:t>
            </a:r>
            <a:r>
              <a:rPr lang="zh-TW" altLang="zh-HK" sz="2800" dirty="0">
                <a:solidFill>
                  <a:schemeClr val="accent6">
                    <a:lumMod val="60000"/>
                    <a:lumOff val="40000"/>
                  </a:schemeClr>
                </a:solidFill>
                <a:latin typeface="Adobe 繁黑體 Std B" pitchFamily="34" charset="-120"/>
                <a:ea typeface="Adobe 繁黑體 Std B" pitchFamily="34" charset="-120"/>
              </a:rPr>
              <a:t>必與你同在</a:t>
            </a:r>
            <a:r>
              <a:rPr lang="zh-TW" altLang="zh-HK" sz="2800" dirty="0">
                <a:latin typeface="Adobe 繁黑體 Std B" pitchFamily="34" charset="-120"/>
                <a:ea typeface="Adobe 繁黑體 Std B" pitchFamily="34" charset="-120"/>
              </a:rPr>
              <a:t>。</a:t>
            </a:r>
          </a:p>
        </p:txBody>
      </p:sp>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416" t="19896" r="6235" b="29484"/>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90760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1491630"/>
            <a:ext cx="4572000" cy="1938992"/>
          </a:xfrm>
          <a:prstGeom prst="rect">
            <a:avLst/>
          </a:prstGeom>
        </p:spPr>
        <p:txBody>
          <a:bodyPr>
            <a:spAutoFit/>
          </a:bodyPr>
          <a:lstStyle/>
          <a:p>
            <a:pPr marL="342900" indent="-342900">
              <a:buFont typeface="+mj-lt"/>
              <a:buAutoNum type="arabicPeriod"/>
            </a:pPr>
            <a:r>
              <a:rPr lang="zh-TW" altLang="zh-HK" sz="4000" b="1" dirty="0">
                <a:latin typeface="Adobe 繁黑體 Std B" pitchFamily="34" charset="-120"/>
                <a:ea typeface="Adobe 繁黑體 Std B" pitchFamily="34" charset="-120"/>
              </a:rPr>
              <a:t>喇</a:t>
            </a:r>
            <a:r>
              <a:rPr lang="zh-TW" altLang="zh-HK" sz="4000" b="1" dirty="0" smtClean="0">
                <a:latin typeface="Adobe 繁黑體 Std B" pitchFamily="34" charset="-120"/>
                <a:ea typeface="Adobe 繁黑體 Std B" pitchFamily="34" charset="-120"/>
              </a:rPr>
              <a:t>合一家</a:t>
            </a:r>
            <a:endParaRPr lang="en-US" altLang="zh-TW" sz="4000" b="1" dirty="0" smtClean="0">
              <a:latin typeface="Adobe 繁黑體 Std B" pitchFamily="34" charset="-120"/>
              <a:ea typeface="Adobe 繁黑體 Std B" pitchFamily="34" charset="-120"/>
            </a:endParaRPr>
          </a:p>
          <a:p>
            <a:pPr marL="342900" indent="-342900">
              <a:buFont typeface="+mj-lt"/>
              <a:buAutoNum type="arabicPeriod"/>
            </a:pPr>
            <a:endParaRPr lang="zh-TW" altLang="zh-HK" sz="4000" b="1" dirty="0">
              <a:latin typeface="Adobe 繁黑體 Std B" pitchFamily="34" charset="-120"/>
              <a:ea typeface="Adobe 繁黑體 Std B" pitchFamily="34" charset="-120"/>
            </a:endParaRPr>
          </a:p>
          <a:p>
            <a:pPr marL="342900" lvl="0" indent="-342900">
              <a:buFont typeface="+mj-lt"/>
              <a:buAutoNum type="arabicPeriod"/>
            </a:pPr>
            <a:r>
              <a:rPr lang="zh-TW" altLang="zh-HK" sz="4000" b="1" dirty="0" smtClean="0">
                <a:latin typeface="Adobe 繁黑體 Std B" pitchFamily="34" charset="-120"/>
                <a:ea typeface="Adobe 繁黑體 Std B" pitchFamily="34" charset="-120"/>
              </a:rPr>
              <a:t>喇</a:t>
            </a:r>
            <a:r>
              <a:rPr lang="zh-TW" altLang="zh-HK" sz="4000" b="1" dirty="0">
                <a:latin typeface="Adobe 繁黑體 Std B" pitchFamily="34" charset="-120"/>
                <a:ea typeface="Adobe 繁黑體 Std B" pitchFamily="34" charset="-120"/>
              </a:rPr>
              <a:t>合</a:t>
            </a:r>
            <a:r>
              <a:rPr lang="zh-TW" altLang="zh-HK" sz="4000" b="1" dirty="0" smtClean="0">
                <a:latin typeface="Adobe 繁黑體 Std B" pitchFamily="34" charset="-120"/>
                <a:ea typeface="Adobe 繁黑體 Std B" pitchFamily="34" charset="-120"/>
              </a:rPr>
              <a:t>自己</a:t>
            </a:r>
            <a:endParaRPr lang="zh-TW" altLang="zh-HK" sz="4000" b="1" dirty="0">
              <a:latin typeface="Adobe 繁黑體 Std B" pitchFamily="34" charset="-120"/>
              <a:ea typeface="Adobe 繁黑體 Std B" pitchFamily="34" charset="-120"/>
            </a:endParaRPr>
          </a:p>
        </p:txBody>
      </p:sp>
      <p:pic>
        <p:nvPicPr>
          <p:cNvPr id="3076" name="Picture 4" descr="ç¸éå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267494"/>
            <a:ext cx="5486400" cy="447139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6394" t="24368" r="12232" b="32315"/>
          <a:stretch/>
        </p:blipFill>
        <p:spPr bwMode="auto">
          <a:xfrm>
            <a:off x="16915" y="0"/>
            <a:ext cx="912708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61992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descr="Stationery"/>
          <p:cNvSpPr>
            <a:spLocks noChangeArrowheads="1"/>
          </p:cNvSpPr>
          <p:nvPr/>
        </p:nvSpPr>
        <p:spPr bwMode="auto">
          <a:xfrm>
            <a:off x="255589" y="350045"/>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亞伯拉罕</a:t>
            </a:r>
          </a:p>
        </p:txBody>
      </p:sp>
      <p:sp>
        <p:nvSpPr>
          <p:cNvPr id="26627" name="Rectangle 3" descr="Stationery"/>
          <p:cNvSpPr>
            <a:spLocks noChangeArrowheads="1"/>
          </p:cNvSpPr>
          <p:nvPr/>
        </p:nvSpPr>
        <p:spPr bwMode="auto">
          <a:xfrm>
            <a:off x="255589" y="981076"/>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以撒</a:t>
            </a:r>
          </a:p>
        </p:txBody>
      </p:sp>
      <p:sp>
        <p:nvSpPr>
          <p:cNvPr id="26628" name="Rectangle 4" descr="Stationery"/>
          <p:cNvSpPr>
            <a:spLocks noChangeArrowheads="1"/>
          </p:cNvSpPr>
          <p:nvPr/>
        </p:nvSpPr>
        <p:spPr bwMode="auto">
          <a:xfrm>
            <a:off x="255589" y="1610917"/>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雅各</a:t>
            </a:r>
          </a:p>
        </p:txBody>
      </p:sp>
      <p:sp>
        <p:nvSpPr>
          <p:cNvPr id="26629" name="Rectangle 5" descr="Stationery"/>
          <p:cNvSpPr>
            <a:spLocks noChangeArrowheads="1"/>
          </p:cNvSpPr>
          <p:nvPr/>
        </p:nvSpPr>
        <p:spPr bwMode="auto">
          <a:xfrm>
            <a:off x="255589" y="2243139"/>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猶大</a:t>
            </a:r>
          </a:p>
        </p:txBody>
      </p:sp>
      <p:sp>
        <p:nvSpPr>
          <p:cNvPr id="26630" name="Rectangle 6" descr="Stationery"/>
          <p:cNvSpPr>
            <a:spLocks noChangeArrowheads="1"/>
          </p:cNvSpPr>
          <p:nvPr/>
        </p:nvSpPr>
        <p:spPr bwMode="auto">
          <a:xfrm>
            <a:off x="255589" y="2872979"/>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法勒斯</a:t>
            </a:r>
          </a:p>
        </p:txBody>
      </p:sp>
      <p:sp>
        <p:nvSpPr>
          <p:cNvPr id="26631" name="Rectangle 7" descr="Stationery"/>
          <p:cNvSpPr>
            <a:spLocks noChangeArrowheads="1"/>
          </p:cNvSpPr>
          <p:nvPr/>
        </p:nvSpPr>
        <p:spPr bwMode="auto">
          <a:xfrm>
            <a:off x="255589" y="3504010"/>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希斯崙</a:t>
            </a:r>
          </a:p>
        </p:txBody>
      </p:sp>
      <p:sp>
        <p:nvSpPr>
          <p:cNvPr id="26632" name="Rectangle 8" descr="Stationery"/>
          <p:cNvSpPr>
            <a:spLocks noChangeArrowheads="1"/>
          </p:cNvSpPr>
          <p:nvPr/>
        </p:nvSpPr>
        <p:spPr bwMode="auto">
          <a:xfrm>
            <a:off x="255589" y="4136233"/>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亞蘭</a:t>
            </a:r>
            <a:endParaRPr lang="zh-HK" altLang="en-US" sz="2000">
              <a:solidFill>
                <a:schemeClr val="bg1"/>
              </a:solidFill>
              <a:ea typeface="SimHei" pitchFamily="49" charset="-122"/>
            </a:endParaRPr>
          </a:p>
        </p:txBody>
      </p:sp>
      <p:sp>
        <p:nvSpPr>
          <p:cNvPr id="26633" name="Rectangle 9" descr="Stationery"/>
          <p:cNvSpPr>
            <a:spLocks noChangeArrowheads="1"/>
          </p:cNvSpPr>
          <p:nvPr/>
        </p:nvSpPr>
        <p:spPr bwMode="auto">
          <a:xfrm>
            <a:off x="1755775" y="350045"/>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亞米拿達</a:t>
            </a:r>
          </a:p>
        </p:txBody>
      </p:sp>
      <p:sp>
        <p:nvSpPr>
          <p:cNvPr id="26634" name="Rectangle 10" descr="Stationery"/>
          <p:cNvSpPr>
            <a:spLocks noChangeArrowheads="1"/>
          </p:cNvSpPr>
          <p:nvPr/>
        </p:nvSpPr>
        <p:spPr bwMode="auto">
          <a:xfrm>
            <a:off x="1755775" y="981076"/>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拿順</a:t>
            </a:r>
          </a:p>
        </p:txBody>
      </p:sp>
      <p:sp>
        <p:nvSpPr>
          <p:cNvPr id="26635" name="Rectangle 11" descr="Stationery"/>
          <p:cNvSpPr>
            <a:spLocks noChangeArrowheads="1"/>
          </p:cNvSpPr>
          <p:nvPr/>
        </p:nvSpPr>
        <p:spPr bwMode="auto">
          <a:xfrm>
            <a:off x="1755775" y="1610917"/>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撒門</a:t>
            </a:r>
          </a:p>
        </p:txBody>
      </p:sp>
      <p:sp>
        <p:nvSpPr>
          <p:cNvPr id="26636" name="Rectangle 12" descr="Stationery"/>
          <p:cNvSpPr>
            <a:spLocks noChangeArrowheads="1"/>
          </p:cNvSpPr>
          <p:nvPr/>
        </p:nvSpPr>
        <p:spPr bwMode="auto">
          <a:xfrm>
            <a:off x="1755775" y="2243139"/>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波阿斯</a:t>
            </a:r>
          </a:p>
        </p:txBody>
      </p:sp>
      <p:sp>
        <p:nvSpPr>
          <p:cNvPr id="26637" name="Rectangle 13" descr="Stationery"/>
          <p:cNvSpPr>
            <a:spLocks noChangeArrowheads="1"/>
          </p:cNvSpPr>
          <p:nvPr/>
        </p:nvSpPr>
        <p:spPr bwMode="auto">
          <a:xfrm>
            <a:off x="1755775" y="2872979"/>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俄備得</a:t>
            </a:r>
          </a:p>
        </p:txBody>
      </p:sp>
      <p:sp>
        <p:nvSpPr>
          <p:cNvPr id="26638" name="Rectangle 14" descr="Stationery"/>
          <p:cNvSpPr>
            <a:spLocks noChangeArrowheads="1"/>
          </p:cNvSpPr>
          <p:nvPr/>
        </p:nvSpPr>
        <p:spPr bwMode="auto">
          <a:xfrm>
            <a:off x="1755775" y="3504010"/>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耶西</a:t>
            </a:r>
          </a:p>
        </p:txBody>
      </p:sp>
      <p:sp>
        <p:nvSpPr>
          <p:cNvPr id="26639" name="Rectangle 15" descr="Stationery"/>
          <p:cNvSpPr>
            <a:spLocks noChangeArrowheads="1"/>
          </p:cNvSpPr>
          <p:nvPr/>
        </p:nvSpPr>
        <p:spPr bwMode="auto">
          <a:xfrm>
            <a:off x="1755775" y="4136233"/>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大衛</a:t>
            </a:r>
          </a:p>
        </p:txBody>
      </p:sp>
      <p:sp>
        <p:nvSpPr>
          <p:cNvPr id="26640" name="Rectangle 16" descr="Parchment"/>
          <p:cNvSpPr>
            <a:spLocks noChangeArrowheads="1"/>
          </p:cNvSpPr>
          <p:nvPr/>
        </p:nvSpPr>
        <p:spPr bwMode="auto">
          <a:xfrm>
            <a:off x="3128964" y="350045"/>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大衛</a:t>
            </a:r>
          </a:p>
        </p:txBody>
      </p:sp>
      <p:sp>
        <p:nvSpPr>
          <p:cNvPr id="26641" name="Rectangle 17" descr="Parchment"/>
          <p:cNvSpPr>
            <a:spLocks noChangeArrowheads="1"/>
          </p:cNvSpPr>
          <p:nvPr/>
        </p:nvSpPr>
        <p:spPr bwMode="auto">
          <a:xfrm>
            <a:off x="3128964" y="981076"/>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所羅門</a:t>
            </a:r>
          </a:p>
        </p:txBody>
      </p:sp>
      <p:sp>
        <p:nvSpPr>
          <p:cNvPr id="26642" name="Rectangle 18" descr="Parchment"/>
          <p:cNvSpPr>
            <a:spLocks noChangeArrowheads="1"/>
          </p:cNvSpPr>
          <p:nvPr/>
        </p:nvSpPr>
        <p:spPr bwMode="auto">
          <a:xfrm>
            <a:off x="3128964" y="1610917"/>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羅波安</a:t>
            </a:r>
          </a:p>
        </p:txBody>
      </p:sp>
      <p:sp>
        <p:nvSpPr>
          <p:cNvPr id="26643" name="Rectangle 19" descr="Parchment"/>
          <p:cNvSpPr>
            <a:spLocks noChangeArrowheads="1"/>
          </p:cNvSpPr>
          <p:nvPr/>
        </p:nvSpPr>
        <p:spPr bwMode="auto">
          <a:xfrm>
            <a:off x="3128964" y="2243139"/>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亞比雅</a:t>
            </a:r>
          </a:p>
        </p:txBody>
      </p:sp>
      <p:sp>
        <p:nvSpPr>
          <p:cNvPr id="26644" name="Rectangle 20" descr="Parchment"/>
          <p:cNvSpPr>
            <a:spLocks noChangeArrowheads="1"/>
          </p:cNvSpPr>
          <p:nvPr/>
        </p:nvSpPr>
        <p:spPr bwMode="auto">
          <a:xfrm>
            <a:off x="3128964" y="2872979"/>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亞撒</a:t>
            </a:r>
          </a:p>
        </p:txBody>
      </p:sp>
      <p:sp>
        <p:nvSpPr>
          <p:cNvPr id="26645" name="Rectangle 21" descr="Parchment"/>
          <p:cNvSpPr>
            <a:spLocks noChangeArrowheads="1"/>
          </p:cNvSpPr>
          <p:nvPr/>
        </p:nvSpPr>
        <p:spPr bwMode="auto">
          <a:xfrm>
            <a:off x="3128964" y="3504010"/>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約沙法</a:t>
            </a:r>
          </a:p>
        </p:txBody>
      </p:sp>
      <p:sp>
        <p:nvSpPr>
          <p:cNvPr id="26646" name="Rectangle 22" descr="Parchment"/>
          <p:cNvSpPr>
            <a:spLocks noChangeArrowheads="1"/>
          </p:cNvSpPr>
          <p:nvPr/>
        </p:nvSpPr>
        <p:spPr bwMode="auto">
          <a:xfrm>
            <a:off x="3128964" y="4136233"/>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約蘭</a:t>
            </a:r>
          </a:p>
        </p:txBody>
      </p:sp>
      <p:sp>
        <p:nvSpPr>
          <p:cNvPr id="26647" name="Rectangle 23" descr="Parchment"/>
          <p:cNvSpPr>
            <a:spLocks noChangeArrowheads="1"/>
          </p:cNvSpPr>
          <p:nvPr/>
        </p:nvSpPr>
        <p:spPr bwMode="auto">
          <a:xfrm>
            <a:off x="4706939" y="350045"/>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烏西雅</a:t>
            </a:r>
          </a:p>
        </p:txBody>
      </p:sp>
      <p:sp>
        <p:nvSpPr>
          <p:cNvPr id="26648" name="Rectangle 24" descr="Parchment"/>
          <p:cNvSpPr>
            <a:spLocks noChangeArrowheads="1"/>
          </p:cNvSpPr>
          <p:nvPr/>
        </p:nvSpPr>
        <p:spPr bwMode="auto">
          <a:xfrm>
            <a:off x="4706939" y="981076"/>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約坦</a:t>
            </a:r>
          </a:p>
        </p:txBody>
      </p:sp>
      <p:sp>
        <p:nvSpPr>
          <p:cNvPr id="26649" name="Rectangle 25" descr="Parchment"/>
          <p:cNvSpPr>
            <a:spLocks noChangeArrowheads="1"/>
          </p:cNvSpPr>
          <p:nvPr/>
        </p:nvSpPr>
        <p:spPr bwMode="auto">
          <a:xfrm>
            <a:off x="4706939" y="1610917"/>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亞哈斯</a:t>
            </a:r>
          </a:p>
        </p:txBody>
      </p:sp>
      <p:sp>
        <p:nvSpPr>
          <p:cNvPr id="26650" name="Rectangle 26" descr="Parchment"/>
          <p:cNvSpPr>
            <a:spLocks noChangeArrowheads="1"/>
          </p:cNvSpPr>
          <p:nvPr/>
        </p:nvSpPr>
        <p:spPr bwMode="auto">
          <a:xfrm>
            <a:off x="4706939" y="2243139"/>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希西家</a:t>
            </a:r>
          </a:p>
        </p:txBody>
      </p:sp>
      <p:sp>
        <p:nvSpPr>
          <p:cNvPr id="26651" name="Rectangle 27" descr="Parchment"/>
          <p:cNvSpPr>
            <a:spLocks noChangeArrowheads="1"/>
          </p:cNvSpPr>
          <p:nvPr/>
        </p:nvSpPr>
        <p:spPr bwMode="auto">
          <a:xfrm>
            <a:off x="4706939" y="2872979"/>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瑪拿西</a:t>
            </a:r>
          </a:p>
        </p:txBody>
      </p:sp>
      <p:sp>
        <p:nvSpPr>
          <p:cNvPr id="26652" name="Rectangle 28" descr="Parchment"/>
          <p:cNvSpPr>
            <a:spLocks noChangeArrowheads="1"/>
          </p:cNvSpPr>
          <p:nvPr/>
        </p:nvSpPr>
        <p:spPr bwMode="auto">
          <a:xfrm>
            <a:off x="4706939" y="3504010"/>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亞們</a:t>
            </a:r>
          </a:p>
        </p:txBody>
      </p:sp>
      <p:sp>
        <p:nvSpPr>
          <p:cNvPr id="26653" name="Rectangle 29" descr="Parchment"/>
          <p:cNvSpPr>
            <a:spLocks noChangeArrowheads="1"/>
          </p:cNvSpPr>
          <p:nvPr/>
        </p:nvSpPr>
        <p:spPr bwMode="auto">
          <a:xfrm>
            <a:off x="4706939" y="4136233"/>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約西亞</a:t>
            </a:r>
          </a:p>
        </p:txBody>
      </p:sp>
      <p:sp>
        <p:nvSpPr>
          <p:cNvPr id="26654" name="Rectangle 30" descr="Recycled paper"/>
          <p:cNvSpPr>
            <a:spLocks noChangeArrowheads="1"/>
          </p:cNvSpPr>
          <p:nvPr/>
        </p:nvSpPr>
        <p:spPr bwMode="auto">
          <a:xfrm>
            <a:off x="6253164" y="350045"/>
            <a:ext cx="1171575" cy="46672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耶哥尼雅</a:t>
            </a:r>
          </a:p>
          <a:p>
            <a:pPr algn="ctr"/>
            <a:r>
              <a:rPr lang="en-US" altLang="zh-TW">
                <a:solidFill>
                  <a:schemeClr val="bg1"/>
                </a:solidFill>
                <a:latin typeface="SimHei" pitchFamily="49" charset="-122"/>
                <a:ea typeface="SimHei" pitchFamily="49" charset="-122"/>
              </a:rPr>
              <a:t>(</a:t>
            </a:r>
            <a:r>
              <a:rPr lang="zh-TW" altLang="en-US">
                <a:solidFill>
                  <a:schemeClr val="bg1"/>
                </a:solidFill>
                <a:latin typeface="SimHei" pitchFamily="49" charset="-122"/>
                <a:ea typeface="SimHei" pitchFamily="49" charset="-122"/>
              </a:rPr>
              <a:t>約雅斤</a:t>
            </a:r>
            <a:r>
              <a:rPr lang="en-US" altLang="zh-TW">
                <a:solidFill>
                  <a:schemeClr val="bg1"/>
                </a:solidFill>
                <a:latin typeface="SimHei" pitchFamily="49" charset="-122"/>
                <a:ea typeface="SimHei" pitchFamily="49" charset="-122"/>
              </a:rPr>
              <a:t>)</a:t>
            </a:r>
          </a:p>
        </p:txBody>
      </p:sp>
      <p:sp>
        <p:nvSpPr>
          <p:cNvPr id="26655" name="Rectangle 31" descr="Recycled paper"/>
          <p:cNvSpPr>
            <a:spLocks noChangeArrowheads="1"/>
          </p:cNvSpPr>
          <p:nvPr/>
        </p:nvSpPr>
        <p:spPr bwMode="auto">
          <a:xfrm>
            <a:off x="6253164" y="981076"/>
            <a:ext cx="1171575" cy="46672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撒拉鐵</a:t>
            </a:r>
          </a:p>
        </p:txBody>
      </p:sp>
      <p:sp>
        <p:nvSpPr>
          <p:cNvPr id="26656" name="Rectangle 32" descr="Recycled paper"/>
          <p:cNvSpPr>
            <a:spLocks noChangeArrowheads="1"/>
          </p:cNvSpPr>
          <p:nvPr/>
        </p:nvSpPr>
        <p:spPr bwMode="auto">
          <a:xfrm>
            <a:off x="6253164" y="1610917"/>
            <a:ext cx="1171575" cy="46672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所羅巴伯</a:t>
            </a:r>
          </a:p>
        </p:txBody>
      </p:sp>
      <p:sp>
        <p:nvSpPr>
          <p:cNvPr id="26657" name="Rectangle 33" descr="Recycled paper"/>
          <p:cNvSpPr>
            <a:spLocks noChangeArrowheads="1"/>
          </p:cNvSpPr>
          <p:nvPr/>
        </p:nvSpPr>
        <p:spPr bwMode="auto">
          <a:xfrm>
            <a:off x="6253164" y="2243139"/>
            <a:ext cx="1171575" cy="46672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亞比玉</a:t>
            </a:r>
          </a:p>
        </p:txBody>
      </p:sp>
      <p:sp>
        <p:nvSpPr>
          <p:cNvPr id="26658" name="Rectangle 34" descr="Recycled paper"/>
          <p:cNvSpPr>
            <a:spLocks noChangeArrowheads="1"/>
          </p:cNvSpPr>
          <p:nvPr/>
        </p:nvSpPr>
        <p:spPr bwMode="auto">
          <a:xfrm>
            <a:off x="6253164" y="2872979"/>
            <a:ext cx="1171575" cy="46672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以利亞敬</a:t>
            </a:r>
          </a:p>
        </p:txBody>
      </p:sp>
      <p:sp>
        <p:nvSpPr>
          <p:cNvPr id="26659" name="Rectangle 35" descr="Recycled paper"/>
          <p:cNvSpPr>
            <a:spLocks noChangeArrowheads="1"/>
          </p:cNvSpPr>
          <p:nvPr/>
        </p:nvSpPr>
        <p:spPr bwMode="auto">
          <a:xfrm>
            <a:off x="6253164" y="3504010"/>
            <a:ext cx="1171575" cy="46672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亞所</a:t>
            </a:r>
          </a:p>
        </p:txBody>
      </p:sp>
      <p:sp>
        <p:nvSpPr>
          <p:cNvPr id="26660" name="Rectangle 36" descr="Recycled paper"/>
          <p:cNvSpPr>
            <a:spLocks noChangeArrowheads="1"/>
          </p:cNvSpPr>
          <p:nvPr/>
        </p:nvSpPr>
        <p:spPr bwMode="auto">
          <a:xfrm>
            <a:off x="6253164" y="4136233"/>
            <a:ext cx="1171575" cy="46672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撒督</a:t>
            </a:r>
          </a:p>
        </p:txBody>
      </p:sp>
      <p:sp>
        <p:nvSpPr>
          <p:cNvPr id="26661" name="Rectangle 37" descr="Recycled paper"/>
          <p:cNvSpPr>
            <a:spLocks noChangeArrowheads="1"/>
          </p:cNvSpPr>
          <p:nvPr/>
        </p:nvSpPr>
        <p:spPr bwMode="auto">
          <a:xfrm>
            <a:off x="7753351" y="350045"/>
            <a:ext cx="1171575" cy="46672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亞金</a:t>
            </a:r>
          </a:p>
        </p:txBody>
      </p:sp>
      <p:sp>
        <p:nvSpPr>
          <p:cNvPr id="26662" name="Rectangle 38" descr="Recycled paper"/>
          <p:cNvSpPr>
            <a:spLocks noChangeArrowheads="1"/>
          </p:cNvSpPr>
          <p:nvPr/>
        </p:nvSpPr>
        <p:spPr bwMode="auto">
          <a:xfrm>
            <a:off x="7753351" y="898922"/>
            <a:ext cx="1171575" cy="46672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以律</a:t>
            </a:r>
          </a:p>
        </p:txBody>
      </p:sp>
      <p:sp>
        <p:nvSpPr>
          <p:cNvPr id="26663" name="Rectangle 39" descr="Recycled paper"/>
          <p:cNvSpPr>
            <a:spLocks noChangeArrowheads="1"/>
          </p:cNvSpPr>
          <p:nvPr/>
        </p:nvSpPr>
        <p:spPr bwMode="auto">
          <a:xfrm>
            <a:off x="7753351" y="1528763"/>
            <a:ext cx="1171575" cy="46672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以利亞撒</a:t>
            </a:r>
          </a:p>
        </p:txBody>
      </p:sp>
      <p:sp>
        <p:nvSpPr>
          <p:cNvPr id="26664" name="Rectangle 40" descr="Recycled paper"/>
          <p:cNvSpPr>
            <a:spLocks noChangeArrowheads="1"/>
          </p:cNvSpPr>
          <p:nvPr/>
        </p:nvSpPr>
        <p:spPr bwMode="auto">
          <a:xfrm>
            <a:off x="7753351" y="2160985"/>
            <a:ext cx="1171575" cy="46672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馬但</a:t>
            </a:r>
          </a:p>
        </p:txBody>
      </p:sp>
      <p:sp>
        <p:nvSpPr>
          <p:cNvPr id="26665" name="Rectangle 41" descr="Recycled paper"/>
          <p:cNvSpPr>
            <a:spLocks noChangeArrowheads="1"/>
          </p:cNvSpPr>
          <p:nvPr/>
        </p:nvSpPr>
        <p:spPr bwMode="auto">
          <a:xfrm>
            <a:off x="7753351" y="2790825"/>
            <a:ext cx="1171575" cy="46672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雅各</a:t>
            </a:r>
          </a:p>
        </p:txBody>
      </p:sp>
      <p:sp>
        <p:nvSpPr>
          <p:cNvPr id="26666" name="Rectangle 42" descr="Recycled paper"/>
          <p:cNvSpPr>
            <a:spLocks noChangeArrowheads="1"/>
          </p:cNvSpPr>
          <p:nvPr/>
        </p:nvSpPr>
        <p:spPr bwMode="auto">
          <a:xfrm>
            <a:off x="7753351" y="3421856"/>
            <a:ext cx="1171575" cy="46672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約瑟</a:t>
            </a:r>
          </a:p>
        </p:txBody>
      </p:sp>
      <p:sp>
        <p:nvSpPr>
          <p:cNvPr id="26667" name="Rectangle 43" descr="Bouquet"/>
          <p:cNvSpPr>
            <a:spLocks noChangeArrowheads="1"/>
          </p:cNvSpPr>
          <p:nvPr/>
        </p:nvSpPr>
        <p:spPr bwMode="auto">
          <a:xfrm>
            <a:off x="7753351" y="4054079"/>
            <a:ext cx="1171575" cy="466725"/>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耶穌</a:t>
            </a:r>
            <a:endParaRPr lang="zh-HK" altLang="en-US" sz="2000">
              <a:solidFill>
                <a:schemeClr val="bg1"/>
              </a:solidFill>
              <a:ea typeface="SimHei" pitchFamily="49" charset="-122"/>
            </a:endParaRPr>
          </a:p>
        </p:txBody>
      </p:sp>
      <p:cxnSp>
        <p:nvCxnSpPr>
          <p:cNvPr id="26668" name="AutoShape 44" descr="Stationery"/>
          <p:cNvCxnSpPr>
            <a:cxnSpLocks noChangeShapeType="1"/>
            <a:stCxn id="26626" idx="2"/>
            <a:endCxn id="26627" idx="0"/>
          </p:cNvCxnSpPr>
          <p:nvPr/>
        </p:nvCxnSpPr>
        <p:spPr bwMode="auto">
          <a:xfrm>
            <a:off x="841377" y="816770"/>
            <a:ext cx="0" cy="16430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69" name="AutoShape 45" descr="Stationery"/>
          <p:cNvCxnSpPr>
            <a:cxnSpLocks noChangeShapeType="1"/>
            <a:stCxn id="26627" idx="2"/>
            <a:endCxn id="26628" idx="0"/>
          </p:cNvCxnSpPr>
          <p:nvPr/>
        </p:nvCxnSpPr>
        <p:spPr bwMode="auto">
          <a:xfrm>
            <a:off x="841377" y="1447801"/>
            <a:ext cx="0" cy="16311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70" name="AutoShape 46" descr="Stationery"/>
          <p:cNvCxnSpPr>
            <a:cxnSpLocks noChangeShapeType="1"/>
            <a:stCxn id="26628" idx="2"/>
            <a:endCxn id="26629" idx="0"/>
          </p:cNvCxnSpPr>
          <p:nvPr/>
        </p:nvCxnSpPr>
        <p:spPr bwMode="auto">
          <a:xfrm>
            <a:off x="841377" y="2077642"/>
            <a:ext cx="0" cy="165497"/>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71" name="AutoShape 47" descr="Stationery"/>
          <p:cNvCxnSpPr>
            <a:cxnSpLocks noChangeShapeType="1"/>
            <a:stCxn id="26629" idx="2"/>
            <a:endCxn id="26630" idx="0"/>
          </p:cNvCxnSpPr>
          <p:nvPr/>
        </p:nvCxnSpPr>
        <p:spPr bwMode="auto">
          <a:xfrm>
            <a:off x="841377" y="2709864"/>
            <a:ext cx="0" cy="163115"/>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72" name="AutoShape 48" descr="Stationery"/>
          <p:cNvCxnSpPr>
            <a:cxnSpLocks noChangeShapeType="1"/>
            <a:stCxn id="26630" idx="2"/>
            <a:endCxn id="26631" idx="0"/>
          </p:cNvCxnSpPr>
          <p:nvPr/>
        </p:nvCxnSpPr>
        <p:spPr bwMode="auto">
          <a:xfrm>
            <a:off x="841377" y="3339704"/>
            <a:ext cx="0" cy="16430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73" name="AutoShape 49" descr="Stationery"/>
          <p:cNvCxnSpPr>
            <a:cxnSpLocks noChangeShapeType="1"/>
            <a:stCxn id="26631" idx="2"/>
            <a:endCxn id="26632" idx="0"/>
          </p:cNvCxnSpPr>
          <p:nvPr/>
        </p:nvCxnSpPr>
        <p:spPr bwMode="auto">
          <a:xfrm>
            <a:off x="841377" y="3970735"/>
            <a:ext cx="0" cy="165498"/>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74" name="AutoShape 50" descr="Stationery"/>
          <p:cNvCxnSpPr>
            <a:cxnSpLocks noChangeShapeType="1"/>
            <a:stCxn id="26633" idx="2"/>
            <a:endCxn id="26634" idx="0"/>
          </p:cNvCxnSpPr>
          <p:nvPr/>
        </p:nvCxnSpPr>
        <p:spPr bwMode="auto">
          <a:xfrm>
            <a:off x="2341563" y="816770"/>
            <a:ext cx="0" cy="16430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75" name="AutoShape 51" descr="Stationery"/>
          <p:cNvCxnSpPr>
            <a:cxnSpLocks noChangeShapeType="1"/>
            <a:stCxn id="26632" idx="3"/>
            <a:endCxn id="26633" idx="1"/>
          </p:cNvCxnSpPr>
          <p:nvPr/>
        </p:nvCxnSpPr>
        <p:spPr bwMode="auto">
          <a:xfrm flipV="1">
            <a:off x="1427164" y="583408"/>
            <a:ext cx="328611" cy="3786188"/>
          </a:xfrm>
          <a:prstGeom prst="bentConnector3">
            <a:avLst>
              <a:gd name="adj1" fmla="val 50000"/>
            </a:avLst>
          </a:prstGeom>
          <a:noFill/>
          <a:ln w="9525">
            <a:solidFill>
              <a:schemeClr val="tx1"/>
            </a:solidFill>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76" name="AutoShape 52" descr="Stationery"/>
          <p:cNvCxnSpPr>
            <a:cxnSpLocks noChangeShapeType="1"/>
            <a:stCxn id="26634" idx="2"/>
            <a:endCxn id="26635" idx="0"/>
          </p:cNvCxnSpPr>
          <p:nvPr/>
        </p:nvCxnSpPr>
        <p:spPr bwMode="auto">
          <a:xfrm>
            <a:off x="2341563" y="1447801"/>
            <a:ext cx="0" cy="16311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77" name="AutoShape 53" descr="Stationery"/>
          <p:cNvCxnSpPr>
            <a:cxnSpLocks noChangeShapeType="1"/>
            <a:stCxn id="26635" idx="2"/>
            <a:endCxn id="26636" idx="0"/>
          </p:cNvCxnSpPr>
          <p:nvPr/>
        </p:nvCxnSpPr>
        <p:spPr bwMode="auto">
          <a:xfrm>
            <a:off x="2341563" y="2077642"/>
            <a:ext cx="0" cy="165497"/>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78" name="AutoShape 54" descr="Stationery"/>
          <p:cNvCxnSpPr>
            <a:cxnSpLocks noChangeShapeType="1"/>
            <a:stCxn id="26636" idx="2"/>
            <a:endCxn id="26637" idx="0"/>
          </p:cNvCxnSpPr>
          <p:nvPr/>
        </p:nvCxnSpPr>
        <p:spPr bwMode="auto">
          <a:xfrm>
            <a:off x="2341563" y="2709864"/>
            <a:ext cx="0" cy="163115"/>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79" name="AutoShape 55" descr="Stationery"/>
          <p:cNvCxnSpPr>
            <a:cxnSpLocks noChangeShapeType="1"/>
            <a:stCxn id="26637" idx="2"/>
            <a:endCxn id="26638" idx="0"/>
          </p:cNvCxnSpPr>
          <p:nvPr/>
        </p:nvCxnSpPr>
        <p:spPr bwMode="auto">
          <a:xfrm>
            <a:off x="2341563" y="3339704"/>
            <a:ext cx="0" cy="16430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80" name="AutoShape 56" descr="Stationery"/>
          <p:cNvCxnSpPr>
            <a:cxnSpLocks noChangeShapeType="1"/>
            <a:stCxn id="26638" idx="2"/>
            <a:endCxn id="26639" idx="0"/>
          </p:cNvCxnSpPr>
          <p:nvPr/>
        </p:nvCxnSpPr>
        <p:spPr bwMode="auto">
          <a:xfrm>
            <a:off x="2341563" y="3970735"/>
            <a:ext cx="0" cy="165498"/>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81" name="AutoShape 57" descr="Parchment"/>
          <p:cNvCxnSpPr>
            <a:cxnSpLocks noChangeShapeType="1"/>
            <a:stCxn id="26640" idx="2"/>
            <a:endCxn id="26641" idx="0"/>
          </p:cNvCxnSpPr>
          <p:nvPr/>
        </p:nvCxnSpPr>
        <p:spPr bwMode="auto">
          <a:xfrm>
            <a:off x="3714752" y="816770"/>
            <a:ext cx="0" cy="16430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82" name="AutoShape 58" descr="Parchment"/>
          <p:cNvCxnSpPr>
            <a:cxnSpLocks noChangeShapeType="1"/>
            <a:stCxn id="26641" idx="2"/>
            <a:endCxn id="26642" idx="0"/>
          </p:cNvCxnSpPr>
          <p:nvPr/>
        </p:nvCxnSpPr>
        <p:spPr bwMode="auto">
          <a:xfrm>
            <a:off x="3714752" y="1447801"/>
            <a:ext cx="0" cy="16311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83" name="AutoShape 59" descr="Parchment"/>
          <p:cNvCxnSpPr>
            <a:cxnSpLocks noChangeShapeType="1"/>
            <a:stCxn id="26642" idx="2"/>
            <a:endCxn id="26643" idx="0"/>
          </p:cNvCxnSpPr>
          <p:nvPr/>
        </p:nvCxnSpPr>
        <p:spPr bwMode="auto">
          <a:xfrm>
            <a:off x="3714752" y="2077642"/>
            <a:ext cx="0" cy="165497"/>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84" name="AutoShape 60" descr="Parchment"/>
          <p:cNvCxnSpPr>
            <a:cxnSpLocks noChangeShapeType="1"/>
            <a:stCxn id="26643" idx="2"/>
            <a:endCxn id="26644" idx="0"/>
          </p:cNvCxnSpPr>
          <p:nvPr/>
        </p:nvCxnSpPr>
        <p:spPr bwMode="auto">
          <a:xfrm>
            <a:off x="3714752" y="2709864"/>
            <a:ext cx="0" cy="163115"/>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85" name="AutoShape 61" descr="Parchment"/>
          <p:cNvCxnSpPr>
            <a:cxnSpLocks noChangeShapeType="1"/>
            <a:stCxn id="26644" idx="2"/>
            <a:endCxn id="26645" idx="0"/>
          </p:cNvCxnSpPr>
          <p:nvPr/>
        </p:nvCxnSpPr>
        <p:spPr bwMode="auto">
          <a:xfrm>
            <a:off x="3714752" y="3339704"/>
            <a:ext cx="0" cy="16430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86" name="AutoShape 62" descr="Parchment"/>
          <p:cNvCxnSpPr>
            <a:cxnSpLocks noChangeShapeType="1"/>
            <a:stCxn id="26645" idx="2"/>
            <a:endCxn id="26646" idx="0"/>
          </p:cNvCxnSpPr>
          <p:nvPr/>
        </p:nvCxnSpPr>
        <p:spPr bwMode="auto">
          <a:xfrm>
            <a:off x="3714752" y="3970735"/>
            <a:ext cx="0" cy="165498"/>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87" name="AutoShape 63" descr="Parchment"/>
          <p:cNvCxnSpPr>
            <a:cxnSpLocks noChangeShapeType="1"/>
            <a:stCxn id="26714" idx="0"/>
            <a:endCxn id="26647" idx="1"/>
          </p:cNvCxnSpPr>
          <p:nvPr/>
        </p:nvCxnSpPr>
        <p:spPr bwMode="auto">
          <a:xfrm rot="5400000" flipH="1" flipV="1">
            <a:off x="4398964" y="696913"/>
            <a:ext cx="421480" cy="194470"/>
          </a:xfrm>
          <a:prstGeom prst="bentConnector2">
            <a:avLst/>
          </a:prstGeom>
          <a:noFill/>
          <a:ln w="9525">
            <a:solidFill>
              <a:schemeClr val="tx1"/>
            </a:solidFill>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88" name="AutoShape 64" descr="Parchment"/>
          <p:cNvCxnSpPr>
            <a:cxnSpLocks noChangeShapeType="1"/>
            <a:stCxn id="26647" idx="2"/>
            <a:endCxn id="26648" idx="0"/>
          </p:cNvCxnSpPr>
          <p:nvPr/>
        </p:nvCxnSpPr>
        <p:spPr bwMode="auto">
          <a:xfrm>
            <a:off x="5292727" y="816770"/>
            <a:ext cx="0" cy="16430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89" name="AutoShape 65" descr="Parchment"/>
          <p:cNvCxnSpPr>
            <a:cxnSpLocks noChangeShapeType="1"/>
            <a:stCxn id="26648" idx="2"/>
            <a:endCxn id="26649" idx="0"/>
          </p:cNvCxnSpPr>
          <p:nvPr/>
        </p:nvCxnSpPr>
        <p:spPr bwMode="auto">
          <a:xfrm>
            <a:off x="5292727" y="1447801"/>
            <a:ext cx="0" cy="16311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90" name="AutoShape 66" descr="Parchment"/>
          <p:cNvCxnSpPr>
            <a:cxnSpLocks noChangeShapeType="1"/>
            <a:stCxn id="26649" idx="2"/>
            <a:endCxn id="26650" idx="0"/>
          </p:cNvCxnSpPr>
          <p:nvPr/>
        </p:nvCxnSpPr>
        <p:spPr bwMode="auto">
          <a:xfrm>
            <a:off x="5292727" y="2077642"/>
            <a:ext cx="0" cy="165497"/>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91" name="AutoShape 67" descr="Parchment"/>
          <p:cNvCxnSpPr>
            <a:cxnSpLocks noChangeShapeType="1"/>
            <a:stCxn id="26650" idx="2"/>
            <a:endCxn id="26651" idx="0"/>
          </p:cNvCxnSpPr>
          <p:nvPr/>
        </p:nvCxnSpPr>
        <p:spPr bwMode="auto">
          <a:xfrm>
            <a:off x="5292727" y="2709864"/>
            <a:ext cx="0" cy="163115"/>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92" name="AutoShape 68" descr="Parchment"/>
          <p:cNvCxnSpPr>
            <a:cxnSpLocks noChangeShapeType="1"/>
            <a:stCxn id="26651" idx="2"/>
            <a:endCxn id="26652" idx="0"/>
          </p:cNvCxnSpPr>
          <p:nvPr/>
        </p:nvCxnSpPr>
        <p:spPr bwMode="auto">
          <a:xfrm>
            <a:off x="5292727" y="3339704"/>
            <a:ext cx="0" cy="16430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93" name="AutoShape 69" descr="Parchment"/>
          <p:cNvCxnSpPr>
            <a:cxnSpLocks noChangeShapeType="1"/>
            <a:stCxn id="26652" idx="2"/>
            <a:endCxn id="26653" idx="0"/>
          </p:cNvCxnSpPr>
          <p:nvPr/>
        </p:nvCxnSpPr>
        <p:spPr bwMode="auto">
          <a:xfrm>
            <a:off x="5292727" y="3970735"/>
            <a:ext cx="0" cy="165498"/>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94" name="AutoShape 70" descr="Stationery"/>
          <p:cNvCxnSpPr>
            <a:cxnSpLocks noChangeShapeType="1"/>
            <a:stCxn id="26716" idx="0"/>
            <a:endCxn id="26654" idx="1"/>
          </p:cNvCxnSpPr>
          <p:nvPr/>
        </p:nvCxnSpPr>
        <p:spPr bwMode="auto">
          <a:xfrm rot="5400000" flipH="1" flipV="1">
            <a:off x="5507039" y="1144588"/>
            <a:ext cx="1307304" cy="184945"/>
          </a:xfrm>
          <a:prstGeom prst="bentConnector2">
            <a:avLst/>
          </a:prstGeom>
          <a:noFill/>
          <a:ln w="9525">
            <a:solidFill>
              <a:schemeClr val="tx1"/>
            </a:solidFill>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95" name="AutoShape 71" descr="Recycled paper"/>
          <p:cNvCxnSpPr>
            <a:cxnSpLocks noChangeShapeType="1"/>
            <a:stCxn id="26654" idx="2"/>
            <a:endCxn id="26655" idx="0"/>
          </p:cNvCxnSpPr>
          <p:nvPr/>
        </p:nvCxnSpPr>
        <p:spPr bwMode="auto">
          <a:xfrm>
            <a:off x="6838952" y="816770"/>
            <a:ext cx="0" cy="16430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96" name="AutoShape 72" descr="Recycled paper"/>
          <p:cNvCxnSpPr>
            <a:cxnSpLocks noChangeShapeType="1"/>
            <a:stCxn id="26655" idx="2"/>
            <a:endCxn id="26656" idx="0"/>
          </p:cNvCxnSpPr>
          <p:nvPr/>
        </p:nvCxnSpPr>
        <p:spPr bwMode="auto">
          <a:xfrm>
            <a:off x="6838952" y="1447801"/>
            <a:ext cx="0" cy="16311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97" name="AutoShape 73" descr="Recycled paper"/>
          <p:cNvCxnSpPr>
            <a:cxnSpLocks noChangeShapeType="1"/>
            <a:stCxn id="26656" idx="2"/>
            <a:endCxn id="26657" idx="0"/>
          </p:cNvCxnSpPr>
          <p:nvPr/>
        </p:nvCxnSpPr>
        <p:spPr bwMode="auto">
          <a:xfrm>
            <a:off x="6838952" y="2077642"/>
            <a:ext cx="0" cy="165497"/>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98" name="AutoShape 74" descr="Recycled paper"/>
          <p:cNvCxnSpPr>
            <a:cxnSpLocks noChangeShapeType="1"/>
            <a:stCxn id="26657" idx="2"/>
            <a:endCxn id="26658" idx="0"/>
          </p:cNvCxnSpPr>
          <p:nvPr/>
        </p:nvCxnSpPr>
        <p:spPr bwMode="auto">
          <a:xfrm>
            <a:off x="6838952" y="2709864"/>
            <a:ext cx="0" cy="163115"/>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99" name="AutoShape 75" descr="Recycled paper"/>
          <p:cNvCxnSpPr>
            <a:cxnSpLocks noChangeShapeType="1"/>
            <a:stCxn id="26658" idx="2"/>
            <a:endCxn id="26659" idx="0"/>
          </p:cNvCxnSpPr>
          <p:nvPr/>
        </p:nvCxnSpPr>
        <p:spPr bwMode="auto">
          <a:xfrm>
            <a:off x="6838952" y="3339704"/>
            <a:ext cx="0" cy="16430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700" name="AutoShape 76" descr="Recycled paper"/>
          <p:cNvCxnSpPr>
            <a:cxnSpLocks noChangeShapeType="1"/>
            <a:stCxn id="26659" idx="2"/>
            <a:endCxn id="26660" idx="0"/>
          </p:cNvCxnSpPr>
          <p:nvPr/>
        </p:nvCxnSpPr>
        <p:spPr bwMode="auto">
          <a:xfrm>
            <a:off x="6838952" y="3970735"/>
            <a:ext cx="0" cy="165498"/>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701" name="AutoShape 77" descr="Recycled paper"/>
          <p:cNvCxnSpPr>
            <a:cxnSpLocks noChangeShapeType="1"/>
            <a:stCxn id="26660" idx="3"/>
            <a:endCxn id="26661" idx="1"/>
          </p:cNvCxnSpPr>
          <p:nvPr/>
        </p:nvCxnSpPr>
        <p:spPr bwMode="auto">
          <a:xfrm flipV="1">
            <a:off x="7424739" y="583408"/>
            <a:ext cx="328612" cy="3786188"/>
          </a:xfrm>
          <a:prstGeom prst="bentConnector3">
            <a:avLst>
              <a:gd name="adj1" fmla="val 50000"/>
            </a:avLst>
          </a:prstGeom>
          <a:noFill/>
          <a:ln w="9525">
            <a:solidFill>
              <a:schemeClr val="tx1"/>
            </a:solidFill>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702" name="AutoShape 78" descr="Recycled paper"/>
          <p:cNvCxnSpPr>
            <a:cxnSpLocks noChangeShapeType="1"/>
            <a:stCxn id="26661" idx="2"/>
            <a:endCxn id="26662" idx="0"/>
          </p:cNvCxnSpPr>
          <p:nvPr/>
        </p:nvCxnSpPr>
        <p:spPr bwMode="auto">
          <a:xfrm>
            <a:off x="8339139" y="816770"/>
            <a:ext cx="0" cy="82152"/>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703" name="AutoShape 79" descr="Recycled paper"/>
          <p:cNvCxnSpPr>
            <a:cxnSpLocks noChangeShapeType="1"/>
            <a:stCxn id="26662" idx="2"/>
            <a:endCxn id="26663" idx="0"/>
          </p:cNvCxnSpPr>
          <p:nvPr/>
        </p:nvCxnSpPr>
        <p:spPr bwMode="auto">
          <a:xfrm rot="5400000">
            <a:off x="8257581" y="1447205"/>
            <a:ext cx="163115" cy="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704" name="AutoShape 80" descr="Recycled paper"/>
          <p:cNvCxnSpPr>
            <a:cxnSpLocks noChangeShapeType="1"/>
            <a:stCxn id="26663" idx="2"/>
            <a:endCxn id="26664" idx="0"/>
          </p:cNvCxnSpPr>
          <p:nvPr/>
        </p:nvCxnSpPr>
        <p:spPr bwMode="auto">
          <a:xfrm rot="5400000">
            <a:off x="8256390" y="2078237"/>
            <a:ext cx="165497" cy="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705" name="AutoShape 81" descr="Recycled paper"/>
          <p:cNvCxnSpPr>
            <a:cxnSpLocks noChangeShapeType="1"/>
            <a:stCxn id="26664" idx="2"/>
            <a:endCxn id="26665" idx="0"/>
          </p:cNvCxnSpPr>
          <p:nvPr/>
        </p:nvCxnSpPr>
        <p:spPr bwMode="auto">
          <a:xfrm rot="5400000">
            <a:off x="8257581" y="2709268"/>
            <a:ext cx="163115" cy="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706" name="AutoShape 82" descr="Recycled paper"/>
          <p:cNvCxnSpPr>
            <a:cxnSpLocks noChangeShapeType="1"/>
            <a:stCxn id="26665" idx="2"/>
            <a:endCxn id="26666" idx="0"/>
          </p:cNvCxnSpPr>
          <p:nvPr/>
        </p:nvCxnSpPr>
        <p:spPr bwMode="auto">
          <a:xfrm rot="5400000">
            <a:off x="8256985" y="3339704"/>
            <a:ext cx="164306" cy="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707" name="AutoShape 83" descr="Recycled paper"/>
          <p:cNvCxnSpPr>
            <a:cxnSpLocks noChangeShapeType="1"/>
            <a:stCxn id="26666" idx="2"/>
            <a:endCxn id="26667" idx="0"/>
          </p:cNvCxnSpPr>
          <p:nvPr/>
        </p:nvCxnSpPr>
        <p:spPr bwMode="auto">
          <a:xfrm rot="5400000">
            <a:off x="8256390" y="3971330"/>
            <a:ext cx="165497" cy="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714" name="Rectangle 90"/>
          <p:cNvSpPr>
            <a:spLocks noChangeArrowheads="1"/>
          </p:cNvSpPr>
          <p:nvPr/>
        </p:nvSpPr>
        <p:spPr bwMode="auto">
          <a:xfrm>
            <a:off x="4322763" y="1004888"/>
            <a:ext cx="379412" cy="2792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a:solidFill>
                  <a:srgbClr val="663300"/>
                </a:solidFill>
                <a:ea typeface="SimHei" pitchFamily="49" charset="-122"/>
              </a:rPr>
              <a:t>省</a:t>
            </a:r>
          </a:p>
          <a:p>
            <a:pPr algn="ctr"/>
            <a:r>
              <a:rPr lang="zh-TW" altLang="en-US">
                <a:solidFill>
                  <a:srgbClr val="663300"/>
                </a:solidFill>
                <a:ea typeface="SimHei" pitchFamily="49" charset="-122"/>
              </a:rPr>
              <a:t>略</a:t>
            </a:r>
          </a:p>
          <a:p>
            <a:pPr algn="ctr"/>
            <a:r>
              <a:rPr lang="zh-TW" altLang="en-US">
                <a:solidFill>
                  <a:srgbClr val="663300"/>
                </a:solidFill>
                <a:ea typeface="SimHei" pitchFamily="49" charset="-122"/>
              </a:rPr>
              <a:t>亞</a:t>
            </a:r>
          </a:p>
          <a:p>
            <a:pPr algn="ctr"/>
            <a:r>
              <a:rPr lang="zh-TW" altLang="en-US">
                <a:solidFill>
                  <a:srgbClr val="663300"/>
                </a:solidFill>
                <a:ea typeface="SimHei" pitchFamily="49" charset="-122"/>
              </a:rPr>
              <a:t>哈</a:t>
            </a:r>
          </a:p>
          <a:p>
            <a:pPr algn="ctr"/>
            <a:r>
              <a:rPr lang="zh-TW" altLang="en-US">
                <a:solidFill>
                  <a:srgbClr val="663300"/>
                </a:solidFill>
                <a:ea typeface="SimHei" pitchFamily="49" charset="-122"/>
              </a:rPr>
              <a:t>謝</a:t>
            </a:r>
          </a:p>
          <a:p>
            <a:pPr algn="ctr"/>
            <a:r>
              <a:rPr lang="zh-TW" altLang="en-US">
                <a:solidFill>
                  <a:srgbClr val="663300"/>
                </a:solidFill>
                <a:ea typeface="新細明體" pitchFamily="18" charset="-120"/>
              </a:rPr>
              <a:t>、</a:t>
            </a:r>
          </a:p>
          <a:p>
            <a:pPr algn="ctr"/>
            <a:r>
              <a:rPr lang="zh-TW" altLang="en-US">
                <a:solidFill>
                  <a:srgbClr val="663300"/>
                </a:solidFill>
                <a:ea typeface="SimHei" pitchFamily="49" charset="-122"/>
              </a:rPr>
              <a:t>約</a:t>
            </a:r>
          </a:p>
          <a:p>
            <a:pPr algn="ctr"/>
            <a:r>
              <a:rPr lang="zh-TW" altLang="en-US">
                <a:solidFill>
                  <a:srgbClr val="663300"/>
                </a:solidFill>
                <a:ea typeface="SimHei" pitchFamily="49" charset="-122"/>
              </a:rPr>
              <a:t>阿</a:t>
            </a:r>
          </a:p>
          <a:p>
            <a:pPr algn="ctr"/>
            <a:r>
              <a:rPr lang="zh-TW" altLang="en-US">
                <a:solidFill>
                  <a:srgbClr val="663300"/>
                </a:solidFill>
                <a:ea typeface="SimHei" pitchFamily="49" charset="-122"/>
              </a:rPr>
              <a:t>施</a:t>
            </a:r>
          </a:p>
          <a:p>
            <a:pPr algn="ctr"/>
            <a:r>
              <a:rPr lang="zh-TW" altLang="en-US">
                <a:solidFill>
                  <a:srgbClr val="663300"/>
                </a:solidFill>
                <a:ea typeface="新細明體" pitchFamily="18" charset="-120"/>
              </a:rPr>
              <a:t>、</a:t>
            </a:r>
          </a:p>
          <a:p>
            <a:pPr algn="ctr"/>
            <a:r>
              <a:rPr lang="zh-TW" altLang="en-US">
                <a:solidFill>
                  <a:srgbClr val="663300"/>
                </a:solidFill>
                <a:ea typeface="SimHei" pitchFamily="49" charset="-122"/>
              </a:rPr>
              <a:t>亞</a:t>
            </a:r>
          </a:p>
          <a:p>
            <a:pPr algn="ctr"/>
            <a:r>
              <a:rPr lang="zh-TW" altLang="en-US">
                <a:solidFill>
                  <a:srgbClr val="663300"/>
                </a:solidFill>
                <a:ea typeface="SimHei" pitchFamily="49" charset="-122"/>
              </a:rPr>
              <a:t>瑪</a:t>
            </a:r>
          </a:p>
          <a:p>
            <a:pPr algn="ctr"/>
            <a:r>
              <a:rPr lang="zh-TW" altLang="en-US">
                <a:solidFill>
                  <a:srgbClr val="663300"/>
                </a:solidFill>
                <a:ea typeface="SimHei" pitchFamily="49" charset="-122"/>
              </a:rPr>
              <a:t>謝</a:t>
            </a:r>
          </a:p>
        </p:txBody>
      </p:sp>
      <p:cxnSp>
        <p:nvCxnSpPr>
          <p:cNvPr id="26715" name="AutoShape 91"/>
          <p:cNvCxnSpPr>
            <a:cxnSpLocks noChangeShapeType="1"/>
            <a:stCxn id="26646" idx="3"/>
            <a:endCxn id="26714" idx="2"/>
          </p:cNvCxnSpPr>
          <p:nvPr/>
        </p:nvCxnSpPr>
        <p:spPr bwMode="auto">
          <a:xfrm flipV="1">
            <a:off x="4300539" y="3796904"/>
            <a:ext cx="211930" cy="572692"/>
          </a:xfrm>
          <a:prstGeom prst="bentConnector2">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716" name="Rectangle 92"/>
          <p:cNvSpPr>
            <a:spLocks noChangeArrowheads="1"/>
          </p:cNvSpPr>
          <p:nvPr/>
        </p:nvSpPr>
        <p:spPr bwMode="auto">
          <a:xfrm>
            <a:off x="5878513" y="1890712"/>
            <a:ext cx="379412"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a:solidFill>
                  <a:srgbClr val="663300"/>
                </a:solidFill>
                <a:ea typeface="SimHei" pitchFamily="49" charset="-122"/>
              </a:rPr>
              <a:t>省</a:t>
            </a:r>
          </a:p>
          <a:p>
            <a:pPr algn="ctr"/>
            <a:r>
              <a:rPr lang="zh-TW" altLang="en-US">
                <a:solidFill>
                  <a:srgbClr val="663300"/>
                </a:solidFill>
                <a:ea typeface="SimHei" pitchFamily="49" charset="-122"/>
              </a:rPr>
              <a:t>略</a:t>
            </a:r>
          </a:p>
          <a:p>
            <a:pPr algn="ctr"/>
            <a:r>
              <a:rPr lang="zh-TW" altLang="en-US">
                <a:solidFill>
                  <a:srgbClr val="663300"/>
                </a:solidFill>
                <a:ea typeface="SimHei" pitchFamily="49" charset="-122"/>
              </a:rPr>
              <a:t>約</a:t>
            </a:r>
          </a:p>
          <a:p>
            <a:pPr algn="ctr"/>
            <a:r>
              <a:rPr lang="zh-TW" altLang="en-US">
                <a:solidFill>
                  <a:srgbClr val="663300"/>
                </a:solidFill>
                <a:ea typeface="SimHei" pitchFamily="49" charset="-122"/>
              </a:rPr>
              <a:t>雅</a:t>
            </a:r>
          </a:p>
          <a:p>
            <a:pPr algn="ctr"/>
            <a:r>
              <a:rPr lang="zh-TW" altLang="en-US">
                <a:solidFill>
                  <a:srgbClr val="663300"/>
                </a:solidFill>
                <a:ea typeface="SimHei" pitchFamily="49" charset="-122"/>
              </a:rPr>
              <a:t>敬</a:t>
            </a:r>
          </a:p>
        </p:txBody>
      </p:sp>
      <p:cxnSp>
        <p:nvCxnSpPr>
          <p:cNvPr id="26718" name="AutoShape 94"/>
          <p:cNvCxnSpPr>
            <a:cxnSpLocks noChangeShapeType="1"/>
            <a:stCxn id="26653" idx="3"/>
            <a:endCxn id="26716" idx="2"/>
          </p:cNvCxnSpPr>
          <p:nvPr/>
        </p:nvCxnSpPr>
        <p:spPr bwMode="auto">
          <a:xfrm flipV="1">
            <a:off x="5878514" y="3019425"/>
            <a:ext cx="189705" cy="1350171"/>
          </a:xfrm>
          <a:prstGeom prst="bentConnector2">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719" name="AutoShape 95"/>
          <p:cNvSpPr>
            <a:spLocks/>
          </p:cNvSpPr>
          <p:nvPr/>
        </p:nvSpPr>
        <p:spPr bwMode="auto">
          <a:xfrm rot="16200000">
            <a:off x="1522214" y="3357364"/>
            <a:ext cx="136922" cy="2597150"/>
          </a:xfrm>
          <a:prstGeom prst="leftBrace">
            <a:avLst>
              <a:gd name="adj1" fmla="val 118551"/>
              <a:gd name="adj2" fmla="val 50000"/>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26720" name="Text Box 96"/>
          <p:cNvSpPr txBox="1">
            <a:spLocks noChangeArrowheads="1"/>
          </p:cNvSpPr>
          <p:nvPr/>
        </p:nvSpPr>
        <p:spPr bwMode="auto">
          <a:xfrm>
            <a:off x="986969" y="4726782"/>
            <a:ext cx="12105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sz="2000" dirty="0">
                <a:solidFill>
                  <a:schemeClr val="bg1"/>
                </a:solidFill>
                <a:latin typeface="SimHei" pitchFamily="49" charset="-122"/>
                <a:ea typeface="SimHei" pitchFamily="49" charset="-122"/>
              </a:rPr>
              <a:t>列祖時期</a:t>
            </a:r>
          </a:p>
        </p:txBody>
      </p:sp>
      <p:sp>
        <p:nvSpPr>
          <p:cNvPr id="26722" name="Text Box 98"/>
          <p:cNvSpPr txBox="1">
            <a:spLocks noChangeArrowheads="1"/>
          </p:cNvSpPr>
          <p:nvPr/>
        </p:nvSpPr>
        <p:spPr bwMode="auto">
          <a:xfrm>
            <a:off x="3896856" y="4716067"/>
            <a:ext cx="12105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sz="2000" dirty="0">
                <a:solidFill>
                  <a:schemeClr val="bg1"/>
                </a:solidFill>
                <a:latin typeface="SimHei" pitchFamily="49" charset="-122"/>
                <a:ea typeface="SimHei" pitchFamily="49" charset="-122"/>
              </a:rPr>
              <a:t>王國時期</a:t>
            </a:r>
          </a:p>
        </p:txBody>
      </p:sp>
      <p:sp>
        <p:nvSpPr>
          <p:cNvPr id="26723" name="AutoShape 99"/>
          <p:cNvSpPr>
            <a:spLocks/>
          </p:cNvSpPr>
          <p:nvPr/>
        </p:nvSpPr>
        <p:spPr bwMode="auto">
          <a:xfrm rot="16200000">
            <a:off x="7521377" y="3344268"/>
            <a:ext cx="136922" cy="2597150"/>
          </a:xfrm>
          <a:prstGeom prst="leftBrace">
            <a:avLst>
              <a:gd name="adj1" fmla="val 118550"/>
              <a:gd name="adj2" fmla="val 50000"/>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26724" name="Text Box 100"/>
          <p:cNvSpPr txBox="1">
            <a:spLocks noChangeArrowheads="1"/>
          </p:cNvSpPr>
          <p:nvPr/>
        </p:nvSpPr>
        <p:spPr bwMode="auto">
          <a:xfrm>
            <a:off x="6857891" y="4713685"/>
            <a:ext cx="14670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sz="2000" dirty="0">
                <a:solidFill>
                  <a:schemeClr val="bg1"/>
                </a:solidFill>
                <a:latin typeface="SimHei" pitchFamily="49" charset="-122"/>
                <a:ea typeface="SimHei" pitchFamily="49" charset="-122"/>
              </a:rPr>
              <a:t>被擄後時期</a:t>
            </a:r>
          </a:p>
        </p:txBody>
      </p:sp>
      <p:sp>
        <p:nvSpPr>
          <p:cNvPr id="26725" name="AutoShape 101"/>
          <p:cNvSpPr>
            <a:spLocks/>
          </p:cNvSpPr>
          <p:nvPr/>
        </p:nvSpPr>
        <p:spPr bwMode="auto">
          <a:xfrm rot="16200000">
            <a:off x="4438452" y="3264099"/>
            <a:ext cx="136922" cy="2762250"/>
          </a:xfrm>
          <a:prstGeom prst="leftBrace">
            <a:avLst>
              <a:gd name="adj1" fmla="val 126087"/>
              <a:gd name="adj2" fmla="val 50000"/>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6566" t="25881" r="12800" b="32182"/>
          <a:stretch/>
        </p:blipFill>
        <p:spPr bwMode="auto">
          <a:xfrm>
            <a:off x="0" y="-22878"/>
            <a:ext cx="9144000" cy="5136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8219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02" name="Rectangle 46"/>
          <p:cNvSpPr>
            <a:spLocks noChangeArrowheads="1"/>
          </p:cNvSpPr>
          <p:nvPr/>
        </p:nvSpPr>
        <p:spPr bwMode="auto">
          <a:xfrm>
            <a:off x="0" y="0"/>
            <a:ext cx="762000" cy="5143500"/>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70697" name="Rectangle 41"/>
          <p:cNvSpPr>
            <a:spLocks noChangeArrowheads="1"/>
          </p:cNvSpPr>
          <p:nvPr/>
        </p:nvSpPr>
        <p:spPr bwMode="auto">
          <a:xfrm>
            <a:off x="762000" y="0"/>
            <a:ext cx="3733800" cy="5143500"/>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70696" name="Rectangle 40"/>
          <p:cNvSpPr>
            <a:spLocks noChangeArrowheads="1"/>
          </p:cNvSpPr>
          <p:nvPr/>
        </p:nvSpPr>
        <p:spPr bwMode="auto">
          <a:xfrm>
            <a:off x="4495800" y="0"/>
            <a:ext cx="609600" cy="5143500"/>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70695" name="Rectangle 39"/>
          <p:cNvSpPr>
            <a:spLocks noChangeArrowheads="1"/>
          </p:cNvSpPr>
          <p:nvPr/>
        </p:nvSpPr>
        <p:spPr bwMode="auto">
          <a:xfrm>
            <a:off x="5105400" y="0"/>
            <a:ext cx="2667000" cy="514350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70694" name="Rectangle 38"/>
          <p:cNvSpPr>
            <a:spLocks noChangeArrowheads="1"/>
          </p:cNvSpPr>
          <p:nvPr/>
        </p:nvSpPr>
        <p:spPr bwMode="auto">
          <a:xfrm>
            <a:off x="7772400" y="0"/>
            <a:ext cx="1371600" cy="5143500"/>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70660" name="Rectangle 4" descr="Stationery"/>
          <p:cNvSpPr>
            <a:spLocks noChangeArrowheads="1"/>
          </p:cNvSpPr>
          <p:nvPr/>
        </p:nvSpPr>
        <p:spPr bwMode="auto">
          <a:xfrm>
            <a:off x="533400" y="952500"/>
            <a:ext cx="533400" cy="120015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猶</a:t>
            </a:r>
          </a:p>
          <a:p>
            <a:pPr algn="ctr"/>
            <a:r>
              <a:rPr lang="zh-TW" altLang="en-US" sz="2000">
                <a:solidFill>
                  <a:schemeClr val="bg1"/>
                </a:solidFill>
                <a:ea typeface="SimHei" pitchFamily="49" charset="-122"/>
              </a:rPr>
              <a:t>大</a:t>
            </a:r>
          </a:p>
        </p:txBody>
      </p:sp>
      <p:sp>
        <p:nvSpPr>
          <p:cNvPr id="70661" name="Rectangle 5" descr="Pink tissue paper"/>
          <p:cNvSpPr>
            <a:spLocks noChangeArrowheads="1"/>
          </p:cNvSpPr>
          <p:nvPr/>
        </p:nvSpPr>
        <p:spPr bwMode="auto">
          <a:xfrm>
            <a:off x="533400" y="2266950"/>
            <a:ext cx="533400" cy="120015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他</a:t>
            </a:r>
          </a:p>
          <a:p>
            <a:pPr algn="ctr"/>
            <a:r>
              <a:rPr lang="zh-TW" altLang="en-US" sz="2000">
                <a:solidFill>
                  <a:schemeClr val="bg1"/>
                </a:solidFill>
                <a:ea typeface="SimHei" pitchFamily="49" charset="-122"/>
              </a:rPr>
              <a:t>瑪</a:t>
            </a:r>
          </a:p>
        </p:txBody>
      </p:sp>
      <p:sp>
        <p:nvSpPr>
          <p:cNvPr id="70662" name="Rectangle 6" descr="Stationery"/>
          <p:cNvSpPr>
            <a:spLocks noChangeArrowheads="1"/>
          </p:cNvSpPr>
          <p:nvPr/>
        </p:nvSpPr>
        <p:spPr bwMode="auto">
          <a:xfrm>
            <a:off x="1447800" y="1638300"/>
            <a:ext cx="533400" cy="120015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法</a:t>
            </a:r>
          </a:p>
          <a:p>
            <a:pPr algn="ctr"/>
            <a:r>
              <a:rPr lang="zh-TW" altLang="en-US" sz="2000">
                <a:solidFill>
                  <a:schemeClr val="bg1"/>
                </a:solidFill>
                <a:ea typeface="SimHei" pitchFamily="49" charset="-122"/>
              </a:rPr>
              <a:t>勒</a:t>
            </a:r>
          </a:p>
          <a:p>
            <a:pPr algn="ctr"/>
            <a:r>
              <a:rPr lang="zh-TW" altLang="en-US" sz="2000">
                <a:solidFill>
                  <a:schemeClr val="bg1"/>
                </a:solidFill>
                <a:ea typeface="SimHei" pitchFamily="49" charset="-122"/>
              </a:rPr>
              <a:t>斯</a:t>
            </a:r>
          </a:p>
        </p:txBody>
      </p:sp>
      <p:sp>
        <p:nvSpPr>
          <p:cNvPr id="70663" name="Rectangle 7" descr="Stationery"/>
          <p:cNvSpPr>
            <a:spLocks noChangeArrowheads="1"/>
          </p:cNvSpPr>
          <p:nvPr/>
        </p:nvSpPr>
        <p:spPr bwMode="auto">
          <a:xfrm>
            <a:off x="2133600" y="1638300"/>
            <a:ext cx="533400" cy="120015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希</a:t>
            </a:r>
          </a:p>
          <a:p>
            <a:pPr algn="ctr"/>
            <a:r>
              <a:rPr lang="zh-TW" altLang="en-US" sz="2000">
                <a:solidFill>
                  <a:schemeClr val="bg1"/>
                </a:solidFill>
                <a:ea typeface="SimHei" pitchFamily="49" charset="-122"/>
              </a:rPr>
              <a:t>斯</a:t>
            </a:r>
          </a:p>
          <a:p>
            <a:pPr algn="ctr"/>
            <a:r>
              <a:rPr lang="zh-TW" altLang="en-US" sz="2000">
                <a:solidFill>
                  <a:schemeClr val="bg1"/>
                </a:solidFill>
                <a:ea typeface="SimHei" pitchFamily="49" charset="-122"/>
              </a:rPr>
              <a:t>崙</a:t>
            </a:r>
          </a:p>
        </p:txBody>
      </p:sp>
      <p:sp>
        <p:nvSpPr>
          <p:cNvPr id="70665" name="Rectangle 9" descr="Stationery"/>
          <p:cNvSpPr>
            <a:spLocks noChangeArrowheads="1"/>
          </p:cNvSpPr>
          <p:nvPr/>
        </p:nvSpPr>
        <p:spPr bwMode="auto">
          <a:xfrm>
            <a:off x="2819400" y="1638300"/>
            <a:ext cx="533400" cy="120015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dirty="0" smtClean="0">
                <a:solidFill>
                  <a:schemeClr val="bg1"/>
                </a:solidFill>
                <a:ea typeface="SimHei" pitchFamily="49" charset="-122"/>
              </a:rPr>
              <a:t>亞</a:t>
            </a:r>
            <a:endParaRPr lang="en-US" altLang="zh-TW" sz="2000" dirty="0" smtClean="0">
              <a:solidFill>
                <a:schemeClr val="bg1"/>
              </a:solidFill>
              <a:ea typeface="SimHei" pitchFamily="49" charset="-122"/>
            </a:endParaRPr>
          </a:p>
          <a:p>
            <a:pPr algn="ctr"/>
            <a:r>
              <a:rPr lang="zh-TW" altLang="en-US" sz="2000" dirty="0" smtClean="0">
                <a:solidFill>
                  <a:schemeClr val="bg1"/>
                </a:solidFill>
                <a:ea typeface="SimHei" pitchFamily="49" charset="-122"/>
              </a:rPr>
              <a:t>蘭</a:t>
            </a:r>
            <a:endParaRPr lang="zh-TW" altLang="en-US" sz="2000" dirty="0">
              <a:solidFill>
                <a:schemeClr val="bg1"/>
              </a:solidFill>
              <a:ea typeface="SimHei" pitchFamily="49" charset="-122"/>
            </a:endParaRPr>
          </a:p>
        </p:txBody>
      </p:sp>
      <p:sp>
        <p:nvSpPr>
          <p:cNvPr id="70667" name="Rectangle 11" descr="Stationery"/>
          <p:cNvSpPr>
            <a:spLocks noChangeArrowheads="1"/>
          </p:cNvSpPr>
          <p:nvPr/>
        </p:nvSpPr>
        <p:spPr bwMode="auto">
          <a:xfrm>
            <a:off x="3505200" y="1638300"/>
            <a:ext cx="533400" cy="120015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亞</a:t>
            </a:r>
          </a:p>
          <a:p>
            <a:pPr algn="ctr"/>
            <a:r>
              <a:rPr lang="zh-TW" altLang="en-US" sz="2000">
                <a:solidFill>
                  <a:schemeClr val="bg1"/>
                </a:solidFill>
                <a:ea typeface="SimHei" pitchFamily="49" charset="-122"/>
              </a:rPr>
              <a:t>米</a:t>
            </a:r>
          </a:p>
          <a:p>
            <a:pPr algn="ctr"/>
            <a:r>
              <a:rPr lang="zh-TW" altLang="en-US" sz="2000">
                <a:solidFill>
                  <a:schemeClr val="bg1"/>
                </a:solidFill>
                <a:ea typeface="SimHei" pitchFamily="49" charset="-122"/>
              </a:rPr>
              <a:t>拿</a:t>
            </a:r>
          </a:p>
          <a:p>
            <a:pPr algn="ctr"/>
            <a:r>
              <a:rPr lang="zh-TW" altLang="en-US" sz="2000">
                <a:solidFill>
                  <a:schemeClr val="bg1"/>
                </a:solidFill>
                <a:ea typeface="SimHei" pitchFamily="49" charset="-122"/>
              </a:rPr>
              <a:t>達</a:t>
            </a:r>
          </a:p>
        </p:txBody>
      </p:sp>
      <p:sp>
        <p:nvSpPr>
          <p:cNvPr id="70668" name="Rectangle 12" descr="Stationery"/>
          <p:cNvSpPr>
            <a:spLocks noChangeArrowheads="1"/>
          </p:cNvSpPr>
          <p:nvPr/>
        </p:nvSpPr>
        <p:spPr bwMode="auto">
          <a:xfrm>
            <a:off x="4191000" y="1638300"/>
            <a:ext cx="533400" cy="120015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拿</a:t>
            </a:r>
          </a:p>
          <a:p>
            <a:pPr algn="ctr"/>
            <a:r>
              <a:rPr lang="zh-TW" altLang="en-US" sz="2000">
                <a:solidFill>
                  <a:schemeClr val="bg1"/>
                </a:solidFill>
                <a:ea typeface="SimHei" pitchFamily="49" charset="-122"/>
              </a:rPr>
              <a:t>順</a:t>
            </a:r>
          </a:p>
        </p:txBody>
      </p:sp>
      <p:sp>
        <p:nvSpPr>
          <p:cNvPr id="70674" name="Rectangle 18" descr="Stationery"/>
          <p:cNvSpPr>
            <a:spLocks noChangeArrowheads="1"/>
          </p:cNvSpPr>
          <p:nvPr/>
        </p:nvSpPr>
        <p:spPr bwMode="auto">
          <a:xfrm>
            <a:off x="4876800" y="1638300"/>
            <a:ext cx="533400" cy="120015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撒</a:t>
            </a:r>
          </a:p>
          <a:p>
            <a:pPr algn="ctr"/>
            <a:r>
              <a:rPr lang="zh-TW" altLang="en-US" sz="2000">
                <a:solidFill>
                  <a:schemeClr val="bg1"/>
                </a:solidFill>
                <a:ea typeface="SimHei" pitchFamily="49" charset="-122"/>
              </a:rPr>
              <a:t>門</a:t>
            </a:r>
          </a:p>
        </p:txBody>
      </p:sp>
      <p:sp>
        <p:nvSpPr>
          <p:cNvPr id="70675" name="Rectangle 19" descr="Pink tissue paper"/>
          <p:cNvSpPr>
            <a:spLocks noChangeArrowheads="1"/>
          </p:cNvSpPr>
          <p:nvPr/>
        </p:nvSpPr>
        <p:spPr bwMode="auto">
          <a:xfrm>
            <a:off x="4876800" y="2952750"/>
            <a:ext cx="533400" cy="1200150"/>
          </a:xfrm>
          <a:prstGeom prst="rect">
            <a:avLst/>
          </a:prstGeom>
          <a:blipFill dpi="0" rotWithShape="1">
            <a:blip r:embed="rId3"/>
            <a:srcRect/>
            <a:tile tx="0" ty="0" sx="100000" sy="100000" flip="none" algn="tl"/>
          </a:blip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喇</a:t>
            </a:r>
          </a:p>
          <a:p>
            <a:pPr algn="ctr"/>
            <a:r>
              <a:rPr lang="zh-TW" altLang="en-US" sz="2000">
                <a:solidFill>
                  <a:schemeClr val="bg1"/>
                </a:solidFill>
                <a:ea typeface="SimHei" pitchFamily="49" charset="-122"/>
              </a:rPr>
              <a:t>合</a:t>
            </a:r>
          </a:p>
        </p:txBody>
      </p:sp>
      <p:sp>
        <p:nvSpPr>
          <p:cNvPr id="70676" name="Rectangle 20" descr="Stationery"/>
          <p:cNvSpPr>
            <a:spLocks noChangeArrowheads="1"/>
          </p:cNvSpPr>
          <p:nvPr/>
        </p:nvSpPr>
        <p:spPr bwMode="auto">
          <a:xfrm>
            <a:off x="5791200" y="2324100"/>
            <a:ext cx="533400" cy="120015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波</a:t>
            </a:r>
          </a:p>
          <a:p>
            <a:pPr algn="ctr"/>
            <a:r>
              <a:rPr lang="zh-TW" altLang="en-US" sz="2000">
                <a:solidFill>
                  <a:schemeClr val="bg1"/>
                </a:solidFill>
                <a:ea typeface="SimHei" pitchFamily="49" charset="-122"/>
              </a:rPr>
              <a:t>阿</a:t>
            </a:r>
          </a:p>
          <a:p>
            <a:pPr algn="ctr"/>
            <a:r>
              <a:rPr lang="zh-TW" altLang="en-US" sz="2000">
                <a:solidFill>
                  <a:schemeClr val="bg1"/>
                </a:solidFill>
                <a:ea typeface="SimHei" pitchFamily="49" charset="-122"/>
              </a:rPr>
              <a:t>斯</a:t>
            </a:r>
          </a:p>
        </p:txBody>
      </p:sp>
      <p:sp>
        <p:nvSpPr>
          <p:cNvPr id="70677" name="Rectangle 21" descr="Pink tissue paper"/>
          <p:cNvSpPr>
            <a:spLocks noChangeArrowheads="1"/>
          </p:cNvSpPr>
          <p:nvPr/>
        </p:nvSpPr>
        <p:spPr bwMode="auto">
          <a:xfrm>
            <a:off x="5791200" y="3638550"/>
            <a:ext cx="533400" cy="1200150"/>
          </a:xfrm>
          <a:prstGeom prst="rect">
            <a:avLst/>
          </a:prstGeom>
          <a:blipFill dpi="0" rotWithShape="1">
            <a:blip r:embed="rId3"/>
            <a:srcRect/>
            <a:tile tx="0" ty="0" sx="100000" sy="100000" flip="none" algn="tl"/>
          </a:blip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路</a:t>
            </a:r>
          </a:p>
          <a:p>
            <a:pPr algn="ctr"/>
            <a:r>
              <a:rPr lang="zh-TW" altLang="en-US" sz="2000">
                <a:solidFill>
                  <a:schemeClr val="bg1"/>
                </a:solidFill>
                <a:ea typeface="SimHei" pitchFamily="49" charset="-122"/>
              </a:rPr>
              <a:t>得</a:t>
            </a:r>
          </a:p>
        </p:txBody>
      </p:sp>
      <p:sp>
        <p:nvSpPr>
          <p:cNvPr id="70678" name="Rectangle 22" descr="Stationery"/>
          <p:cNvSpPr>
            <a:spLocks noChangeArrowheads="1"/>
          </p:cNvSpPr>
          <p:nvPr/>
        </p:nvSpPr>
        <p:spPr bwMode="auto">
          <a:xfrm>
            <a:off x="6705600" y="3009900"/>
            <a:ext cx="533400" cy="120015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俄</a:t>
            </a:r>
          </a:p>
          <a:p>
            <a:pPr algn="ctr"/>
            <a:r>
              <a:rPr lang="zh-TW" altLang="en-US" sz="2000">
                <a:solidFill>
                  <a:schemeClr val="bg1"/>
                </a:solidFill>
                <a:ea typeface="SimHei" pitchFamily="49" charset="-122"/>
              </a:rPr>
              <a:t>備</a:t>
            </a:r>
          </a:p>
          <a:p>
            <a:pPr algn="ctr"/>
            <a:r>
              <a:rPr lang="zh-TW" altLang="en-US" sz="2000">
                <a:solidFill>
                  <a:schemeClr val="bg1"/>
                </a:solidFill>
                <a:ea typeface="SimHei" pitchFamily="49" charset="-122"/>
              </a:rPr>
              <a:t>得</a:t>
            </a:r>
          </a:p>
        </p:txBody>
      </p:sp>
      <p:sp>
        <p:nvSpPr>
          <p:cNvPr id="70679" name="Rectangle 23" descr="Stationery"/>
          <p:cNvSpPr>
            <a:spLocks noChangeArrowheads="1"/>
          </p:cNvSpPr>
          <p:nvPr/>
        </p:nvSpPr>
        <p:spPr bwMode="auto">
          <a:xfrm>
            <a:off x="7543800" y="3009900"/>
            <a:ext cx="533400" cy="120015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耶</a:t>
            </a:r>
          </a:p>
          <a:p>
            <a:pPr algn="ctr"/>
            <a:r>
              <a:rPr lang="zh-TW" altLang="en-US" sz="2000">
                <a:solidFill>
                  <a:schemeClr val="bg1"/>
                </a:solidFill>
                <a:ea typeface="SimHei" pitchFamily="49" charset="-122"/>
              </a:rPr>
              <a:t>西</a:t>
            </a:r>
          </a:p>
        </p:txBody>
      </p:sp>
      <p:sp>
        <p:nvSpPr>
          <p:cNvPr id="70680" name="Rectangle 24" descr="Stationery"/>
          <p:cNvSpPr>
            <a:spLocks noChangeArrowheads="1"/>
          </p:cNvSpPr>
          <p:nvPr/>
        </p:nvSpPr>
        <p:spPr bwMode="auto">
          <a:xfrm>
            <a:off x="8229600" y="3009900"/>
            <a:ext cx="533400" cy="120015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大</a:t>
            </a:r>
          </a:p>
          <a:p>
            <a:pPr algn="ctr"/>
            <a:r>
              <a:rPr lang="zh-TW" altLang="en-US" sz="2000">
                <a:solidFill>
                  <a:schemeClr val="bg1"/>
                </a:solidFill>
                <a:ea typeface="SimHei" pitchFamily="49" charset="-122"/>
              </a:rPr>
              <a:t>衛</a:t>
            </a:r>
          </a:p>
        </p:txBody>
      </p:sp>
      <p:cxnSp>
        <p:nvCxnSpPr>
          <p:cNvPr id="70681" name="AutoShape 25" descr="Stationery"/>
          <p:cNvCxnSpPr>
            <a:cxnSpLocks noChangeShapeType="1"/>
            <a:stCxn id="70660" idx="3"/>
            <a:endCxn id="70662" idx="1"/>
          </p:cNvCxnSpPr>
          <p:nvPr/>
        </p:nvCxnSpPr>
        <p:spPr bwMode="auto">
          <a:xfrm>
            <a:off x="1066800" y="1552575"/>
            <a:ext cx="381000" cy="685800"/>
          </a:xfrm>
          <a:prstGeom prst="bentConnector3">
            <a:avLst>
              <a:gd name="adj1" fmla="val 50000"/>
            </a:avLst>
          </a:prstGeom>
          <a:noFill/>
          <a:ln w="9525">
            <a:solidFill>
              <a:schemeClr val="tx1"/>
            </a:solidFill>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82" name="AutoShape 26" descr="Pink tissue paper"/>
          <p:cNvCxnSpPr>
            <a:cxnSpLocks noChangeShapeType="1"/>
            <a:stCxn id="70661" idx="3"/>
            <a:endCxn id="70662" idx="1"/>
          </p:cNvCxnSpPr>
          <p:nvPr/>
        </p:nvCxnSpPr>
        <p:spPr bwMode="auto">
          <a:xfrm flipV="1">
            <a:off x="1066800" y="2238375"/>
            <a:ext cx="381000" cy="628650"/>
          </a:xfrm>
          <a:prstGeom prst="bentConnector3">
            <a:avLst>
              <a:gd name="adj1" fmla="val 50000"/>
            </a:avLst>
          </a:prstGeom>
          <a:noFill/>
          <a:ln w="9525">
            <a:solidFill>
              <a:schemeClr val="tx1"/>
            </a:solidFill>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83" name="AutoShape 27" descr="Stationery"/>
          <p:cNvCxnSpPr>
            <a:cxnSpLocks noChangeShapeType="1"/>
            <a:stCxn id="70662" idx="3"/>
            <a:endCxn id="70663" idx="1"/>
          </p:cNvCxnSpPr>
          <p:nvPr/>
        </p:nvCxnSpPr>
        <p:spPr bwMode="auto">
          <a:xfrm>
            <a:off x="1981200" y="2238375"/>
            <a:ext cx="152400" cy="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84" name="AutoShape 28" descr="Stationery"/>
          <p:cNvCxnSpPr>
            <a:cxnSpLocks noChangeShapeType="1"/>
            <a:stCxn id="70663" idx="3"/>
            <a:endCxn id="70665" idx="1"/>
          </p:cNvCxnSpPr>
          <p:nvPr/>
        </p:nvCxnSpPr>
        <p:spPr bwMode="auto">
          <a:xfrm>
            <a:off x="2667000" y="2238375"/>
            <a:ext cx="152400" cy="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85" name="AutoShape 29" descr="Stationery"/>
          <p:cNvCxnSpPr>
            <a:cxnSpLocks noChangeShapeType="1"/>
            <a:stCxn id="70665" idx="3"/>
            <a:endCxn id="70667" idx="1"/>
          </p:cNvCxnSpPr>
          <p:nvPr/>
        </p:nvCxnSpPr>
        <p:spPr bwMode="auto">
          <a:xfrm>
            <a:off x="3352800" y="2238375"/>
            <a:ext cx="152400" cy="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86" name="AutoShape 30" descr="Stationery"/>
          <p:cNvCxnSpPr>
            <a:cxnSpLocks noChangeShapeType="1"/>
            <a:stCxn id="70667" idx="3"/>
            <a:endCxn id="70668" idx="1"/>
          </p:cNvCxnSpPr>
          <p:nvPr/>
        </p:nvCxnSpPr>
        <p:spPr bwMode="auto">
          <a:xfrm>
            <a:off x="4038600" y="2238375"/>
            <a:ext cx="152400" cy="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87" name="AutoShape 31" descr="Stationery"/>
          <p:cNvCxnSpPr>
            <a:cxnSpLocks noChangeShapeType="1"/>
            <a:stCxn id="70668" idx="3"/>
            <a:endCxn id="70674" idx="1"/>
          </p:cNvCxnSpPr>
          <p:nvPr/>
        </p:nvCxnSpPr>
        <p:spPr bwMode="auto">
          <a:xfrm>
            <a:off x="4724400" y="2238375"/>
            <a:ext cx="152400" cy="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88" name="AutoShape 32" descr="Stationery"/>
          <p:cNvCxnSpPr>
            <a:cxnSpLocks noChangeShapeType="1"/>
            <a:stCxn id="70674" idx="3"/>
            <a:endCxn id="70676" idx="1"/>
          </p:cNvCxnSpPr>
          <p:nvPr/>
        </p:nvCxnSpPr>
        <p:spPr bwMode="auto">
          <a:xfrm>
            <a:off x="5410200" y="2238375"/>
            <a:ext cx="381000" cy="685800"/>
          </a:xfrm>
          <a:prstGeom prst="bentConnector3">
            <a:avLst>
              <a:gd name="adj1" fmla="val 50000"/>
            </a:avLst>
          </a:prstGeom>
          <a:noFill/>
          <a:ln w="9525">
            <a:solidFill>
              <a:schemeClr val="tx1"/>
            </a:solidFill>
            <a:prstDash val="dash"/>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89" name="AutoShape 33" descr="Stationery"/>
          <p:cNvCxnSpPr>
            <a:cxnSpLocks noChangeShapeType="1"/>
            <a:stCxn id="70675" idx="3"/>
            <a:endCxn id="70676" idx="1"/>
          </p:cNvCxnSpPr>
          <p:nvPr/>
        </p:nvCxnSpPr>
        <p:spPr bwMode="auto">
          <a:xfrm flipV="1">
            <a:off x="5410200" y="2924175"/>
            <a:ext cx="381000" cy="628650"/>
          </a:xfrm>
          <a:prstGeom prst="bentConnector3">
            <a:avLst>
              <a:gd name="adj1" fmla="val 50000"/>
            </a:avLst>
          </a:prstGeom>
          <a:noFill/>
          <a:ln w="9525">
            <a:solidFill>
              <a:schemeClr val="tx1"/>
            </a:solidFill>
            <a:prstDash val="dash"/>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90" name="AutoShape 34" descr="Stationery"/>
          <p:cNvCxnSpPr>
            <a:cxnSpLocks noChangeShapeType="1"/>
            <a:stCxn id="70676" idx="3"/>
            <a:endCxn id="70678" idx="1"/>
          </p:cNvCxnSpPr>
          <p:nvPr/>
        </p:nvCxnSpPr>
        <p:spPr bwMode="auto">
          <a:xfrm>
            <a:off x="6324600" y="2924175"/>
            <a:ext cx="381000" cy="685800"/>
          </a:xfrm>
          <a:prstGeom prst="bentConnector3">
            <a:avLst>
              <a:gd name="adj1" fmla="val 50000"/>
            </a:avLst>
          </a:prstGeom>
          <a:noFill/>
          <a:ln w="9525">
            <a:solidFill>
              <a:schemeClr val="tx1"/>
            </a:solidFill>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91" name="AutoShape 35" descr="Stationery"/>
          <p:cNvCxnSpPr>
            <a:cxnSpLocks noChangeShapeType="1"/>
            <a:stCxn id="70677" idx="3"/>
            <a:endCxn id="70678" idx="1"/>
          </p:cNvCxnSpPr>
          <p:nvPr/>
        </p:nvCxnSpPr>
        <p:spPr bwMode="auto">
          <a:xfrm flipV="1">
            <a:off x="6324600" y="3609975"/>
            <a:ext cx="381000" cy="628650"/>
          </a:xfrm>
          <a:prstGeom prst="bentConnector3">
            <a:avLst>
              <a:gd name="adj1" fmla="val 50000"/>
            </a:avLst>
          </a:prstGeom>
          <a:noFill/>
          <a:ln w="9525">
            <a:solidFill>
              <a:schemeClr val="tx1"/>
            </a:solidFill>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92" name="AutoShape 36" descr="Stationery"/>
          <p:cNvCxnSpPr>
            <a:cxnSpLocks noChangeShapeType="1"/>
            <a:stCxn id="70678" idx="3"/>
            <a:endCxn id="70679" idx="1"/>
          </p:cNvCxnSpPr>
          <p:nvPr/>
        </p:nvCxnSpPr>
        <p:spPr bwMode="auto">
          <a:xfrm>
            <a:off x="7239000" y="3609975"/>
            <a:ext cx="304800" cy="0"/>
          </a:xfrm>
          <a:prstGeom prst="straightConnector1">
            <a:avLst/>
          </a:prstGeom>
          <a:noFill/>
          <a:ln w="9525">
            <a:solidFill>
              <a:schemeClr val="tx1"/>
            </a:solidFill>
            <a:prstDash val="dash"/>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93" name="AutoShape 37" descr="Stationery"/>
          <p:cNvCxnSpPr>
            <a:cxnSpLocks noChangeShapeType="1"/>
            <a:stCxn id="70679" idx="3"/>
            <a:endCxn id="70680" idx="1"/>
          </p:cNvCxnSpPr>
          <p:nvPr/>
        </p:nvCxnSpPr>
        <p:spPr bwMode="auto">
          <a:xfrm>
            <a:off x="8077200" y="3609975"/>
            <a:ext cx="152400" cy="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698" name="Line 42"/>
          <p:cNvSpPr>
            <a:spLocks noChangeShapeType="1"/>
          </p:cNvSpPr>
          <p:nvPr/>
        </p:nvSpPr>
        <p:spPr bwMode="auto">
          <a:xfrm>
            <a:off x="762000" y="552450"/>
            <a:ext cx="3733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70699" name="Line 43"/>
          <p:cNvSpPr>
            <a:spLocks noChangeShapeType="1"/>
          </p:cNvSpPr>
          <p:nvPr/>
        </p:nvSpPr>
        <p:spPr bwMode="auto">
          <a:xfrm>
            <a:off x="4495800" y="552450"/>
            <a:ext cx="609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70700" name="Line 44"/>
          <p:cNvSpPr>
            <a:spLocks noChangeShapeType="1"/>
          </p:cNvSpPr>
          <p:nvPr/>
        </p:nvSpPr>
        <p:spPr bwMode="auto">
          <a:xfrm>
            <a:off x="5105400" y="552450"/>
            <a:ext cx="2668588"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70701" name="Line 45"/>
          <p:cNvSpPr>
            <a:spLocks noChangeShapeType="1"/>
          </p:cNvSpPr>
          <p:nvPr/>
        </p:nvSpPr>
        <p:spPr bwMode="auto">
          <a:xfrm flipH="1">
            <a:off x="7773988" y="552450"/>
            <a:ext cx="137001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70703" name="Text Box 47"/>
          <p:cNvSpPr txBox="1">
            <a:spLocks noChangeArrowheads="1"/>
          </p:cNvSpPr>
          <p:nvPr/>
        </p:nvSpPr>
        <p:spPr bwMode="auto">
          <a:xfrm>
            <a:off x="2133600" y="403623"/>
            <a:ext cx="1210588" cy="400110"/>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2000" dirty="0">
                <a:solidFill>
                  <a:schemeClr val="bg1"/>
                </a:solidFill>
                <a:ea typeface="SimHei" pitchFamily="49" charset="-122"/>
              </a:rPr>
              <a:t>寄居埃及</a:t>
            </a:r>
          </a:p>
        </p:txBody>
      </p:sp>
      <p:sp>
        <p:nvSpPr>
          <p:cNvPr id="70704" name="Text Box 48"/>
          <p:cNvSpPr txBox="1">
            <a:spLocks noChangeArrowheads="1"/>
          </p:cNvSpPr>
          <p:nvPr/>
        </p:nvSpPr>
        <p:spPr bwMode="auto">
          <a:xfrm>
            <a:off x="5867400" y="403623"/>
            <a:ext cx="1210588" cy="40011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2000">
                <a:solidFill>
                  <a:schemeClr val="bg1"/>
                </a:solidFill>
                <a:ea typeface="SimHei" pitchFamily="49" charset="-122"/>
              </a:rPr>
              <a:t>士師時代</a:t>
            </a:r>
          </a:p>
        </p:txBody>
      </p:sp>
      <p:sp>
        <p:nvSpPr>
          <p:cNvPr id="70705" name="Text Box 49"/>
          <p:cNvSpPr txBox="1">
            <a:spLocks noChangeArrowheads="1"/>
          </p:cNvSpPr>
          <p:nvPr/>
        </p:nvSpPr>
        <p:spPr bwMode="auto">
          <a:xfrm>
            <a:off x="8123238" y="266700"/>
            <a:ext cx="697627" cy="769441"/>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20000"/>
              </a:spcAft>
            </a:pPr>
            <a:r>
              <a:rPr lang="zh-TW" altLang="en-US" sz="2000">
                <a:solidFill>
                  <a:schemeClr val="bg1"/>
                </a:solidFill>
                <a:ea typeface="SimHei" pitchFamily="49" charset="-122"/>
              </a:rPr>
              <a:t>王國</a:t>
            </a:r>
          </a:p>
          <a:p>
            <a:pPr>
              <a:spcAft>
                <a:spcPct val="20000"/>
              </a:spcAft>
            </a:pPr>
            <a:r>
              <a:rPr lang="zh-TW" altLang="en-US" sz="2000">
                <a:solidFill>
                  <a:schemeClr val="bg1"/>
                </a:solidFill>
                <a:ea typeface="SimHei" pitchFamily="49" charset="-122"/>
              </a:rPr>
              <a:t>時代</a:t>
            </a:r>
          </a:p>
        </p:txBody>
      </p:sp>
      <p:sp>
        <p:nvSpPr>
          <p:cNvPr id="70706" name="Text Box 50"/>
          <p:cNvSpPr txBox="1">
            <a:spLocks noChangeArrowheads="1"/>
          </p:cNvSpPr>
          <p:nvPr/>
        </p:nvSpPr>
        <p:spPr bwMode="auto">
          <a:xfrm>
            <a:off x="4591050" y="197644"/>
            <a:ext cx="441146" cy="1015663"/>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2000">
                <a:solidFill>
                  <a:schemeClr val="bg1"/>
                </a:solidFill>
                <a:ea typeface="SimHei" pitchFamily="49" charset="-122"/>
              </a:rPr>
              <a:t>出</a:t>
            </a:r>
          </a:p>
          <a:p>
            <a:r>
              <a:rPr lang="zh-TW" altLang="en-US" sz="2000">
                <a:solidFill>
                  <a:schemeClr val="bg1"/>
                </a:solidFill>
                <a:ea typeface="SimHei" pitchFamily="49" charset="-122"/>
              </a:rPr>
              <a:t>埃</a:t>
            </a:r>
          </a:p>
          <a:p>
            <a:r>
              <a:rPr lang="zh-TW" altLang="en-US" sz="2000">
                <a:solidFill>
                  <a:schemeClr val="bg1"/>
                </a:solidFill>
                <a:ea typeface="SimHei" pitchFamily="49" charset="-122"/>
              </a:rPr>
              <a:t>及</a:t>
            </a:r>
          </a:p>
        </p:txBody>
      </p:sp>
      <p:sp>
        <p:nvSpPr>
          <p:cNvPr id="70707" name="Text Box 51"/>
          <p:cNvSpPr txBox="1">
            <a:spLocks noChangeArrowheads="1"/>
          </p:cNvSpPr>
          <p:nvPr/>
        </p:nvSpPr>
        <p:spPr bwMode="auto">
          <a:xfrm>
            <a:off x="6086291" y="666750"/>
            <a:ext cx="825867" cy="389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0000"/>
              </a:lnSpc>
            </a:pPr>
            <a:r>
              <a:rPr lang="en-US" altLang="zh-TW" sz="2000" dirty="0" smtClean="0">
                <a:solidFill>
                  <a:srgbClr val="FF0000"/>
                </a:solidFill>
                <a:latin typeface="SimHei" pitchFamily="49" charset="-122"/>
                <a:ea typeface="SimHei" pitchFamily="49" charset="-122"/>
              </a:rPr>
              <a:t>450</a:t>
            </a:r>
            <a:r>
              <a:rPr lang="zh-TW" altLang="en-US" sz="2000" dirty="0" smtClean="0">
                <a:solidFill>
                  <a:srgbClr val="FF0000"/>
                </a:solidFill>
                <a:latin typeface="SimHei" pitchFamily="49" charset="-122"/>
                <a:ea typeface="SimHei" pitchFamily="49" charset="-122"/>
              </a:rPr>
              <a:t>年</a:t>
            </a:r>
            <a:endParaRPr lang="zh-TW" altLang="en-US" sz="2000" dirty="0">
              <a:solidFill>
                <a:srgbClr val="FF0000"/>
              </a:solidFill>
              <a:latin typeface="SimHei" pitchFamily="49" charset="-122"/>
              <a:ea typeface="SimHei" pitchFamily="49" charset="-122"/>
            </a:endParaRPr>
          </a:p>
        </p:txBody>
      </p:sp>
      <p:sp>
        <p:nvSpPr>
          <p:cNvPr id="70708" name="Text Box 52"/>
          <p:cNvSpPr txBox="1">
            <a:spLocks noChangeArrowheads="1"/>
          </p:cNvSpPr>
          <p:nvPr/>
        </p:nvSpPr>
        <p:spPr bwMode="auto">
          <a:xfrm>
            <a:off x="2352491" y="666750"/>
            <a:ext cx="825867" cy="389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0000"/>
              </a:lnSpc>
            </a:pPr>
            <a:r>
              <a:rPr lang="en-US" altLang="zh-TW" sz="2000" dirty="0" smtClean="0">
                <a:solidFill>
                  <a:srgbClr val="FF0000"/>
                </a:solidFill>
                <a:latin typeface="SimHei" pitchFamily="49" charset="-122"/>
                <a:ea typeface="SimHei" pitchFamily="49" charset="-122"/>
              </a:rPr>
              <a:t>4</a:t>
            </a:r>
            <a:r>
              <a:rPr lang="en-US" altLang="zh-TW" sz="2000" dirty="0" smtClean="0">
                <a:solidFill>
                  <a:srgbClr val="FF0000"/>
                </a:solidFill>
                <a:latin typeface="SimHei" pitchFamily="49" charset="-122"/>
                <a:ea typeface="新細明體" pitchFamily="18" charset="-120"/>
              </a:rPr>
              <a:t>3</a:t>
            </a:r>
            <a:r>
              <a:rPr lang="en-US" altLang="zh-TW" sz="2000" dirty="0" smtClean="0">
                <a:solidFill>
                  <a:srgbClr val="FF0000"/>
                </a:solidFill>
                <a:latin typeface="SimHei" pitchFamily="49" charset="-122"/>
                <a:ea typeface="SimHei" pitchFamily="49" charset="-122"/>
              </a:rPr>
              <a:t>0</a:t>
            </a:r>
            <a:r>
              <a:rPr lang="zh-TW" altLang="en-US" sz="2000" dirty="0" smtClean="0">
                <a:solidFill>
                  <a:srgbClr val="FF0000"/>
                </a:solidFill>
                <a:latin typeface="SimHei" pitchFamily="49" charset="-122"/>
                <a:ea typeface="SimHei" pitchFamily="49" charset="-122"/>
              </a:rPr>
              <a:t>年</a:t>
            </a:r>
            <a:endParaRPr lang="zh-TW" altLang="en-US" sz="2000" dirty="0">
              <a:solidFill>
                <a:srgbClr val="FF0000"/>
              </a:solidFill>
              <a:latin typeface="SimHei" pitchFamily="49" charset="-122"/>
              <a:ea typeface="SimHei" pitchFamily="49" charset="-122"/>
            </a:endParaRPr>
          </a:p>
        </p:txBody>
      </p:sp>
      <p:sp>
        <p:nvSpPr>
          <p:cNvPr id="70709" name="Text Box 53"/>
          <p:cNvSpPr txBox="1">
            <a:spLocks noChangeArrowheads="1"/>
          </p:cNvSpPr>
          <p:nvPr/>
        </p:nvSpPr>
        <p:spPr bwMode="auto">
          <a:xfrm>
            <a:off x="4467662" y="1102100"/>
            <a:ext cx="697627" cy="389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0000"/>
              </a:lnSpc>
            </a:pPr>
            <a:r>
              <a:rPr lang="en-US" altLang="zh-TW" sz="2000" dirty="0">
                <a:solidFill>
                  <a:srgbClr val="FF0000"/>
                </a:solidFill>
                <a:latin typeface="SimHei" pitchFamily="49" charset="-122"/>
                <a:ea typeface="SimHei" pitchFamily="49" charset="-122"/>
              </a:rPr>
              <a:t>40</a:t>
            </a:r>
            <a:r>
              <a:rPr lang="zh-TW" altLang="en-US" sz="2000" dirty="0">
                <a:solidFill>
                  <a:srgbClr val="FF0000"/>
                </a:solidFill>
                <a:latin typeface="SimHei" pitchFamily="49" charset="-122"/>
                <a:ea typeface="SimHei" pitchFamily="49" charset="-122"/>
              </a:rPr>
              <a:t>年</a:t>
            </a:r>
          </a:p>
        </p:txBody>
      </p:sp>
      <p:sp>
        <p:nvSpPr>
          <p:cNvPr id="70710" name="Text Box 54"/>
          <p:cNvSpPr txBox="1">
            <a:spLocks noChangeArrowheads="1"/>
          </p:cNvSpPr>
          <p:nvPr/>
        </p:nvSpPr>
        <p:spPr bwMode="auto">
          <a:xfrm>
            <a:off x="1500189" y="3387329"/>
            <a:ext cx="2636837"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20000"/>
              </a:spcAft>
            </a:pPr>
            <a:r>
              <a:rPr lang="zh-TW" altLang="en-US" sz="2000" dirty="0">
                <a:solidFill>
                  <a:schemeClr val="bg1"/>
                </a:solidFill>
                <a:latin typeface="SimHei" pitchFamily="49" charset="-122"/>
                <a:ea typeface="SimHei" pitchFamily="49" charset="-122"/>
              </a:rPr>
              <a:t>猶大支派的首領，</a:t>
            </a:r>
          </a:p>
          <a:p>
            <a:pPr>
              <a:spcAft>
                <a:spcPct val="20000"/>
              </a:spcAft>
            </a:pPr>
            <a:r>
              <a:rPr lang="zh-TW" altLang="en-US" sz="2000" dirty="0">
                <a:solidFill>
                  <a:schemeClr val="bg1"/>
                </a:solidFill>
                <a:latin typeface="SimHei" pitchFamily="49" charset="-122"/>
                <a:ea typeface="SimHei" pitchFamily="49" charset="-122"/>
              </a:rPr>
              <a:t>大祭司亞倫的大</a:t>
            </a:r>
            <a:r>
              <a:rPr lang="zh-TW" altLang="en-US" sz="2000" dirty="0" smtClean="0">
                <a:solidFill>
                  <a:schemeClr val="bg1"/>
                </a:solidFill>
                <a:latin typeface="SimHei" pitchFamily="49" charset="-122"/>
                <a:ea typeface="SimHei" pitchFamily="49" charset="-122"/>
              </a:rPr>
              <a:t>舅仔</a:t>
            </a:r>
            <a:endParaRPr lang="zh-TW" altLang="en-US" sz="2000" dirty="0">
              <a:solidFill>
                <a:schemeClr val="bg1"/>
              </a:solidFill>
              <a:latin typeface="SimHei" pitchFamily="49" charset="-122"/>
              <a:ea typeface="SimHei" pitchFamily="49" charset="-122"/>
            </a:endParaRPr>
          </a:p>
          <a:p>
            <a:pPr>
              <a:spcAft>
                <a:spcPct val="20000"/>
              </a:spcAft>
            </a:pPr>
            <a:r>
              <a:rPr lang="en-US" altLang="zh-TW" sz="2000" dirty="0">
                <a:solidFill>
                  <a:schemeClr val="bg1"/>
                </a:solidFill>
                <a:latin typeface="SimHei" pitchFamily="49" charset="-122"/>
                <a:ea typeface="SimHei" pitchFamily="49" charset="-122"/>
              </a:rPr>
              <a:t>(</a:t>
            </a:r>
            <a:r>
              <a:rPr lang="zh-TW" altLang="en-US" sz="2000" dirty="0">
                <a:solidFill>
                  <a:schemeClr val="bg1"/>
                </a:solidFill>
                <a:latin typeface="SimHei" pitchFamily="49" charset="-122"/>
                <a:ea typeface="SimHei" pitchFamily="49" charset="-122"/>
              </a:rPr>
              <a:t>民</a:t>
            </a:r>
            <a:r>
              <a:rPr lang="en-US" altLang="zh-TW" sz="2000" dirty="0">
                <a:solidFill>
                  <a:schemeClr val="bg1"/>
                </a:solidFill>
                <a:latin typeface="SimHei" pitchFamily="49" charset="-122"/>
                <a:ea typeface="SimHei" pitchFamily="49" charset="-122"/>
              </a:rPr>
              <a:t>1:7;2:3;</a:t>
            </a:r>
            <a:r>
              <a:rPr lang="zh-TW" altLang="en-US" sz="2000" dirty="0">
                <a:solidFill>
                  <a:schemeClr val="bg1"/>
                </a:solidFill>
                <a:latin typeface="SimHei" pitchFamily="49" charset="-122"/>
                <a:ea typeface="SimHei" pitchFamily="49" charset="-122"/>
              </a:rPr>
              <a:t>出</a:t>
            </a:r>
            <a:r>
              <a:rPr lang="en-US" altLang="zh-TW" sz="2000" dirty="0">
                <a:solidFill>
                  <a:schemeClr val="bg1"/>
                </a:solidFill>
                <a:latin typeface="SimHei" pitchFamily="49" charset="-122"/>
                <a:ea typeface="SimHei" pitchFamily="49" charset="-122"/>
              </a:rPr>
              <a:t>6:23)</a:t>
            </a:r>
          </a:p>
        </p:txBody>
      </p:sp>
      <p:sp>
        <p:nvSpPr>
          <p:cNvPr id="70711" name="Line 55"/>
          <p:cNvSpPr>
            <a:spLocks noChangeShapeType="1"/>
          </p:cNvSpPr>
          <p:nvPr/>
        </p:nvSpPr>
        <p:spPr bwMode="auto">
          <a:xfrm flipV="1">
            <a:off x="3495675" y="2845594"/>
            <a:ext cx="742950" cy="60126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060" t="24188" r="12054" b="33577"/>
          <a:stretch/>
        </p:blipFill>
        <p:spPr bwMode="auto">
          <a:xfrm>
            <a:off x="0" y="-20307"/>
            <a:ext cx="9144000" cy="5163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85491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ååèæé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0"/>
            <a:ext cx="5724128" cy="4987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2027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27584" y="483518"/>
            <a:ext cx="7056784" cy="3539430"/>
          </a:xfrm>
          <a:prstGeom prst="rect">
            <a:avLst/>
          </a:prstGeom>
        </p:spPr>
        <p:txBody>
          <a:bodyPr wrap="square">
            <a:spAutoFit/>
          </a:bodyPr>
          <a:lstStyle/>
          <a:p>
            <a:pPr lvl="0"/>
            <a:r>
              <a:rPr lang="zh-TW" altLang="zh-HK" sz="2800" dirty="0">
                <a:latin typeface="Adobe 繁黑體 Std B" pitchFamily="34" charset="-120"/>
                <a:ea typeface="Adobe 繁黑體 Std B" pitchFamily="34" charset="-120"/>
              </a:rPr>
              <a:t>比較不同人物的</a:t>
            </a:r>
            <a:r>
              <a:rPr lang="zh-TW" altLang="zh-HK" sz="2800" dirty="0" smtClean="0">
                <a:latin typeface="Adobe 繁黑體 Std B" pitchFamily="34" charset="-120"/>
                <a:ea typeface="Adobe 繁黑體 Std B" pitchFamily="34" charset="-120"/>
              </a:rPr>
              <a:t>特徵</a:t>
            </a:r>
            <a:r>
              <a:rPr lang="zh-TW" altLang="en-US" sz="2800" dirty="0" smtClean="0">
                <a:latin typeface="Adobe 繁黑體 Std B" pitchFamily="34" charset="-120"/>
                <a:ea typeface="Adobe 繁黑體 Std B" pitchFamily="34" charset="-120"/>
              </a:rPr>
              <a:t>：</a:t>
            </a:r>
            <a:endParaRPr lang="en-US" altLang="zh-TW" sz="2800" dirty="0" smtClean="0">
              <a:latin typeface="Adobe 繁黑體 Std B" pitchFamily="34" charset="-120"/>
              <a:ea typeface="Adobe 繁黑體 Std B" pitchFamily="34" charset="-120"/>
            </a:endParaRPr>
          </a:p>
          <a:p>
            <a:pPr marL="971550" lvl="1" indent="-514350">
              <a:buFont typeface="+mj-lt"/>
              <a:buAutoNum type="arabicPeriod"/>
            </a:pPr>
            <a:r>
              <a:rPr lang="en-US" altLang="zh-HK" sz="2800" dirty="0" smtClean="0">
                <a:latin typeface="Adobe 繁黑體 Std B" pitchFamily="34" charset="-120"/>
                <a:ea typeface="Adobe 繁黑體 Std B" pitchFamily="34" charset="-120"/>
              </a:rPr>
              <a:t>40</a:t>
            </a:r>
            <a:r>
              <a:rPr lang="zh-TW" altLang="zh-HK" sz="2800" dirty="0">
                <a:latin typeface="Adobe 繁黑體 Std B" pitchFamily="34" charset="-120"/>
                <a:ea typeface="Adobe 繁黑體 Std B" pitchFamily="34" charset="-120"/>
              </a:rPr>
              <a:t>年前和</a:t>
            </a:r>
            <a:r>
              <a:rPr lang="en-US" altLang="zh-HK" sz="2800" dirty="0">
                <a:latin typeface="Adobe 繁黑體 Std B" pitchFamily="34" charset="-120"/>
                <a:ea typeface="Adobe 繁黑體 Std B" pitchFamily="34" charset="-120"/>
              </a:rPr>
              <a:t>40</a:t>
            </a:r>
            <a:r>
              <a:rPr lang="zh-TW" altLang="zh-HK" sz="2800" dirty="0">
                <a:latin typeface="Adobe 繁黑體 Std B" pitchFamily="34" charset="-120"/>
                <a:ea typeface="Adobe 繁黑體 Std B" pitchFamily="34" charset="-120"/>
              </a:rPr>
              <a:t>年後的</a:t>
            </a:r>
            <a:r>
              <a:rPr lang="zh-TW" altLang="zh-HK" sz="2800" dirty="0" smtClean="0">
                <a:latin typeface="Adobe 繁黑體 Std B" pitchFamily="34" charset="-120"/>
                <a:ea typeface="Adobe 繁黑體 Std B" pitchFamily="34" charset="-120"/>
              </a:rPr>
              <a:t>探子</a:t>
            </a:r>
            <a:endParaRPr lang="en-US" altLang="zh-TW" sz="2800" dirty="0" smtClean="0">
              <a:latin typeface="Adobe 繁黑體 Std B" pitchFamily="34" charset="-120"/>
              <a:ea typeface="Adobe 繁黑體 Std B" pitchFamily="34" charset="-120"/>
            </a:endParaRPr>
          </a:p>
          <a:p>
            <a:pPr lvl="1"/>
            <a:endParaRPr lang="en-US" altLang="zh-TW" sz="2800" dirty="0" smtClean="0">
              <a:latin typeface="Adobe 繁黑體 Std B" pitchFamily="34" charset="-120"/>
              <a:ea typeface="Adobe 繁黑體 Std B" pitchFamily="34" charset="-120"/>
            </a:endParaRPr>
          </a:p>
          <a:p>
            <a:pPr lvl="1"/>
            <a:endParaRPr lang="zh-TW" altLang="zh-HK" sz="2800" dirty="0">
              <a:latin typeface="Adobe 繁黑體 Std B" pitchFamily="34" charset="-120"/>
              <a:ea typeface="Adobe 繁黑體 Std B" pitchFamily="34" charset="-120"/>
            </a:endParaRPr>
          </a:p>
          <a:p>
            <a:pPr lvl="1"/>
            <a:r>
              <a:rPr lang="en-US" altLang="zh-TW" sz="2800" dirty="0" smtClean="0">
                <a:latin typeface="Adobe 繁黑體 Std B" pitchFamily="34" charset="-120"/>
                <a:ea typeface="Adobe 繁黑體 Std B" pitchFamily="34" charset="-120"/>
              </a:rPr>
              <a:t>2.	</a:t>
            </a:r>
            <a:r>
              <a:rPr lang="zh-TW" altLang="zh-HK" sz="2800" dirty="0" smtClean="0">
                <a:latin typeface="Adobe 繁黑體 Std B" pitchFamily="34" charset="-120"/>
                <a:ea typeface="Adobe 繁黑體 Std B" pitchFamily="34" charset="-120"/>
              </a:rPr>
              <a:t>喇</a:t>
            </a:r>
            <a:r>
              <a:rPr lang="zh-TW" altLang="zh-HK" sz="2800" dirty="0">
                <a:latin typeface="Adobe 繁黑體 Std B" pitchFamily="34" charset="-120"/>
                <a:ea typeface="Adobe 繁黑體 Std B" pitchFamily="34" charset="-120"/>
              </a:rPr>
              <a:t>合與</a:t>
            </a:r>
            <a:r>
              <a:rPr lang="zh-TW" altLang="zh-HK" sz="2800" dirty="0" smtClean="0">
                <a:latin typeface="Adobe 繁黑體 Std B" pitchFamily="34" charset="-120"/>
                <a:ea typeface="Adobe 繁黑體 Std B" pitchFamily="34" charset="-120"/>
              </a:rPr>
              <a:t>探子</a:t>
            </a:r>
            <a:endParaRPr lang="en-US" altLang="zh-TW" sz="2800" dirty="0" smtClean="0">
              <a:latin typeface="Adobe 繁黑體 Std B" pitchFamily="34" charset="-120"/>
              <a:ea typeface="Adobe 繁黑體 Std B" pitchFamily="34" charset="-120"/>
            </a:endParaRPr>
          </a:p>
          <a:p>
            <a:pPr lvl="1"/>
            <a:endParaRPr lang="en-US" altLang="zh-TW" sz="2800" dirty="0" smtClean="0">
              <a:latin typeface="Adobe 繁黑體 Std B" pitchFamily="34" charset="-120"/>
              <a:ea typeface="Adobe 繁黑體 Std B" pitchFamily="34" charset="-120"/>
            </a:endParaRPr>
          </a:p>
          <a:p>
            <a:pPr lvl="1"/>
            <a:endParaRPr lang="zh-TW" altLang="zh-HK" sz="2800" dirty="0">
              <a:latin typeface="Adobe 繁黑體 Std B" pitchFamily="34" charset="-120"/>
              <a:ea typeface="Adobe 繁黑體 Std B" pitchFamily="34" charset="-120"/>
            </a:endParaRPr>
          </a:p>
          <a:p>
            <a:pPr lvl="1"/>
            <a:r>
              <a:rPr lang="en-US" altLang="zh-TW" sz="2800" dirty="0" smtClean="0">
                <a:latin typeface="Adobe 繁黑體 Std B" pitchFamily="34" charset="-120"/>
                <a:ea typeface="Adobe 繁黑體 Std B" pitchFamily="34" charset="-120"/>
              </a:rPr>
              <a:t>3.	</a:t>
            </a:r>
            <a:r>
              <a:rPr lang="zh-TW" altLang="zh-HK" sz="2800" dirty="0" smtClean="0">
                <a:latin typeface="Adobe 繁黑體 Std B" pitchFamily="34" charset="-120"/>
                <a:ea typeface="Adobe 繁黑體 Std B" pitchFamily="34" charset="-120"/>
              </a:rPr>
              <a:t>喇</a:t>
            </a:r>
            <a:r>
              <a:rPr lang="zh-TW" altLang="zh-HK" sz="2800" dirty="0">
                <a:latin typeface="Adobe 繁黑體 Std B" pitchFamily="34" charset="-120"/>
                <a:ea typeface="Adobe 繁黑體 Std B" pitchFamily="34" charset="-120"/>
              </a:rPr>
              <a:t>合與耶利哥人</a:t>
            </a:r>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473" t="24179" r="11893" b="33296"/>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7704" y="1491630"/>
            <a:ext cx="6046733" cy="652218"/>
          </a:xfrm>
          <a:prstGeom prst="rect">
            <a:avLst/>
          </a:prstGeom>
        </p:spPr>
      </p:pic>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643" y="2787774"/>
            <a:ext cx="6046733" cy="658314"/>
          </a:xfrm>
          <a:prstGeom prst="rect">
            <a:avLst/>
          </a:prstGeom>
        </p:spPr>
      </p:pic>
      <p:pic>
        <p:nvPicPr>
          <p:cNvPr id="9" name="圖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9643" y="4155926"/>
            <a:ext cx="6046733" cy="658314"/>
          </a:xfrm>
          <a:prstGeom prst="rect">
            <a:avLst/>
          </a:prstGeom>
        </p:spPr>
      </p:pic>
    </p:spTree>
    <p:extLst>
      <p:ext uri="{BB962C8B-B14F-4D97-AF65-F5344CB8AC3E}">
        <p14:creationId xmlns:p14="http://schemas.microsoft.com/office/powerpoint/2010/main" val="325938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31640" y="480653"/>
            <a:ext cx="8784976" cy="4247317"/>
          </a:xfrm>
          <a:prstGeom prst="rect">
            <a:avLst/>
          </a:prstGeom>
        </p:spPr>
        <p:txBody>
          <a:bodyPr wrap="square">
            <a:spAutoFit/>
          </a:bodyPr>
          <a:lstStyle/>
          <a:p>
            <a:pPr lvl="0"/>
            <a:r>
              <a:rPr lang="zh-TW" altLang="en-US" sz="2800" dirty="0" smtClean="0">
                <a:latin typeface="Adobe 繁黑體 Std B" pitchFamily="34" charset="-120"/>
                <a:ea typeface="Adobe 繁黑體 Std B" pitchFamily="34" charset="-120"/>
              </a:rPr>
              <a:t>書</a:t>
            </a:r>
            <a:r>
              <a:rPr lang="en-US" altLang="zh-TW" sz="2800" dirty="0" smtClean="0">
                <a:latin typeface="Adobe 繁黑體 Std B" pitchFamily="34" charset="-120"/>
                <a:ea typeface="Adobe 繁黑體 Std B" pitchFamily="34" charset="-120"/>
              </a:rPr>
              <a:t>1:5-9</a:t>
            </a:r>
            <a:r>
              <a:rPr lang="zh-TW" altLang="en-US" sz="2800" dirty="0" smtClean="0">
                <a:latin typeface="Adobe 繁黑體 Std B" pitchFamily="34" charset="-120"/>
                <a:ea typeface="Adobe 繁黑體 Std B" pitchFamily="34" charset="-120"/>
              </a:rPr>
              <a:t>：</a:t>
            </a:r>
            <a:r>
              <a:rPr lang="en-US" altLang="zh-TW" sz="2800" dirty="0" smtClean="0">
                <a:latin typeface="Adobe 繁黑體 Std B" pitchFamily="34" charset="-120"/>
                <a:ea typeface="Adobe 繁黑體 Std B" pitchFamily="34" charset="-120"/>
              </a:rPr>
              <a:t>Chiastic Structure</a:t>
            </a:r>
            <a:r>
              <a:rPr lang="zh-TW" altLang="en-US" sz="2800" dirty="0" smtClean="0">
                <a:latin typeface="Adobe 繁黑體 Std B" pitchFamily="34" charset="-120"/>
                <a:ea typeface="Adobe 繁黑體 Std B" pitchFamily="34" charset="-120"/>
              </a:rPr>
              <a:t>   扇形結構</a:t>
            </a:r>
            <a:endParaRPr lang="en-US" altLang="zh-TW" sz="2800" dirty="0" smtClean="0">
              <a:latin typeface="Adobe 繁黑體 Std B" pitchFamily="34" charset="-120"/>
              <a:ea typeface="Adobe 繁黑體 Std B" pitchFamily="34" charset="-120"/>
            </a:endParaRPr>
          </a:p>
          <a:p>
            <a:pPr lvl="0"/>
            <a:endParaRPr lang="en-US" altLang="zh-TW" dirty="0" smtClean="0">
              <a:latin typeface="Adobe 繁黑體 Std B" pitchFamily="34" charset="-120"/>
              <a:ea typeface="Adobe 繁黑體 Std B" pitchFamily="34" charset="-120"/>
            </a:endParaRPr>
          </a:p>
          <a:p>
            <a:pPr marL="342900" indent="-342900">
              <a:buAutoNum type="arabicPlain" startAt="5"/>
            </a:pPr>
            <a:r>
              <a:rPr lang="zh-TW" altLang="zh-HK" sz="2800" dirty="0" smtClean="0">
                <a:solidFill>
                  <a:schemeClr val="accent6">
                    <a:lumMod val="60000"/>
                    <a:lumOff val="40000"/>
                  </a:schemeClr>
                </a:solidFill>
                <a:latin typeface="Adobe 繁黑體 Std B" pitchFamily="34" charset="-120"/>
                <a:ea typeface="Adobe 繁黑體 Std B" pitchFamily="34" charset="-120"/>
              </a:rPr>
              <a:t>神</a:t>
            </a:r>
            <a:r>
              <a:rPr lang="zh-TW" altLang="zh-HK" sz="2800" dirty="0">
                <a:solidFill>
                  <a:schemeClr val="accent6">
                    <a:lumMod val="60000"/>
                    <a:lumOff val="40000"/>
                  </a:schemeClr>
                </a:solidFill>
                <a:latin typeface="Adobe 繁黑體 Std B" pitchFamily="34" charset="-120"/>
                <a:ea typeface="Adobe 繁黑體 Std B" pitchFamily="34" charset="-120"/>
              </a:rPr>
              <a:t>必與你同</a:t>
            </a:r>
            <a:r>
              <a:rPr lang="zh-TW" altLang="zh-HK" sz="2800" dirty="0" smtClean="0">
                <a:solidFill>
                  <a:schemeClr val="accent6">
                    <a:lumMod val="60000"/>
                    <a:lumOff val="40000"/>
                  </a:schemeClr>
                </a:solidFill>
                <a:latin typeface="Adobe 繁黑體 Std B" pitchFamily="34" charset="-120"/>
                <a:ea typeface="Adobe 繁黑體 Std B" pitchFamily="34" charset="-120"/>
              </a:rPr>
              <a:t>在</a:t>
            </a:r>
            <a:endParaRPr lang="en-US" altLang="zh-TW" sz="2800" dirty="0" smtClean="0">
              <a:solidFill>
                <a:schemeClr val="accent6">
                  <a:lumMod val="60000"/>
                  <a:lumOff val="40000"/>
                </a:schemeClr>
              </a:solidFill>
              <a:latin typeface="Adobe 繁黑體 Std B" pitchFamily="34" charset="-120"/>
              <a:ea typeface="Adobe 繁黑體 Std B" pitchFamily="34" charset="-120"/>
            </a:endParaRPr>
          </a:p>
          <a:p>
            <a:r>
              <a:rPr lang="en-US" altLang="zh-TW" sz="2800" dirty="0" smtClean="0">
                <a:latin typeface="Adobe 繁黑體 Std B" pitchFamily="34" charset="-120"/>
                <a:ea typeface="Adobe 繁黑體 Std B" pitchFamily="34" charset="-120"/>
              </a:rPr>
              <a:t>	</a:t>
            </a:r>
            <a:r>
              <a:rPr lang="zh-TW" altLang="zh-HK" sz="2800" dirty="0" smtClean="0">
                <a:latin typeface="Adobe 繁黑體 Std B" pitchFamily="34" charset="-120"/>
                <a:ea typeface="Adobe 繁黑體 Std B" pitchFamily="34" charset="-120"/>
              </a:rPr>
              <a:t>7 </a:t>
            </a:r>
            <a:r>
              <a:rPr lang="zh-TW" altLang="zh-HK" sz="2800" dirty="0">
                <a:solidFill>
                  <a:schemeClr val="bg2">
                    <a:lumMod val="50000"/>
                  </a:schemeClr>
                </a:solidFill>
                <a:latin typeface="Adobe 繁黑體 Std B" pitchFamily="34" charset="-120"/>
                <a:ea typeface="Adobe 繁黑體 Std B" pitchFamily="34" charset="-120"/>
              </a:rPr>
              <a:t>只要</a:t>
            </a:r>
            <a:r>
              <a:rPr lang="zh-TW" altLang="zh-HK" sz="2800" dirty="0" smtClean="0">
                <a:solidFill>
                  <a:schemeClr val="bg2">
                    <a:lumMod val="50000"/>
                  </a:schemeClr>
                </a:solidFill>
                <a:latin typeface="Adobe 繁黑體 Std B" pitchFamily="34" charset="-120"/>
                <a:ea typeface="Adobe 繁黑體 Std B" pitchFamily="34" charset="-120"/>
              </a:rPr>
              <a:t>剛強</a:t>
            </a:r>
            <a:endParaRPr lang="en-US" altLang="zh-TW" sz="2800" dirty="0">
              <a:latin typeface="Adobe 繁黑體 Std B" pitchFamily="34" charset="-120"/>
              <a:ea typeface="Adobe 繁黑體 Std B" pitchFamily="34" charset="-120"/>
            </a:endParaRPr>
          </a:p>
          <a:p>
            <a:r>
              <a:rPr lang="en-US" altLang="zh-TW" sz="2800" dirty="0" smtClean="0">
                <a:latin typeface="Adobe 繁黑體 Std B" pitchFamily="34" charset="-120"/>
                <a:ea typeface="Adobe 繁黑體 Std B" pitchFamily="34" charset="-120"/>
              </a:rPr>
              <a:t>		</a:t>
            </a:r>
            <a:r>
              <a:rPr lang="zh-TW" altLang="zh-HK" sz="2800" dirty="0" smtClean="0">
                <a:solidFill>
                  <a:schemeClr val="tx2">
                    <a:lumMod val="75000"/>
                    <a:lumOff val="25000"/>
                  </a:schemeClr>
                </a:solidFill>
                <a:latin typeface="Adobe 繁黑體 Std B" pitchFamily="34" charset="-120"/>
                <a:ea typeface="Adobe 繁黑體 Std B" pitchFamily="34" charset="-120"/>
              </a:rPr>
              <a:t>謹守遵行</a:t>
            </a:r>
            <a:endParaRPr lang="en-US" altLang="zh-TW" sz="2800" dirty="0" smtClean="0">
              <a:solidFill>
                <a:schemeClr val="tx2">
                  <a:lumMod val="75000"/>
                  <a:lumOff val="25000"/>
                </a:schemeClr>
              </a:solidFill>
              <a:latin typeface="Adobe 繁黑體 Std B" pitchFamily="34" charset="-120"/>
              <a:ea typeface="Adobe 繁黑體 Std B" pitchFamily="34" charset="-120"/>
            </a:endParaRPr>
          </a:p>
          <a:p>
            <a:r>
              <a:rPr lang="en-US" altLang="zh-TW" sz="2800" dirty="0" smtClean="0">
                <a:latin typeface="Adobe 繁黑體 Std B" pitchFamily="34" charset="-120"/>
                <a:ea typeface="Adobe 繁黑體 Std B" pitchFamily="34" charset="-120"/>
              </a:rPr>
              <a:t>	</a:t>
            </a:r>
            <a:r>
              <a:rPr lang="en-US" altLang="zh-TW" sz="2800" dirty="0">
                <a:latin typeface="Adobe 繁黑體 Std B" pitchFamily="34" charset="-120"/>
                <a:ea typeface="Adobe 繁黑體 Std B" pitchFamily="34" charset="-120"/>
              </a:rPr>
              <a:t>	</a:t>
            </a:r>
            <a:r>
              <a:rPr lang="en-US" altLang="zh-TW" sz="2800" dirty="0" smtClean="0">
                <a:latin typeface="Adobe 繁黑體 Std B" pitchFamily="34" charset="-120"/>
                <a:ea typeface="Adobe 繁黑體 Std B" pitchFamily="34" charset="-120"/>
              </a:rPr>
              <a:t>	7</a:t>
            </a:r>
            <a:r>
              <a:rPr lang="zh-TW" altLang="en-US" sz="2800" dirty="0" smtClean="0">
                <a:latin typeface="Adobe 繁黑體 Std B" pitchFamily="34" charset="-120"/>
                <a:ea typeface="Adobe 繁黑體 Std B" pitchFamily="34" charset="-120"/>
              </a:rPr>
              <a:t> </a:t>
            </a:r>
            <a:r>
              <a:rPr lang="zh-TW" altLang="zh-HK" sz="2800" dirty="0" smtClean="0">
                <a:solidFill>
                  <a:schemeClr val="accent6">
                    <a:lumMod val="75000"/>
                  </a:schemeClr>
                </a:solidFill>
                <a:latin typeface="Adobe 繁黑體 Std B" pitchFamily="34" charset="-120"/>
                <a:ea typeface="Adobe 繁黑體 Std B" pitchFamily="34" charset="-120"/>
              </a:rPr>
              <a:t>不可偏離</a:t>
            </a:r>
            <a:endParaRPr lang="en-US" altLang="zh-TW" sz="2800" dirty="0" smtClean="0">
              <a:latin typeface="Adobe 繁黑體 Std B" pitchFamily="34" charset="-120"/>
              <a:ea typeface="Adobe 繁黑體 Std B" pitchFamily="34" charset="-120"/>
            </a:endParaRPr>
          </a:p>
          <a:p>
            <a:r>
              <a:rPr lang="en-US" altLang="zh-TW" sz="2800" dirty="0" smtClean="0">
                <a:latin typeface="Adobe 繁黑體 Std B" pitchFamily="34" charset="-120"/>
                <a:ea typeface="Adobe 繁黑體 Std B" pitchFamily="34" charset="-120"/>
              </a:rPr>
              <a:t>			</a:t>
            </a:r>
            <a:r>
              <a:rPr lang="zh-TW" altLang="zh-HK" sz="2800" dirty="0" smtClean="0">
                <a:latin typeface="Adobe 繁黑體 Std B" pitchFamily="34" charset="-120"/>
                <a:ea typeface="Adobe 繁黑體 Std B" pitchFamily="34" charset="-120"/>
              </a:rPr>
              <a:t>8 </a:t>
            </a:r>
            <a:r>
              <a:rPr lang="zh-TW" altLang="zh-HK" sz="2800" dirty="0" smtClean="0">
                <a:solidFill>
                  <a:schemeClr val="accent6">
                    <a:lumMod val="75000"/>
                  </a:schemeClr>
                </a:solidFill>
                <a:latin typeface="Adobe 繁黑體 Std B" pitchFamily="34" charset="-120"/>
                <a:ea typeface="Adobe 繁黑體 Std B" pitchFamily="34" charset="-120"/>
              </a:rPr>
              <a:t>晝夜思想</a:t>
            </a:r>
            <a:endParaRPr lang="en-US" altLang="zh-TW" sz="2800" dirty="0" smtClean="0">
              <a:latin typeface="Adobe 繁黑體 Std B" pitchFamily="34" charset="-120"/>
              <a:ea typeface="Adobe 繁黑體 Std B" pitchFamily="34" charset="-120"/>
            </a:endParaRPr>
          </a:p>
          <a:p>
            <a:r>
              <a:rPr lang="en-US" altLang="zh-TW" sz="2800" dirty="0" smtClean="0">
                <a:latin typeface="Adobe 繁黑體 Std B" pitchFamily="34" charset="-120"/>
                <a:ea typeface="Adobe 繁黑體 Std B" pitchFamily="34" charset="-120"/>
              </a:rPr>
              <a:t>		</a:t>
            </a:r>
            <a:r>
              <a:rPr lang="zh-TW" altLang="zh-HK" sz="2800" dirty="0" smtClean="0">
                <a:solidFill>
                  <a:schemeClr val="tx2">
                    <a:lumMod val="75000"/>
                    <a:lumOff val="25000"/>
                  </a:schemeClr>
                </a:solidFill>
                <a:latin typeface="Adobe 繁黑體 Std B" pitchFamily="34" charset="-120"/>
                <a:ea typeface="Adobe 繁黑體 Std B" pitchFamily="34" charset="-120"/>
              </a:rPr>
              <a:t>謹守遵行</a:t>
            </a:r>
            <a:endParaRPr lang="en-US" altLang="zh-TW" sz="2800" dirty="0" smtClean="0">
              <a:latin typeface="Adobe 繁黑體 Std B" pitchFamily="34" charset="-120"/>
              <a:ea typeface="Adobe 繁黑體 Std B" pitchFamily="34" charset="-120"/>
            </a:endParaRPr>
          </a:p>
          <a:p>
            <a:pPr marL="1257300" lvl="2" indent="-342900">
              <a:buAutoNum type="arabicPlain" startAt="9"/>
            </a:pPr>
            <a:r>
              <a:rPr lang="zh-TW" altLang="zh-HK" sz="2800" dirty="0" smtClean="0">
                <a:solidFill>
                  <a:schemeClr val="bg2">
                    <a:lumMod val="50000"/>
                  </a:schemeClr>
                </a:solidFill>
                <a:latin typeface="Adobe 繁黑體 Std B" pitchFamily="34" charset="-120"/>
                <a:ea typeface="Adobe 繁黑體 Std B" pitchFamily="34" charset="-120"/>
              </a:rPr>
              <a:t>剛強壯膽</a:t>
            </a:r>
            <a:endParaRPr lang="en-US" altLang="zh-TW" sz="2800" dirty="0" smtClean="0">
              <a:solidFill>
                <a:schemeClr val="bg2">
                  <a:lumMod val="50000"/>
                </a:schemeClr>
              </a:solidFill>
              <a:latin typeface="Adobe 繁黑體 Std B" pitchFamily="34" charset="-120"/>
              <a:ea typeface="Adobe 繁黑體 Std B" pitchFamily="34" charset="-120"/>
            </a:endParaRPr>
          </a:p>
          <a:p>
            <a:r>
              <a:rPr lang="en-US" altLang="zh-TW" sz="2800" dirty="0" smtClean="0">
                <a:latin typeface="Adobe 繁黑體 Std B" pitchFamily="34" charset="-120"/>
                <a:ea typeface="Adobe 繁黑體 Std B" pitchFamily="34" charset="-120"/>
              </a:rPr>
              <a:t>9</a:t>
            </a:r>
            <a:r>
              <a:rPr lang="zh-TW" altLang="en-US" sz="2800" dirty="0" smtClean="0">
                <a:latin typeface="Adobe 繁黑體 Std B" pitchFamily="34" charset="-120"/>
                <a:ea typeface="Adobe 繁黑體 Std B" pitchFamily="34" charset="-120"/>
              </a:rPr>
              <a:t>下     </a:t>
            </a:r>
            <a:r>
              <a:rPr lang="zh-TW" altLang="zh-HK" sz="2800" dirty="0" smtClean="0">
                <a:solidFill>
                  <a:schemeClr val="accent6">
                    <a:lumMod val="60000"/>
                    <a:lumOff val="40000"/>
                  </a:schemeClr>
                </a:solidFill>
                <a:latin typeface="Adobe 繁黑體 Std B" pitchFamily="34" charset="-120"/>
                <a:ea typeface="Adobe 繁黑體 Std B" pitchFamily="34" charset="-120"/>
              </a:rPr>
              <a:t>神</a:t>
            </a:r>
            <a:r>
              <a:rPr lang="zh-TW" altLang="zh-HK" sz="2800" dirty="0">
                <a:solidFill>
                  <a:schemeClr val="accent6">
                    <a:lumMod val="60000"/>
                    <a:lumOff val="40000"/>
                  </a:schemeClr>
                </a:solidFill>
                <a:latin typeface="Adobe 繁黑體 Std B" pitchFamily="34" charset="-120"/>
                <a:ea typeface="Adobe 繁黑體 Std B" pitchFamily="34" charset="-120"/>
              </a:rPr>
              <a:t>必與你同在</a:t>
            </a:r>
            <a:r>
              <a:rPr lang="zh-TW" altLang="zh-HK" sz="2800" dirty="0">
                <a:latin typeface="Adobe 繁黑體 Std B" pitchFamily="34" charset="-120"/>
                <a:ea typeface="Adobe 繁黑體 Std B" pitchFamily="34" charset="-120"/>
              </a:rPr>
              <a:t>。</a:t>
            </a:r>
          </a:p>
        </p:txBody>
      </p:sp>
      <p:pic>
        <p:nvPicPr>
          <p:cNvPr id="4" name="圖片 3"/>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5478379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796899019"/>
              </p:ext>
            </p:extLst>
          </p:nvPr>
        </p:nvGraphicFramePr>
        <p:xfrm>
          <a:off x="107506" y="-1"/>
          <a:ext cx="8928990" cy="5160588"/>
        </p:xfrm>
        <a:graphic>
          <a:graphicData uri="http://schemas.openxmlformats.org/drawingml/2006/table">
            <a:tbl>
              <a:tblPr firstRow="1" bandRow="1">
                <a:tableStyleId>{5C22544A-7EE6-4342-B048-85BDC9FD1C3A}</a:tableStyleId>
              </a:tblPr>
              <a:tblGrid>
                <a:gridCol w="720080"/>
                <a:gridCol w="1512168"/>
                <a:gridCol w="1512168"/>
                <a:gridCol w="1296144"/>
                <a:gridCol w="1337290"/>
                <a:gridCol w="1275570"/>
                <a:gridCol w="1275570"/>
              </a:tblGrid>
              <a:tr h="407141">
                <a:tc>
                  <a:txBody>
                    <a:bodyPr/>
                    <a:lstStyle/>
                    <a:p>
                      <a:endParaRPr lang="zh-HK" altLang="en-US" sz="2000" dirty="0">
                        <a:latin typeface="Adobe 繁黑體 Std B" pitchFamily="34" charset="-120"/>
                        <a:ea typeface="Adobe 繁黑體 Std B" pitchFamily="34" charset="-120"/>
                      </a:endParaRPr>
                    </a:p>
                  </a:txBody>
                  <a:tcPr/>
                </a:tc>
                <a:tc gridSpan="3">
                  <a:txBody>
                    <a:bodyPr/>
                    <a:lstStyle/>
                    <a:p>
                      <a:pPr algn="ctr"/>
                      <a:r>
                        <a:rPr lang="zh-TW" altLang="en-US" sz="2000" dirty="0" smtClean="0">
                          <a:latin typeface="Adobe 繁黑體 Std B" pitchFamily="34" charset="-120"/>
                          <a:ea typeface="Adobe 繁黑體 Std B" pitchFamily="34" charset="-120"/>
                        </a:rPr>
                        <a:t>征服迦南</a:t>
                      </a:r>
                      <a:endParaRPr lang="zh-HK" altLang="en-US" sz="2000" dirty="0">
                        <a:latin typeface="Adobe 繁黑體 Std B" pitchFamily="34" charset="-120"/>
                        <a:ea typeface="Adobe 繁黑體 Std B" pitchFamily="34" charset="-120"/>
                      </a:endParaRPr>
                    </a:p>
                  </a:txBody>
                  <a:tcPr/>
                </a:tc>
                <a:tc hMerge="1">
                  <a:txBody>
                    <a:bodyPr/>
                    <a:lstStyle/>
                    <a:p>
                      <a:endParaRPr lang="zh-HK" altLang="en-US" sz="2000">
                        <a:latin typeface="Adobe 繁黑體 Std B" pitchFamily="34" charset="-120"/>
                        <a:ea typeface="Adobe 繁黑體 Std B" pitchFamily="34" charset="-120"/>
                      </a:endParaRPr>
                    </a:p>
                  </a:txBody>
                  <a:tcPr/>
                </a:tc>
                <a:tc hMerge="1">
                  <a:txBody>
                    <a:bodyPr/>
                    <a:lstStyle/>
                    <a:p>
                      <a:endParaRPr lang="zh-HK" altLang="en-US" sz="2000" dirty="0">
                        <a:latin typeface="Adobe 繁黑體 Std B" pitchFamily="34" charset="-120"/>
                        <a:ea typeface="Adobe 繁黑體 Std B" pitchFamily="34" charset="-120"/>
                      </a:endParaRPr>
                    </a:p>
                  </a:txBody>
                  <a:tcPr/>
                </a:tc>
                <a:tc gridSpan="3">
                  <a:txBody>
                    <a:bodyPr/>
                    <a:lstStyle/>
                    <a:p>
                      <a:pPr algn="ctr"/>
                      <a:r>
                        <a:rPr lang="zh-TW" altLang="en-US" sz="2000" dirty="0" smtClean="0">
                          <a:latin typeface="Adobe 繁黑體 Std B" pitchFamily="34" charset="-120"/>
                          <a:ea typeface="Adobe 繁黑體 Std B" pitchFamily="34" charset="-120"/>
                        </a:rPr>
                        <a:t>佔領迦南</a:t>
                      </a:r>
                      <a:endParaRPr lang="zh-HK" altLang="en-US" sz="2000" dirty="0">
                        <a:latin typeface="Adobe 繁黑體 Std B" pitchFamily="34" charset="-120"/>
                        <a:ea typeface="Adobe 繁黑體 Std B" pitchFamily="34" charset="-120"/>
                      </a:endParaRPr>
                    </a:p>
                  </a:txBody>
                  <a:tcPr/>
                </a:tc>
                <a:tc hMerge="1">
                  <a:txBody>
                    <a:bodyPr/>
                    <a:lstStyle/>
                    <a:p>
                      <a:endParaRPr lang="zh-HK" altLang="en-US" sz="2000" dirty="0">
                        <a:latin typeface="Adobe 繁黑體 Std B" pitchFamily="34" charset="-120"/>
                        <a:ea typeface="Adobe 繁黑體 Std B" pitchFamily="34" charset="-120"/>
                      </a:endParaRPr>
                    </a:p>
                  </a:txBody>
                  <a:tcPr/>
                </a:tc>
                <a:tc hMerge="1">
                  <a:txBody>
                    <a:bodyPr/>
                    <a:lstStyle/>
                    <a:p>
                      <a:endParaRPr lang="zh-HK" altLang="en-US" sz="2000" dirty="0">
                        <a:latin typeface="Adobe 繁黑體 Std B" pitchFamily="34" charset="-120"/>
                        <a:ea typeface="Adobe 繁黑體 Std B" pitchFamily="34" charset="-120"/>
                      </a:endParaRPr>
                    </a:p>
                  </a:txBody>
                  <a:tcPr/>
                </a:tc>
              </a:tr>
              <a:tr h="3488112">
                <a:tc>
                  <a:txBody>
                    <a:bodyPr/>
                    <a:lstStyle/>
                    <a:p>
                      <a:r>
                        <a:rPr lang="zh-TW" altLang="en-US" sz="2000" dirty="0" smtClean="0">
                          <a:latin typeface="Adobe 繁黑體 Std B" pitchFamily="34" charset="-120"/>
                          <a:ea typeface="Adobe 繁黑體 Std B" pitchFamily="34" charset="-120"/>
                        </a:rPr>
                        <a:t>分段</a:t>
                      </a:r>
                      <a:endParaRPr lang="zh-HK" altLang="en-US" sz="2000" dirty="0">
                        <a:latin typeface="Adobe 繁黑體 Std B" pitchFamily="34" charset="-120"/>
                        <a:ea typeface="Adobe 繁黑體 Std B" pitchFamily="34" charset="-120"/>
                      </a:endParaRPr>
                    </a:p>
                  </a:txBody>
                  <a:tcPr/>
                </a:tc>
                <a:tc>
                  <a:txBody>
                    <a:bodyPr/>
                    <a:lstStyle/>
                    <a:p>
                      <a:pPr algn="ctr"/>
                      <a:r>
                        <a:rPr lang="en-US" altLang="zh-TW" sz="2000" dirty="0" smtClean="0">
                          <a:latin typeface="Adobe 繁黑體 Std B" pitchFamily="34" charset="-120"/>
                          <a:ea typeface="Adobe 繁黑體 Std B" pitchFamily="34" charset="-120"/>
                        </a:rPr>
                        <a:t>1-5</a:t>
                      </a:r>
                      <a:r>
                        <a:rPr lang="zh-TW" altLang="en-US" sz="2000" dirty="0" smtClean="0">
                          <a:latin typeface="Adobe 繁黑體 Std B" pitchFamily="34" charset="-120"/>
                          <a:ea typeface="Adobe 繁黑體 Std B" pitchFamily="34" charset="-120"/>
                        </a:rPr>
                        <a:t>  </a:t>
                      </a:r>
                      <a:endParaRPr lang="en-US" altLang="zh-TW" sz="2000" dirty="0" smtClean="0">
                        <a:latin typeface="Adobe 繁黑體 Std B" pitchFamily="34" charset="-120"/>
                        <a:ea typeface="Adobe 繁黑體 Std B" pitchFamily="34" charset="-120"/>
                      </a:endParaRPr>
                    </a:p>
                    <a:p>
                      <a:r>
                        <a:rPr lang="zh-TW" altLang="en-US" sz="2000" dirty="0" smtClean="0">
                          <a:latin typeface="Adobe 繁黑體 Std B" pitchFamily="34" charset="-120"/>
                          <a:ea typeface="Adobe 繁黑體 Std B" pitchFamily="34" charset="-120"/>
                        </a:rPr>
                        <a:t>預備進入</a:t>
                      </a:r>
                      <a:endParaRPr lang="en-US" altLang="zh-TW" sz="2000" dirty="0" smtClean="0">
                        <a:latin typeface="Adobe 繁黑體 Std B" pitchFamily="34" charset="-120"/>
                        <a:ea typeface="Adobe 繁黑體 Std B" pitchFamily="34" charset="-120"/>
                      </a:endParaRPr>
                    </a:p>
                    <a:p>
                      <a:endParaRPr lang="en-US" altLang="zh-TW" sz="2000" dirty="0" smtClean="0">
                        <a:latin typeface="Adobe 繁黑體 Std B" pitchFamily="34" charset="-120"/>
                        <a:ea typeface="Adobe 繁黑體 Std B" pitchFamily="34" charset="-120"/>
                      </a:endParaRPr>
                    </a:p>
                    <a:p>
                      <a:r>
                        <a:rPr lang="zh-TW" altLang="en-US" sz="2000" dirty="0" smtClean="0">
                          <a:latin typeface="Adobe 繁黑體 Std B" pitchFamily="34" charset="-120"/>
                          <a:ea typeface="Adobe 繁黑體 Std B" pitchFamily="34" charset="-120"/>
                        </a:rPr>
                        <a:t>勉勵領袖</a:t>
                      </a:r>
                      <a:r>
                        <a:rPr lang="en-US" altLang="zh-TW" sz="2000" dirty="0" smtClean="0">
                          <a:latin typeface="Adobe 繁黑體 Std B" pitchFamily="34" charset="-120"/>
                          <a:ea typeface="Adobe 繁黑體 Std B" pitchFamily="34" charset="-120"/>
                        </a:rPr>
                        <a:t>(1)</a:t>
                      </a:r>
                    </a:p>
                    <a:p>
                      <a:r>
                        <a:rPr lang="zh-TW" altLang="en-US" sz="2000" dirty="0" smtClean="0">
                          <a:latin typeface="Adobe 繁黑體 Std B" pitchFamily="34" charset="-120"/>
                          <a:ea typeface="Adobe 繁黑體 Std B" pitchFamily="34" charset="-120"/>
                        </a:rPr>
                        <a:t>探耶利哥</a:t>
                      </a:r>
                      <a:r>
                        <a:rPr lang="en-US" altLang="zh-TW" sz="2000" dirty="0" smtClean="0">
                          <a:latin typeface="Adobe 繁黑體 Std B" pitchFamily="34" charset="-120"/>
                          <a:ea typeface="Adobe 繁黑體 Std B" pitchFamily="34" charset="-120"/>
                        </a:rPr>
                        <a:t>(2)</a:t>
                      </a:r>
                    </a:p>
                    <a:p>
                      <a:r>
                        <a:rPr lang="zh-TW" altLang="en-US" sz="2000" dirty="0" smtClean="0">
                          <a:latin typeface="Adobe 繁黑體 Std B" pitchFamily="34" charset="-120"/>
                          <a:ea typeface="Adobe 繁黑體 Std B" pitchFamily="34" charset="-120"/>
                        </a:rPr>
                        <a:t>過約但河</a:t>
                      </a:r>
                      <a:r>
                        <a:rPr lang="en-US" altLang="zh-TW" sz="2000" dirty="0" smtClean="0">
                          <a:latin typeface="Adobe 繁黑體 Std B" pitchFamily="34" charset="-120"/>
                          <a:ea typeface="Adobe 繁黑體 Std B" pitchFamily="34" charset="-120"/>
                        </a:rPr>
                        <a:t>(3)</a:t>
                      </a:r>
                    </a:p>
                    <a:p>
                      <a:r>
                        <a:rPr lang="zh-TW" altLang="en-US" sz="2000" dirty="0" smtClean="0">
                          <a:latin typeface="Adobe 繁黑體 Std B" pitchFamily="34" charset="-120"/>
                          <a:ea typeface="Adobe 繁黑體 Std B" pitchFamily="34" charset="-120"/>
                        </a:rPr>
                        <a:t>立石為記</a:t>
                      </a:r>
                      <a:r>
                        <a:rPr lang="en-US" altLang="zh-TW" sz="2000" dirty="0" smtClean="0">
                          <a:latin typeface="Adobe 繁黑體 Std B" pitchFamily="34" charset="-120"/>
                          <a:ea typeface="Adobe 繁黑體 Std B" pitchFamily="34" charset="-120"/>
                        </a:rPr>
                        <a:t>(4)</a:t>
                      </a:r>
                    </a:p>
                    <a:p>
                      <a:r>
                        <a:rPr lang="zh-TW" altLang="en-US" sz="2000" dirty="0" smtClean="0">
                          <a:latin typeface="Adobe 繁黑體 Std B" pitchFamily="34" charset="-120"/>
                          <a:ea typeface="Adobe 繁黑體 Std B" pitchFamily="34" charset="-120"/>
                        </a:rPr>
                        <a:t>吉甲割禮</a:t>
                      </a:r>
                      <a:r>
                        <a:rPr lang="en-US" altLang="zh-TW" sz="2000" dirty="0" smtClean="0">
                          <a:latin typeface="Adobe 繁黑體 Std B" pitchFamily="34" charset="-120"/>
                          <a:ea typeface="Adobe 繁黑體 Std B" pitchFamily="34" charset="-120"/>
                        </a:rPr>
                        <a:t>(5)</a:t>
                      </a:r>
                      <a:endParaRPr lang="zh-HK" altLang="en-US" sz="2000" dirty="0">
                        <a:latin typeface="Adobe 繁黑體 Std B" pitchFamily="34" charset="-120"/>
                        <a:ea typeface="Adobe 繁黑體 Std B" pitchFamily="34" charset="-120"/>
                      </a:endParaRPr>
                    </a:p>
                  </a:txBody>
                  <a:tcPr/>
                </a:tc>
                <a:tc>
                  <a:txBody>
                    <a:bodyPr/>
                    <a:lstStyle/>
                    <a:p>
                      <a:pPr algn="ctr"/>
                      <a:r>
                        <a:rPr lang="en-US" altLang="zh-TW" sz="2000" dirty="0" smtClean="0">
                          <a:latin typeface="Adobe 繁黑體 Std B" pitchFamily="34" charset="-120"/>
                          <a:ea typeface="Adobe 繁黑體 Std B" pitchFamily="34" charset="-120"/>
                        </a:rPr>
                        <a:t>6-8</a:t>
                      </a:r>
                    </a:p>
                    <a:p>
                      <a:r>
                        <a:rPr lang="zh-TW" altLang="en-US" sz="2000" dirty="0" smtClean="0">
                          <a:latin typeface="Adobe 繁黑體 Std B" pitchFamily="34" charset="-120"/>
                          <a:ea typeface="Adobe 繁黑體 Std B" pitchFamily="34" charset="-120"/>
                        </a:rPr>
                        <a:t>征服中部</a:t>
                      </a:r>
                      <a:endParaRPr lang="en-US" altLang="zh-TW" sz="2000" dirty="0" smtClean="0">
                        <a:latin typeface="Adobe 繁黑體 Std B" pitchFamily="34" charset="-120"/>
                        <a:ea typeface="Adobe 繁黑體 Std B" pitchFamily="34" charset="-120"/>
                      </a:endParaRPr>
                    </a:p>
                    <a:p>
                      <a:endParaRPr lang="en-US" altLang="zh-HK" sz="2000" dirty="0" smtClean="0">
                        <a:latin typeface="Adobe 繁黑體 Std B" pitchFamily="34" charset="-120"/>
                        <a:ea typeface="Adobe 繁黑體 Std B" pitchFamily="34" charset="-120"/>
                      </a:endParaRPr>
                    </a:p>
                    <a:p>
                      <a:r>
                        <a:rPr lang="zh-TW" altLang="en-US" sz="2000" dirty="0" smtClean="0">
                          <a:latin typeface="Adobe 繁黑體 Std B" pitchFamily="34" charset="-120"/>
                          <a:ea typeface="Adobe 繁黑體 Std B" pitchFamily="34" charset="-120"/>
                        </a:rPr>
                        <a:t>攻耶利哥</a:t>
                      </a:r>
                      <a:r>
                        <a:rPr lang="en-US" altLang="zh-TW" sz="2000" dirty="0" smtClean="0">
                          <a:latin typeface="Adobe 繁黑體 Std B" pitchFamily="34" charset="-120"/>
                          <a:ea typeface="Adobe 繁黑體 Std B" pitchFamily="34" charset="-120"/>
                        </a:rPr>
                        <a:t>(6)</a:t>
                      </a:r>
                    </a:p>
                    <a:p>
                      <a:r>
                        <a:rPr lang="zh-TW" altLang="en-US" sz="2000" dirty="0" smtClean="0">
                          <a:latin typeface="Adobe 繁黑體 Std B" pitchFamily="34" charset="-120"/>
                          <a:ea typeface="Adobe 繁黑體 Std B" pitchFamily="34" charset="-120"/>
                        </a:rPr>
                        <a:t>亞干犯罪</a:t>
                      </a:r>
                      <a:r>
                        <a:rPr lang="en-US" altLang="zh-TW" sz="2000" dirty="0" smtClean="0">
                          <a:latin typeface="Adobe 繁黑體 Std B" pitchFamily="34" charset="-120"/>
                          <a:ea typeface="Adobe 繁黑體 Std B" pitchFamily="34" charset="-120"/>
                        </a:rPr>
                        <a:t>(7)</a:t>
                      </a:r>
                    </a:p>
                    <a:p>
                      <a:r>
                        <a:rPr lang="zh-TW" altLang="en-US" sz="2000" dirty="0" smtClean="0">
                          <a:latin typeface="Adobe 繁黑體 Std B" pitchFamily="34" charset="-120"/>
                          <a:ea typeface="Adobe 繁黑體 Std B" pitchFamily="34" charset="-120"/>
                        </a:rPr>
                        <a:t>再攻艾城</a:t>
                      </a:r>
                      <a:r>
                        <a:rPr lang="en-US" altLang="zh-TW" sz="2000" dirty="0" smtClean="0">
                          <a:latin typeface="Adobe 繁黑體 Std B" pitchFamily="34" charset="-120"/>
                          <a:ea typeface="Adobe 繁黑體 Std B" pitchFamily="34" charset="-120"/>
                        </a:rPr>
                        <a:t>(8)</a:t>
                      </a:r>
                    </a:p>
                    <a:p>
                      <a:endParaRPr lang="zh-HK" altLang="en-US" sz="2000" dirty="0">
                        <a:latin typeface="Adobe 繁黑體 Std B" pitchFamily="34" charset="-120"/>
                        <a:ea typeface="Adobe 繁黑體 Std B" pitchFamily="34" charset="-120"/>
                      </a:endParaRPr>
                    </a:p>
                  </a:txBody>
                  <a:tcPr/>
                </a:tc>
                <a:tc>
                  <a:txBody>
                    <a:bodyPr/>
                    <a:lstStyle/>
                    <a:p>
                      <a:pPr algn="ctr"/>
                      <a:r>
                        <a:rPr lang="en-US" altLang="zh-TW" sz="2000" dirty="0" smtClean="0">
                          <a:latin typeface="Adobe 繁黑體 Std B" pitchFamily="34" charset="-120"/>
                          <a:ea typeface="Adobe 繁黑體 Std B" pitchFamily="34" charset="-120"/>
                        </a:rPr>
                        <a:t>9-12</a:t>
                      </a:r>
                    </a:p>
                    <a:p>
                      <a:r>
                        <a:rPr lang="zh-TW" altLang="en-US" sz="2000" dirty="0" smtClean="0">
                          <a:latin typeface="Adobe 繁黑體 Std B" pitchFamily="34" charset="-120"/>
                          <a:ea typeface="Adobe 繁黑體 Std B" pitchFamily="34" charset="-120"/>
                        </a:rPr>
                        <a:t>南征北伐</a:t>
                      </a:r>
                      <a:endParaRPr lang="en-US" altLang="zh-TW" sz="2000" dirty="0" smtClean="0">
                        <a:latin typeface="Adobe 繁黑體 Std B" pitchFamily="34" charset="-120"/>
                        <a:ea typeface="Adobe 繁黑體 Std B" pitchFamily="34" charset="-120"/>
                      </a:endParaRPr>
                    </a:p>
                    <a:p>
                      <a:endParaRPr lang="en-US" altLang="zh-HK" sz="2000" dirty="0" smtClean="0">
                        <a:latin typeface="Adobe 繁黑體 Std B" pitchFamily="34" charset="-120"/>
                        <a:ea typeface="Adobe 繁黑體 Std B" pitchFamily="34" charset="-120"/>
                      </a:endParaRPr>
                    </a:p>
                    <a:p>
                      <a:r>
                        <a:rPr lang="zh-TW" altLang="en-US" sz="2000" dirty="0" smtClean="0">
                          <a:latin typeface="Adobe 繁黑體 Std B" pitchFamily="34" charset="-120"/>
                          <a:ea typeface="Adobe 繁黑體 Std B" pitchFamily="34" charset="-120"/>
                        </a:rPr>
                        <a:t>基遍結盟</a:t>
                      </a:r>
                      <a:endParaRPr lang="en-US" altLang="zh-TW" sz="2000" dirty="0" smtClean="0">
                        <a:latin typeface="Adobe 繁黑體 Std B" pitchFamily="34" charset="-120"/>
                        <a:ea typeface="Adobe 繁黑體 Std B" pitchFamily="34" charset="-120"/>
                      </a:endParaRPr>
                    </a:p>
                    <a:p>
                      <a:r>
                        <a:rPr lang="en-US" altLang="zh-TW" sz="2000" dirty="0" smtClean="0">
                          <a:latin typeface="Adobe 繁黑體 Std B" pitchFamily="34" charset="-120"/>
                          <a:ea typeface="Adobe 繁黑體 Std B" pitchFamily="34" charset="-120"/>
                        </a:rPr>
                        <a:t>(9)</a:t>
                      </a:r>
                    </a:p>
                    <a:p>
                      <a:endParaRPr lang="en-US" altLang="zh-TW" sz="2000" dirty="0" smtClean="0">
                        <a:latin typeface="Adobe 繁黑體 Std B" pitchFamily="34" charset="-120"/>
                        <a:ea typeface="Adobe 繁黑體 Std B" pitchFamily="34" charset="-120"/>
                      </a:endParaRPr>
                    </a:p>
                    <a:p>
                      <a:r>
                        <a:rPr lang="zh-TW" altLang="en-US" sz="2000" dirty="0" smtClean="0">
                          <a:latin typeface="Adobe 繁黑體 Std B" pitchFamily="34" charset="-120"/>
                          <a:ea typeface="Adobe 繁黑體 Std B" pitchFamily="34" charset="-120"/>
                        </a:rPr>
                        <a:t>諸王崩潰</a:t>
                      </a:r>
                      <a:endParaRPr lang="en-US" altLang="zh-TW" sz="2000" dirty="0" smtClean="0">
                        <a:latin typeface="Adobe 繁黑體 Std B" pitchFamily="34" charset="-120"/>
                        <a:ea typeface="Adobe 繁黑體 Std B" pitchFamily="34" charset="-120"/>
                      </a:endParaRPr>
                    </a:p>
                    <a:p>
                      <a:r>
                        <a:rPr lang="en-US" altLang="zh-TW" sz="2000" dirty="0" smtClean="0">
                          <a:latin typeface="Adobe 繁黑體 Std B" pitchFamily="34" charset="-120"/>
                          <a:ea typeface="Adobe 繁黑體 Std B" pitchFamily="34" charset="-120"/>
                        </a:rPr>
                        <a:t>(10-12)</a:t>
                      </a:r>
                      <a:endParaRPr lang="zh-HK" altLang="en-US" sz="2000" dirty="0">
                        <a:latin typeface="Adobe 繁黑體 Std B" pitchFamily="34" charset="-120"/>
                        <a:ea typeface="Adobe 繁黑體 Std B" pitchFamily="34" charset="-120"/>
                      </a:endParaRPr>
                    </a:p>
                  </a:txBody>
                  <a:tcPr/>
                </a:tc>
                <a:tc>
                  <a:txBody>
                    <a:bodyPr/>
                    <a:lstStyle/>
                    <a:p>
                      <a:pPr algn="ctr"/>
                      <a:r>
                        <a:rPr lang="en-US" altLang="zh-TW" sz="1600" dirty="0" smtClean="0">
                          <a:latin typeface="Adobe 繁黑體 Std B" pitchFamily="34" charset="-120"/>
                          <a:ea typeface="Adobe 繁黑體 Std B" pitchFamily="34" charset="-120"/>
                        </a:rPr>
                        <a:t>13-17</a:t>
                      </a:r>
                    </a:p>
                    <a:p>
                      <a:r>
                        <a:rPr lang="zh-TW" altLang="en-US" sz="1600" dirty="0" smtClean="0">
                          <a:latin typeface="Adobe 繁黑體 Std B" pitchFamily="34" charset="-120"/>
                          <a:ea typeface="Adobe 繁黑體 Std B" pitchFamily="34" charset="-120"/>
                        </a:rPr>
                        <a:t>五支派分地</a:t>
                      </a:r>
                      <a:endParaRPr lang="en-US" altLang="zh-TW" sz="1600" dirty="0" smtClean="0">
                        <a:latin typeface="Adobe 繁黑體 Std B" pitchFamily="34" charset="-120"/>
                        <a:ea typeface="Adobe 繁黑體 Std B" pitchFamily="34" charset="-120"/>
                      </a:endParaRPr>
                    </a:p>
                    <a:p>
                      <a:r>
                        <a:rPr lang="en-US" altLang="zh-TW" sz="1600" dirty="0" smtClean="0">
                          <a:latin typeface="Adobe 繁黑體 Std B" pitchFamily="34" charset="-120"/>
                          <a:ea typeface="Adobe 繁黑體 Std B" pitchFamily="34" charset="-120"/>
                        </a:rPr>
                        <a:t>(</a:t>
                      </a:r>
                      <a:r>
                        <a:rPr lang="zh-TW" altLang="en-US" sz="1600" dirty="0" smtClean="0">
                          <a:latin typeface="Adobe 繁黑體 Std B" pitchFamily="34" charset="-120"/>
                          <a:ea typeface="Adobe 繁黑體 Std B" pitchFamily="34" charset="-120"/>
                        </a:rPr>
                        <a:t>吉甲</a:t>
                      </a:r>
                      <a:r>
                        <a:rPr lang="en-US" altLang="zh-TW" sz="1600" dirty="0" smtClean="0">
                          <a:latin typeface="Adobe 繁黑體 Std B" pitchFamily="34" charset="-120"/>
                          <a:ea typeface="Adobe 繁黑體 Std B" pitchFamily="34" charset="-120"/>
                        </a:rPr>
                        <a:t>)</a:t>
                      </a:r>
                    </a:p>
                    <a:p>
                      <a:endParaRPr lang="en-US" altLang="zh-TW" sz="1600" dirty="0" smtClean="0">
                        <a:latin typeface="Adobe 繁黑體 Std B" pitchFamily="34" charset="-120"/>
                        <a:ea typeface="Adobe 繁黑體 Std B" pitchFamily="34" charset="-120"/>
                      </a:endParaRPr>
                    </a:p>
                    <a:p>
                      <a:r>
                        <a:rPr lang="zh-TW" altLang="en-US" sz="1600" dirty="0" smtClean="0">
                          <a:latin typeface="Adobe 繁黑體 Std B" pitchFamily="34" charset="-120"/>
                          <a:ea typeface="Adobe 繁黑體 Std B" pitchFamily="34" charset="-120"/>
                        </a:rPr>
                        <a:t>河東分地</a:t>
                      </a:r>
                      <a:r>
                        <a:rPr lang="en-US" altLang="zh-TW" sz="1600" dirty="0" smtClean="0">
                          <a:latin typeface="Adobe 繁黑體 Std B" pitchFamily="34" charset="-120"/>
                          <a:ea typeface="Adobe 繁黑體 Std B" pitchFamily="34" charset="-120"/>
                        </a:rPr>
                        <a:t>(13)</a:t>
                      </a:r>
                    </a:p>
                    <a:p>
                      <a:r>
                        <a:rPr lang="zh-TW" altLang="en-US" sz="1600" dirty="0" smtClean="0">
                          <a:latin typeface="Adobe 繁黑體 Std B" pitchFamily="34" charset="-120"/>
                          <a:ea typeface="Adobe 繁黑體 Std B" pitchFamily="34" charset="-120"/>
                        </a:rPr>
                        <a:t>猶大分地</a:t>
                      </a:r>
                      <a:r>
                        <a:rPr lang="en-US" altLang="zh-TW" sz="1600" dirty="0" smtClean="0">
                          <a:latin typeface="Adobe 繁黑體 Std B" pitchFamily="34" charset="-120"/>
                          <a:ea typeface="Adobe 繁黑體 Std B" pitchFamily="34" charset="-120"/>
                        </a:rPr>
                        <a:t>(14,15)</a:t>
                      </a:r>
                    </a:p>
                    <a:p>
                      <a:r>
                        <a:rPr lang="zh-TW" altLang="en-US" sz="1600" dirty="0" smtClean="0">
                          <a:latin typeface="Adobe 繁黑體 Std B" pitchFamily="34" charset="-120"/>
                          <a:ea typeface="Adobe 繁黑體 Std B" pitchFamily="34" charset="-120"/>
                        </a:rPr>
                        <a:t>以法蓮分地</a:t>
                      </a:r>
                      <a:r>
                        <a:rPr lang="en-US" altLang="zh-TW" sz="1600" dirty="0" smtClean="0">
                          <a:latin typeface="Adobe 繁黑體 Std B" pitchFamily="34" charset="-120"/>
                          <a:ea typeface="Adobe 繁黑體 Std B" pitchFamily="34" charset="-120"/>
                        </a:rPr>
                        <a:t>(16)</a:t>
                      </a:r>
                    </a:p>
                    <a:p>
                      <a:r>
                        <a:rPr lang="zh-TW" altLang="en-US" sz="1600" dirty="0" smtClean="0">
                          <a:latin typeface="Adobe 繁黑體 Std B" pitchFamily="34" charset="-120"/>
                          <a:ea typeface="Adobe 繁黑體 Std B" pitchFamily="34" charset="-120"/>
                        </a:rPr>
                        <a:t>瑪拿西分地</a:t>
                      </a:r>
                      <a:r>
                        <a:rPr lang="en-US" altLang="zh-TW" sz="1600" dirty="0" smtClean="0">
                          <a:latin typeface="Adobe 繁黑體 Std B" pitchFamily="34" charset="-120"/>
                          <a:ea typeface="Adobe 繁黑體 Std B" pitchFamily="34" charset="-120"/>
                        </a:rPr>
                        <a:t>(17)</a:t>
                      </a:r>
                    </a:p>
                    <a:p>
                      <a:endParaRPr lang="en-US" altLang="zh-HK" sz="1600" dirty="0" smtClean="0">
                        <a:latin typeface="Adobe 繁黑體 Std B" pitchFamily="34" charset="-120"/>
                        <a:ea typeface="Adobe 繁黑體 Std B" pitchFamily="34" charset="-120"/>
                      </a:endParaRPr>
                    </a:p>
                    <a:p>
                      <a:endParaRPr lang="zh-HK" altLang="en-US" sz="1600" dirty="0">
                        <a:latin typeface="Adobe 繁黑體 Std B" pitchFamily="34" charset="-120"/>
                        <a:ea typeface="Adobe 繁黑體 Std B" pitchFamily="34" charset="-120"/>
                      </a:endParaRPr>
                    </a:p>
                  </a:txBody>
                  <a:tcPr/>
                </a:tc>
                <a:tc>
                  <a:txBody>
                    <a:bodyPr/>
                    <a:lstStyle/>
                    <a:p>
                      <a:pPr algn="ctr"/>
                      <a:r>
                        <a:rPr lang="en-US" altLang="zh-TW" sz="1600" dirty="0" smtClean="0">
                          <a:latin typeface="Adobe 繁黑體 Std B" pitchFamily="34" charset="-120"/>
                          <a:ea typeface="Adobe 繁黑體 Std B" pitchFamily="34" charset="-120"/>
                        </a:rPr>
                        <a:t>18-21</a:t>
                      </a:r>
                    </a:p>
                    <a:p>
                      <a:r>
                        <a:rPr lang="zh-TW" altLang="en-US" sz="1600" dirty="0" smtClean="0">
                          <a:latin typeface="Adobe 繁黑體 Std B" pitchFamily="34" charset="-120"/>
                          <a:ea typeface="Adobe 繁黑體 Std B" pitchFamily="34" charset="-120"/>
                        </a:rPr>
                        <a:t>七支派分地</a:t>
                      </a:r>
                      <a:endParaRPr lang="en-US" altLang="zh-TW" sz="1600" dirty="0" smtClean="0">
                        <a:latin typeface="Adobe 繁黑體 Std B" pitchFamily="34" charset="-120"/>
                        <a:ea typeface="Adobe 繁黑體 Std B" pitchFamily="34" charset="-120"/>
                      </a:endParaRPr>
                    </a:p>
                    <a:p>
                      <a:r>
                        <a:rPr lang="en-US" altLang="zh-TW" sz="1600" dirty="0" smtClean="0">
                          <a:latin typeface="Adobe 繁黑體 Std B" pitchFamily="34" charset="-120"/>
                          <a:ea typeface="Adobe 繁黑體 Std B" pitchFamily="34" charset="-120"/>
                        </a:rPr>
                        <a:t>(</a:t>
                      </a:r>
                      <a:r>
                        <a:rPr lang="zh-TW" altLang="en-US" sz="1600" dirty="0" smtClean="0">
                          <a:latin typeface="Adobe 繁黑體 Std B" pitchFamily="34" charset="-120"/>
                          <a:ea typeface="Adobe 繁黑體 Std B" pitchFamily="34" charset="-120"/>
                        </a:rPr>
                        <a:t>示羅</a:t>
                      </a:r>
                      <a:r>
                        <a:rPr lang="en-US" altLang="zh-TW" sz="1600" dirty="0" smtClean="0">
                          <a:latin typeface="Adobe 繁黑體 Std B" pitchFamily="34" charset="-120"/>
                          <a:ea typeface="Adobe 繁黑體 Std B" pitchFamily="34" charset="-120"/>
                        </a:rPr>
                        <a:t>)</a:t>
                      </a:r>
                    </a:p>
                    <a:p>
                      <a:endParaRPr lang="en-US" altLang="zh-HK" sz="1600" dirty="0" smtClean="0">
                        <a:latin typeface="Adobe 繁黑體 Std B" pitchFamily="34" charset="-120"/>
                        <a:ea typeface="Adobe 繁黑體 Std B" pitchFamily="34" charset="-120"/>
                      </a:endParaRPr>
                    </a:p>
                    <a:p>
                      <a:r>
                        <a:rPr lang="zh-TW" altLang="en-US" sz="1600" dirty="0" smtClean="0">
                          <a:latin typeface="Adobe 繁黑體 Std B" pitchFamily="34" charset="-120"/>
                          <a:ea typeface="Adobe 繁黑體 Std B" pitchFamily="34" charset="-120"/>
                        </a:rPr>
                        <a:t>便雅憫</a:t>
                      </a:r>
                      <a:r>
                        <a:rPr lang="en-US" altLang="zh-TW" sz="1600" dirty="0" smtClean="0">
                          <a:latin typeface="Adobe 繁黑體 Std B" pitchFamily="34" charset="-120"/>
                          <a:ea typeface="Adobe 繁黑體 Std B" pitchFamily="34" charset="-120"/>
                        </a:rPr>
                        <a:t>(18)</a:t>
                      </a:r>
                    </a:p>
                    <a:p>
                      <a:r>
                        <a:rPr lang="zh-TW" altLang="en-US" sz="1600" dirty="0" smtClean="0">
                          <a:latin typeface="Adobe 繁黑體 Std B" pitchFamily="34" charset="-120"/>
                          <a:ea typeface="Adobe 繁黑體 Std B" pitchFamily="34" charset="-120"/>
                        </a:rPr>
                        <a:t>西緬、西布倫、以薩迦、亞設、拿弗他利、但</a:t>
                      </a:r>
                      <a:r>
                        <a:rPr lang="en-US" altLang="zh-TW" sz="1600" dirty="0" smtClean="0">
                          <a:latin typeface="Adobe 繁黑體 Std B" pitchFamily="34" charset="-120"/>
                          <a:ea typeface="Adobe 繁黑體 Std B" pitchFamily="34" charset="-120"/>
                        </a:rPr>
                        <a:t>(19)</a:t>
                      </a:r>
                    </a:p>
                    <a:p>
                      <a:r>
                        <a:rPr lang="zh-TW" altLang="en-US" sz="1600" dirty="0" smtClean="0">
                          <a:latin typeface="Adobe 繁黑體 Std B" pitchFamily="34" charset="-120"/>
                          <a:ea typeface="Adobe 繁黑體 Std B" pitchFamily="34" charset="-120"/>
                        </a:rPr>
                        <a:t>建立逃城</a:t>
                      </a:r>
                      <a:r>
                        <a:rPr lang="en-US" altLang="zh-TW" sz="1600" dirty="0" smtClean="0">
                          <a:latin typeface="Adobe 繁黑體 Std B" pitchFamily="34" charset="-120"/>
                          <a:ea typeface="Adobe 繁黑體 Std B" pitchFamily="34" charset="-120"/>
                        </a:rPr>
                        <a:t>(20)</a:t>
                      </a:r>
                    </a:p>
                    <a:p>
                      <a:r>
                        <a:rPr lang="zh-TW" altLang="en-US" sz="1600" dirty="0" smtClean="0">
                          <a:latin typeface="Adobe 繁黑體 Std B" pitchFamily="34" charset="-120"/>
                          <a:ea typeface="Adobe 繁黑體 Std B" pitchFamily="34" charset="-120"/>
                        </a:rPr>
                        <a:t>利未之業</a:t>
                      </a:r>
                      <a:r>
                        <a:rPr lang="en-US" altLang="zh-TW" sz="1600" dirty="0" smtClean="0">
                          <a:latin typeface="Adobe 繁黑體 Std B" pitchFamily="34" charset="-120"/>
                          <a:ea typeface="Adobe 繁黑體 Std B" pitchFamily="34" charset="-120"/>
                        </a:rPr>
                        <a:t>(21)</a:t>
                      </a:r>
                      <a:endParaRPr lang="zh-HK" altLang="en-US" sz="1600" dirty="0">
                        <a:latin typeface="Adobe 繁黑體 Std B" pitchFamily="34" charset="-120"/>
                        <a:ea typeface="Adobe 繁黑體 Std B" pitchFamily="34" charset="-120"/>
                      </a:endParaRPr>
                    </a:p>
                  </a:txBody>
                  <a:tcPr/>
                </a:tc>
                <a:tc>
                  <a:txBody>
                    <a:bodyPr/>
                    <a:lstStyle/>
                    <a:p>
                      <a:pPr algn="ctr"/>
                      <a:r>
                        <a:rPr lang="en-US" altLang="zh-TW" sz="2000" dirty="0" smtClean="0">
                          <a:latin typeface="Adobe 繁黑體 Std B" pitchFamily="34" charset="-120"/>
                          <a:ea typeface="Adobe 繁黑體 Std B" pitchFamily="34" charset="-120"/>
                        </a:rPr>
                        <a:t>22-24</a:t>
                      </a:r>
                    </a:p>
                    <a:p>
                      <a:r>
                        <a:rPr lang="zh-TW" altLang="en-US" sz="2000" dirty="0" smtClean="0">
                          <a:latin typeface="Adobe 繁黑體 Std B" pitchFamily="34" charset="-120"/>
                          <a:ea typeface="Adobe 繁黑體 Std B" pitchFamily="34" charset="-120"/>
                        </a:rPr>
                        <a:t>約書亞遺言</a:t>
                      </a:r>
                      <a:endParaRPr lang="en-US" altLang="zh-TW" sz="2000" dirty="0" smtClean="0">
                        <a:latin typeface="Adobe 繁黑體 Std B" pitchFamily="34" charset="-120"/>
                        <a:ea typeface="Adobe 繁黑體 Std B" pitchFamily="34" charset="-120"/>
                      </a:endParaRPr>
                    </a:p>
                    <a:p>
                      <a:endParaRPr lang="en-US" altLang="zh-HK" sz="2000" dirty="0" smtClean="0">
                        <a:latin typeface="Adobe 繁黑體 Std B" pitchFamily="34" charset="-120"/>
                        <a:ea typeface="Adobe 繁黑體 Std B" pitchFamily="34" charset="-120"/>
                      </a:endParaRPr>
                    </a:p>
                    <a:p>
                      <a:r>
                        <a:rPr lang="zh-TW" altLang="en-US" sz="2000" dirty="0" smtClean="0">
                          <a:latin typeface="Adobe 繁黑體 Std B" pitchFamily="34" charset="-120"/>
                          <a:ea typeface="Adobe 繁黑體 Std B" pitchFamily="34" charset="-120"/>
                        </a:rPr>
                        <a:t>見證之壇</a:t>
                      </a:r>
                      <a:r>
                        <a:rPr lang="en-US" altLang="zh-TW" sz="2000" dirty="0" smtClean="0">
                          <a:latin typeface="Adobe 繁黑體 Std B" pitchFamily="34" charset="-120"/>
                          <a:ea typeface="Adobe 繁黑體 Std B" pitchFamily="34" charset="-120"/>
                        </a:rPr>
                        <a:t>(22)</a:t>
                      </a:r>
                    </a:p>
                    <a:p>
                      <a:r>
                        <a:rPr lang="zh-TW" altLang="en-US" sz="2000" dirty="0" smtClean="0">
                          <a:latin typeface="Adobe 繁黑體 Std B" pitchFamily="34" charset="-120"/>
                          <a:ea typeface="Adobe 繁黑體 Std B" pitchFamily="34" charset="-120"/>
                        </a:rPr>
                        <a:t>約書亞遺言</a:t>
                      </a:r>
                      <a:endParaRPr lang="en-US" altLang="zh-TW" sz="2000" dirty="0" smtClean="0">
                        <a:latin typeface="Adobe 繁黑體 Std B" pitchFamily="34" charset="-120"/>
                        <a:ea typeface="Adobe 繁黑體 Std B" pitchFamily="34" charset="-120"/>
                      </a:endParaRPr>
                    </a:p>
                    <a:p>
                      <a:r>
                        <a:rPr lang="en-US" altLang="zh-TW" sz="2000" dirty="0" smtClean="0">
                          <a:latin typeface="Adobe 繁黑體 Std B" pitchFamily="34" charset="-120"/>
                          <a:ea typeface="Adobe 繁黑體 Std B" pitchFamily="34" charset="-120"/>
                        </a:rPr>
                        <a:t>(23-24)</a:t>
                      </a:r>
                      <a:endParaRPr lang="zh-HK" altLang="en-US" sz="2000" dirty="0">
                        <a:latin typeface="Adobe 繁黑體 Std B" pitchFamily="34" charset="-120"/>
                        <a:ea typeface="Adobe 繁黑體 Std B" pitchFamily="34" charset="-120"/>
                      </a:endParaRPr>
                    </a:p>
                  </a:txBody>
                  <a:tcPr/>
                </a:tc>
              </a:tr>
              <a:tr h="420442">
                <a:tc rowSpan="2">
                  <a:txBody>
                    <a:bodyPr/>
                    <a:lstStyle/>
                    <a:p>
                      <a:r>
                        <a:rPr lang="zh-TW" altLang="en-US" sz="2000" dirty="0" smtClean="0">
                          <a:solidFill>
                            <a:schemeClr val="tx2">
                              <a:lumMod val="25000"/>
                            </a:schemeClr>
                          </a:solidFill>
                          <a:latin typeface="Adobe 繁黑體 Std B" pitchFamily="34" charset="-120"/>
                          <a:ea typeface="Adobe 繁黑體 Std B" pitchFamily="34" charset="-120"/>
                        </a:rPr>
                        <a:t>主題</a:t>
                      </a:r>
                      <a:endParaRPr lang="zh-HK" altLang="en-US" sz="2000" dirty="0">
                        <a:solidFill>
                          <a:schemeClr val="tx2">
                            <a:lumMod val="25000"/>
                          </a:schemeClr>
                        </a:solidFill>
                        <a:latin typeface="Adobe 繁黑體 Std B" pitchFamily="34" charset="-120"/>
                        <a:ea typeface="Adobe 繁黑體 Std B" pitchFamily="34" charset="-120"/>
                      </a:endParaRPr>
                    </a:p>
                  </a:txBody>
                  <a:tcPr>
                    <a:solidFill>
                      <a:srgbClr val="99FF99"/>
                    </a:solidFill>
                  </a:tcPr>
                </a:tc>
                <a:tc gridSpan="3">
                  <a:txBody>
                    <a:bodyPr/>
                    <a:lstStyle/>
                    <a:p>
                      <a:pPr algn="ctr"/>
                      <a:r>
                        <a:rPr lang="zh-TW" altLang="en-US" sz="2000" dirty="0" smtClean="0">
                          <a:solidFill>
                            <a:schemeClr val="tx2">
                              <a:lumMod val="25000"/>
                            </a:schemeClr>
                          </a:solidFill>
                          <a:latin typeface="Adobe 繁黑體 Std B" pitchFamily="34" charset="-120"/>
                          <a:ea typeface="Adobe 繁黑體 Std B" pitchFamily="34" charset="-120"/>
                        </a:rPr>
                        <a:t>進入迦南</a:t>
                      </a:r>
                      <a:endParaRPr lang="zh-HK" altLang="en-US" sz="2000" dirty="0">
                        <a:solidFill>
                          <a:schemeClr val="tx2">
                            <a:lumMod val="25000"/>
                          </a:schemeClr>
                        </a:solidFill>
                        <a:latin typeface="Adobe 繁黑體 Std B" pitchFamily="34" charset="-120"/>
                        <a:ea typeface="Adobe 繁黑體 Std B" pitchFamily="34" charset="-120"/>
                      </a:endParaRPr>
                    </a:p>
                  </a:txBody>
                  <a:tcPr>
                    <a:solidFill>
                      <a:srgbClr val="99FF99"/>
                    </a:solidFill>
                  </a:tcPr>
                </a:tc>
                <a:tc hMerge="1">
                  <a:txBody>
                    <a:bodyPr/>
                    <a:lstStyle/>
                    <a:p>
                      <a:endParaRPr lang="zh-HK" altLang="en-US" sz="2000" dirty="0">
                        <a:latin typeface="Adobe 繁黑體 Std B" pitchFamily="34" charset="-120"/>
                        <a:ea typeface="Adobe 繁黑體 Std B" pitchFamily="34" charset="-120"/>
                      </a:endParaRPr>
                    </a:p>
                  </a:txBody>
                  <a:tcPr/>
                </a:tc>
                <a:tc hMerge="1">
                  <a:txBody>
                    <a:bodyPr/>
                    <a:lstStyle/>
                    <a:p>
                      <a:endParaRPr lang="zh-HK" altLang="en-US" sz="2000" dirty="0">
                        <a:latin typeface="Adobe 繁黑體 Std B" pitchFamily="34" charset="-120"/>
                        <a:ea typeface="Adobe 繁黑體 Std B" pitchFamily="34" charset="-120"/>
                      </a:endParaRPr>
                    </a:p>
                  </a:txBody>
                  <a:tcPr/>
                </a:tc>
                <a:tc gridSpan="3">
                  <a:txBody>
                    <a:bodyPr/>
                    <a:lstStyle/>
                    <a:p>
                      <a:pPr algn="ctr"/>
                      <a:r>
                        <a:rPr lang="zh-TW" altLang="en-US" sz="2000" dirty="0" smtClean="0">
                          <a:solidFill>
                            <a:schemeClr val="tx2">
                              <a:lumMod val="25000"/>
                            </a:schemeClr>
                          </a:solidFill>
                          <a:latin typeface="Adobe 繁黑體 Std B" pitchFamily="34" charset="-120"/>
                          <a:ea typeface="Adobe 繁黑體 Std B" pitchFamily="34" charset="-120"/>
                        </a:rPr>
                        <a:t>規劃迦南</a:t>
                      </a:r>
                      <a:endParaRPr lang="zh-HK" altLang="en-US" sz="2000" dirty="0">
                        <a:solidFill>
                          <a:schemeClr val="tx2">
                            <a:lumMod val="25000"/>
                          </a:schemeClr>
                        </a:solidFill>
                        <a:latin typeface="Adobe 繁黑體 Std B" pitchFamily="34" charset="-120"/>
                        <a:ea typeface="Adobe 繁黑體 Std B" pitchFamily="34" charset="-120"/>
                      </a:endParaRPr>
                    </a:p>
                  </a:txBody>
                  <a:tcPr>
                    <a:solidFill>
                      <a:srgbClr val="99FF99"/>
                    </a:solidFill>
                  </a:tcPr>
                </a:tc>
                <a:tc hMerge="1">
                  <a:txBody>
                    <a:bodyPr/>
                    <a:lstStyle/>
                    <a:p>
                      <a:endParaRPr lang="zh-HK" altLang="en-US" sz="2000" dirty="0">
                        <a:latin typeface="Adobe 繁黑體 Std B" pitchFamily="34" charset="-120"/>
                        <a:ea typeface="Adobe 繁黑體 Std B" pitchFamily="34" charset="-120"/>
                      </a:endParaRPr>
                    </a:p>
                  </a:txBody>
                  <a:tcPr/>
                </a:tc>
                <a:tc hMerge="1">
                  <a:txBody>
                    <a:bodyPr/>
                    <a:lstStyle/>
                    <a:p>
                      <a:endParaRPr lang="zh-HK" altLang="en-US" sz="2000" dirty="0">
                        <a:latin typeface="Adobe 繁黑體 Std B" pitchFamily="34" charset="-120"/>
                        <a:ea typeface="Adobe 繁黑體 Std B" pitchFamily="34" charset="-120"/>
                      </a:endParaRPr>
                    </a:p>
                  </a:txBody>
                  <a:tcPr/>
                </a:tc>
              </a:tr>
              <a:tr h="420442">
                <a:tc vMerge="1">
                  <a:txBody>
                    <a:bodyPr/>
                    <a:lstStyle/>
                    <a:p>
                      <a:endParaRPr lang="zh-HK" altLang="en-US" sz="2000" dirty="0">
                        <a:latin typeface="Adobe 繁黑體 Std B" pitchFamily="34" charset="-120"/>
                        <a:ea typeface="Adobe 繁黑體 Std B" pitchFamily="34" charset="-120"/>
                      </a:endParaRPr>
                    </a:p>
                  </a:txBody>
                  <a:tcPr/>
                </a:tc>
                <a:tc gridSpan="3">
                  <a:txBody>
                    <a:bodyPr/>
                    <a:lstStyle/>
                    <a:p>
                      <a:pPr algn="ctr"/>
                      <a:r>
                        <a:rPr lang="zh-TW" altLang="en-US" sz="2000" dirty="0" smtClean="0">
                          <a:solidFill>
                            <a:schemeClr val="tx2">
                              <a:lumMod val="25000"/>
                            </a:schemeClr>
                          </a:solidFill>
                          <a:latin typeface="Adobe 繁黑體 Std B" pitchFamily="34" charset="-120"/>
                          <a:ea typeface="Adobe 繁黑體 Std B" pitchFamily="34" charset="-120"/>
                        </a:rPr>
                        <a:t>克敵致勝</a:t>
                      </a:r>
                      <a:endParaRPr lang="zh-HK" altLang="en-US" sz="2000" dirty="0">
                        <a:solidFill>
                          <a:schemeClr val="tx2">
                            <a:lumMod val="25000"/>
                          </a:schemeClr>
                        </a:solidFill>
                        <a:latin typeface="Adobe 繁黑體 Std B" pitchFamily="34" charset="-120"/>
                        <a:ea typeface="Adobe 繁黑體 Std B" pitchFamily="34" charset="-120"/>
                      </a:endParaRPr>
                    </a:p>
                  </a:txBody>
                  <a:tcPr>
                    <a:solidFill>
                      <a:srgbClr val="99FF99"/>
                    </a:solidFill>
                  </a:tcPr>
                </a:tc>
                <a:tc hMerge="1">
                  <a:txBody>
                    <a:bodyPr/>
                    <a:lstStyle/>
                    <a:p>
                      <a:endParaRPr lang="zh-HK" altLang="en-US" sz="2000">
                        <a:latin typeface="Adobe 繁黑體 Std B" pitchFamily="34" charset="-120"/>
                        <a:ea typeface="Adobe 繁黑體 Std B" pitchFamily="34" charset="-120"/>
                      </a:endParaRPr>
                    </a:p>
                  </a:txBody>
                  <a:tcPr/>
                </a:tc>
                <a:tc hMerge="1">
                  <a:txBody>
                    <a:bodyPr/>
                    <a:lstStyle/>
                    <a:p>
                      <a:endParaRPr lang="zh-HK" altLang="en-US" sz="2000" dirty="0">
                        <a:latin typeface="Adobe 繁黑體 Std B" pitchFamily="34" charset="-120"/>
                        <a:ea typeface="Adobe 繁黑體 Std B" pitchFamily="34" charset="-120"/>
                      </a:endParaRPr>
                    </a:p>
                  </a:txBody>
                  <a:tcPr/>
                </a:tc>
                <a:tc gridSpan="3">
                  <a:txBody>
                    <a:bodyPr/>
                    <a:lstStyle/>
                    <a:p>
                      <a:pPr algn="ctr"/>
                      <a:r>
                        <a:rPr lang="zh-TW" altLang="en-US" sz="2000" dirty="0" smtClean="0">
                          <a:solidFill>
                            <a:schemeClr val="tx2">
                              <a:lumMod val="25000"/>
                            </a:schemeClr>
                          </a:solidFill>
                          <a:latin typeface="Adobe 繁黑體 Std B" pitchFamily="34" charset="-120"/>
                          <a:ea typeface="Adobe 繁黑體 Std B" pitchFamily="34" charset="-120"/>
                        </a:rPr>
                        <a:t>定居迦南</a:t>
                      </a:r>
                      <a:endParaRPr lang="zh-HK" altLang="en-US" sz="2000" dirty="0">
                        <a:solidFill>
                          <a:schemeClr val="tx2">
                            <a:lumMod val="25000"/>
                          </a:schemeClr>
                        </a:solidFill>
                        <a:latin typeface="Adobe 繁黑體 Std B" pitchFamily="34" charset="-120"/>
                        <a:ea typeface="Adobe 繁黑體 Std B" pitchFamily="34" charset="-120"/>
                      </a:endParaRPr>
                    </a:p>
                  </a:txBody>
                  <a:tcPr>
                    <a:solidFill>
                      <a:srgbClr val="99FF99"/>
                    </a:solidFill>
                  </a:tcPr>
                </a:tc>
                <a:tc hMerge="1">
                  <a:txBody>
                    <a:bodyPr/>
                    <a:lstStyle/>
                    <a:p>
                      <a:endParaRPr lang="zh-HK" altLang="en-US" sz="2000">
                        <a:latin typeface="Adobe 繁黑體 Std B" pitchFamily="34" charset="-120"/>
                        <a:ea typeface="Adobe 繁黑體 Std B" pitchFamily="34" charset="-120"/>
                      </a:endParaRPr>
                    </a:p>
                  </a:txBody>
                  <a:tcPr/>
                </a:tc>
                <a:tc hMerge="1">
                  <a:txBody>
                    <a:bodyPr/>
                    <a:lstStyle/>
                    <a:p>
                      <a:endParaRPr lang="zh-HK" altLang="en-US" sz="2000" dirty="0">
                        <a:latin typeface="Adobe 繁黑體 Std B" pitchFamily="34" charset="-120"/>
                        <a:ea typeface="Adobe 繁黑體 Std B" pitchFamily="34" charset="-120"/>
                      </a:endParaRPr>
                    </a:p>
                  </a:txBody>
                  <a:tcPr/>
                </a:tc>
              </a:tr>
              <a:tr h="407363">
                <a:tc>
                  <a:txBody>
                    <a:bodyPr/>
                    <a:lstStyle/>
                    <a:p>
                      <a:r>
                        <a:rPr lang="zh-TW" altLang="en-US" sz="2000" dirty="0" smtClean="0">
                          <a:solidFill>
                            <a:srgbClr val="0070C0"/>
                          </a:solidFill>
                          <a:latin typeface="Adobe 繁黑體 Std B" pitchFamily="34" charset="-120"/>
                          <a:ea typeface="Adobe 繁黑體 Std B" pitchFamily="34" charset="-120"/>
                        </a:rPr>
                        <a:t>時間</a:t>
                      </a:r>
                      <a:endParaRPr lang="zh-HK" altLang="en-US" sz="2000" dirty="0">
                        <a:solidFill>
                          <a:srgbClr val="0070C0"/>
                        </a:solidFill>
                        <a:latin typeface="Adobe 繁黑體 Std B" pitchFamily="34" charset="-120"/>
                        <a:ea typeface="Adobe 繁黑體 Std B" pitchFamily="34" charset="-120"/>
                      </a:endParaRPr>
                    </a:p>
                  </a:txBody>
                  <a:tcPr>
                    <a:solidFill>
                      <a:schemeClr val="accent6"/>
                    </a:solidFill>
                  </a:tcPr>
                </a:tc>
                <a:tc gridSpan="3">
                  <a:txBody>
                    <a:bodyPr/>
                    <a:lstStyle/>
                    <a:p>
                      <a:pPr algn="ctr"/>
                      <a:r>
                        <a:rPr lang="zh-TW" altLang="en-US" sz="2000" dirty="0" smtClean="0">
                          <a:solidFill>
                            <a:srgbClr val="0070C0"/>
                          </a:solidFill>
                          <a:latin typeface="Adobe 繁黑體 Std B" pitchFamily="34" charset="-120"/>
                          <a:ea typeface="Adobe 繁黑體 Std B" pitchFamily="34" charset="-120"/>
                        </a:rPr>
                        <a:t>大約有七年</a:t>
                      </a:r>
                      <a:endParaRPr lang="zh-HK" altLang="en-US" sz="2000" dirty="0">
                        <a:solidFill>
                          <a:srgbClr val="0070C0"/>
                        </a:solidFill>
                        <a:latin typeface="Adobe 繁黑體 Std B" pitchFamily="34" charset="-120"/>
                        <a:ea typeface="Adobe 繁黑體 Std B" pitchFamily="34" charset="-120"/>
                      </a:endParaRPr>
                    </a:p>
                  </a:txBody>
                  <a:tcPr>
                    <a:solidFill>
                      <a:schemeClr val="accent6"/>
                    </a:solidFill>
                  </a:tcPr>
                </a:tc>
                <a:tc hMerge="1">
                  <a:txBody>
                    <a:bodyPr/>
                    <a:lstStyle/>
                    <a:p>
                      <a:endParaRPr lang="zh-HK" altLang="en-US" sz="2000" dirty="0">
                        <a:latin typeface="Adobe 繁黑體 Std B" pitchFamily="34" charset="-120"/>
                        <a:ea typeface="Adobe 繁黑體 Std B" pitchFamily="34" charset="-120"/>
                      </a:endParaRPr>
                    </a:p>
                  </a:txBody>
                  <a:tcPr/>
                </a:tc>
                <a:tc hMerge="1">
                  <a:txBody>
                    <a:bodyPr/>
                    <a:lstStyle/>
                    <a:p>
                      <a:endParaRPr lang="zh-HK" altLang="en-US" sz="2000" dirty="0">
                        <a:latin typeface="Adobe 繁黑體 Std B" pitchFamily="34" charset="-120"/>
                        <a:ea typeface="Adobe 繁黑體 Std B" pitchFamily="34" charset="-120"/>
                      </a:endParaRPr>
                    </a:p>
                  </a:txBody>
                  <a:tcPr/>
                </a:tc>
                <a:tc gridSpan="3">
                  <a:txBody>
                    <a:bodyPr/>
                    <a:lstStyle/>
                    <a:p>
                      <a:pPr algn="ctr"/>
                      <a:r>
                        <a:rPr lang="zh-TW" altLang="en-US" sz="2000" dirty="0" smtClean="0">
                          <a:solidFill>
                            <a:srgbClr val="0070C0"/>
                          </a:solidFill>
                          <a:latin typeface="Adobe 繁黑體 Std B" pitchFamily="34" charset="-120"/>
                          <a:ea typeface="Adobe 繁黑體 Std B" pitchFamily="34" charset="-120"/>
                        </a:rPr>
                        <a:t>大約有十八年</a:t>
                      </a:r>
                      <a:endParaRPr lang="zh-HK" altLang="en-US" sz="2000" dirty="0">
                        <a:solidFill>
                          <a:srgbClr val="0070C0"/>
                        </a:solidFill>
                        <a:latin typeface="Adobe 繁黑體 Std B" pitchFamily="34" charset="-120"/>
                        <a:ea typeface="Adobe 繁黑體 Std B" pitchFamily="34" charset="-120"/>
                      </a:endParaRPr>
                    </a:p>
                  </a:txBody>
                  <a:tcPr>
                    <a:solidFill>
                      <a:schemeClr val="accent6"/>
                    </a:solidFill>
                  </a:tcPr>
                </a:tc>
                <a:tc hMerge="1">
                  <a:txBody>
                    <a:bodyPr/>
                    <a:lstStyle/>
                    <a:p>
                      <a:endParaRPr lang="zh-HK" altLang="en-US" sz="2000">
                        <a:latin typeface="Adobe 繁黑體 Std B" pitchFamily="34" charset="-120"/>
                        <a:ea typeface="Adobe 繁黑體 Std B" pitchFamily="34" charset="-120"/>
                      </a:endParaRPr>
                    </a:p>
                  </a:txBody>
                  <a:tcPr/>
                </a:tc>
                <a:tc hMerge="1">
                  <a:txBody>
                    <a:bodyPr/>
                    <a:lstStyle/>
                    <a:p>
                      <a:endParaRPr lang="zh-HK" altLang="en-US" sz="2000" dirty="0">
                        <a:latin typeface="Adobe 繁黑體 Std B" pitchFamily="34" charset="-120"/>
                        <a:ea typeface="Adobe 繁黑體 Std B" pitchFamily="34" charset="-120"/>
                      </a:endParaRPr>
                    </a:p>
                  </a:txBody>
                  <a:tcPr/>
                </a:tc>
              </a:tr>
            </a:tbl>
          </a:graphicData>
        </a:graphic>
      </p:graphicFrame>
      <p:pic>
        <p:nvPicPr>
          <p:cNvPr id="307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0763" t="20016" r="6680" b="28236"/>
          <a:stretch/>
        </p:blipFill>
        <p:spPr bwMode="auto">
          <a:xfrm>
            <a:off x="0" y="-19838"/>
            <a:ext cx="9144000" cy="5255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47037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3203848" y="191130"/>
            <a:ext cx="3384376" cy="707886"/>
          </a:xfrm>
          <a:prstGeom prst="rect">
            <a:avLst/>
          </a:prstGeom>
          <a:noFill/>
        </p:spPr>
        <p:txBody>
          <a:bodyPr wrap="square" rtlCol="0">
            <a:spAutoFit/>
          </a:bodyPr>
          <a:lstStyle/>
          <a:p>
            <a:r>
              <a:rPr lang="zh-TW" altLang="en-US" sz="4000" dirty="0">
                <a:latin typeface="Adobe 繁黑體 Std B" pitchFamily="34" charset="-120"/>
                <a:ea typeface="Adobe 繁黑體 Std B" pitchFamily="34" charset="-120"/>
              </a:rPr>
              <a:t>釋經方法</a:t>
            </a:r>
            <a:endParaRPr lang="zh-HK" altLang="en-US" sz="4000" dirty="0">
              <a:latin typeface="Adobe 繁黑體 Std B" pitchFamily="34" charset="-120"/>
              <a:ea typeface="Adobe 繁黑體 Std B" pitchFamily="34"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3983618884"/>
              </p:ext>
            </p:extLst>
          </p:nvPr>
        </p:nvGraphicFramePr>
        <p:xfrm>
          <a:off x="899592" y="1203598"/>
          <a:ext cx="7704856" cy="3200400"/>
        </p:xfrm>
        <a:graphic>
          <a:graphicData uri="http://schemas.openxmlformats.org/drawingml/2006/table">
            <a:tbl>
              <a:tblPr firstRow="1" bandRow="1">
                <a:tableStyleId>{2D5ABB26-0587-4C30-8999-92F81FD0307C}</a:tableStyleId>
              </a:tblPr>
              <a:tblGrid>
                <a:gridCol w="3852428"/>
                <a:gridCol w="3852428"/>
              </a:tblGrid>
              <a:tr h="370840">
                <a:tc>
                  <a:txBody>
                    <a:bodyPr/>
                    <a:lstStyle/>
                    <a:p>
                      <a:r>
                        <a:rPr lang="en-US" altLang="zh-TW" sz="3600" b="1" dirty="0" smtClean="0">
                          <a:latin typeface="Adobe 繁黑體 Std B" pitchFamily="34" charset="-120"/>
                          <a:ea typeface="Adobe 繁黑體 Std B" pitchFamily="34" charset="-120"/>
                        </a:rPr>
                        <a:t>1.</a:t>
                      </a:r>
                      <a:r>
                        <a:rPr lang="zh-TW" altLang="en-US" sz="3600" b="1" dirty="0" smtClean="0">
                          <a:latin typeface="Adobe 繁黑體 Std B" pitchFamily="34" charset="-120"/>
                          <a:ea typeface="Adobe 繁黑體 Std B" pitchFamily="34" charset="-120"/>
                        </a:rPr>
                        <a:t> 歸納式</a:t>
                      </a:r>
                      <a:endParaRPr lang="zh-HK" altLang="en-US" sz="3600" b="1" dirty="0">
                        <a:latin typeface="Adobe 繁黑體 Std B" pitchFamily="34" charset="-120"/>
                        <a:ea typeface="Adobe 繁黑體 Std B" pitchFamily="34" charset="-120"/>
                      </a:endParaRPr>
                    </a:p>
                  </a:txBody>
                  <a:tcPr/>
                </a:tc>
                <a:tc>
                  <a:txBody>
                    <a:bodyPr/>
                    <a:lstStyle/>
                    <a:p>
                      <a:r>
                        <a:rPr lang="en-US" altLang="zh-TW" sz="3600" b="1" dirty="0" smtClean="0">
                          <a:latin typeface="Adobe 繁黑體 Std B" pitchFamily="34" charset="-120"/>
                          <a:ea typeface="Adobe 繁黑體 Std B" pitchFamily="34" charset="-120"/>
                        </a:rPr>
                        <a:t>6.</a:t>
                      </a:r>
                      <a:r>
                        <a:rPr lang="zh-TW" altLang="en-US" sz="3600" b="1" dirty="0" smtClean="0">
                          <a:latin typeface="Adobe 繁黑體 Std B" pitchFamily="34" charset="-120"/>
                          <a:ea typeface="Adobe 繁黑體 Std B" pitchFamily="34" charset="-120"/>
                        </a:rPr>
                        <a:t> 觀察法</a:t>
                      </a:r>
                      <a:endParaRPr lang="zh-HK" altLang="en-US" sz="3600" b="1" dirty="0">
                        <a:latin typeface="Adobe 繁黑體 Std B" pitchFamily="34" charset="-120"/>
                        <a:ea typeface="Adobe 繁黑體 Std B" pitchFamily="34" charset="-120"/>
                      </a:endParaRPr>
                    </a:p>
                  </a:txBody>
                  <a:tcPr/>
                </a:tc>
              </a:tr>
              <a:tr h="370840">
                <a:tc>
                  <a:txBody>
                    <a:bodyPr/>
                    <a:lstStyle/>
                    <a:p>
                      <a:r>
                        <a:rPr lang="en-US" altLang="zh-TW" sz="3600" b="1" dirty="0" smtClean="0">
                          <a:latin typeface="Adobe 繁黑體 Std B" pitchFamily="34" charset="-120"/>
                          <a:ea typeface="Adobe 繁黑體 Std B" pitchFamily="34" charset="-120"/>
                        </a:rPr>
                        <a:t>2.</a:t>
                      </a:r>
                      <a:r>
                        <a:rPr lang="zh-TW" altLang="en-US" sz="3600" b="1" dirty="0" smtClean="0">
                          <a:latin typeface="Adobe 繁黑體 Std B" pitchFamily="34" charset="-120"/>
                          <a:ea typeface="Adobe 繁黑體 Std B" pitchFamily="34" charset="-120"/>
                        </a:rPr>
                        <a:t> 結構式</a:t>
                      </a:r>
                      <a:endParaRPr lang="zh-HK" altLang="en-US" sz="3600" b="1" dirty="0">
                        <a:latin typeface="Adobe 繁黑體 Std B" pitchFamily="34" charset="-120"/>
                        <a:ea typeface="Adobe 繁黑體 Std B" pitchFamily="34" charset="-120"/>
                      </a:endParaRPr>
                    </a:p>
                  </a:txBody>
                  <a:tcPr/>
                </a:tc>
                <a:tc>
                  <a:txBody>
                    <a:bodyPr/>
                    <a:lstStyle/>
                    <a:p>
                      <a:r>
                        <a:rPr lang="en-US" altLang="zh-TW" sz="3600" b="1" dirty="0" smtClean="0">
                          <a:latin typeface="Adobe 繁黑體 Std B" pitchFamily="34" charset="-120"/>
                          <a:ea typeface="Adobe 繁黑體 Std B" pitchFamily="34" charset="-120"/>
                        </a:rPr>
                        <a:t>7.</a:t>
                      </a:r>
                      <a:r>
                        <a:rPr lang="zh-TW" altLang="en-US" sz="3600" b="1" dirty="0" smtClean="0">
                          <a:latin typeface="Adobe 繁黑體 Std B" pitchFamily="34" charset="-120"/>
                          <a:ea typeface="Adobe 繁黑體 Std B" pitchFamily="34" charset="-120"/>
                        </a:rPr>
                        <a:t> 討論法</a:t>
                      </a:r>
                      <a:endParaRPr lang="zh-HK" altLang="en-US" sz="3600" b="1" dirty="0">
                        <a:latin typeface="Adobe 繁黑體 Std B" pitchFamily="34" charset="-120"/>
                        <a:ea typeface="Adobe 繁黑體 Std B" pitchFamily="34" charset="-120"/>
                      </a:endParaRPr>
                    </a:p>
                  </a:txBody>
                  <a:tcPr/>
                </a:tc>
              </a:tr>
              <a:tr h="370840">
                <a:tc>
                  <a:txBody>
                    <a:bodyPr/>
                    <a:lstStyle/>
                    <a:p>
                      <a:r>
                        <a:rPr lang="en-US" altLang="zh-TW" sz="3600" b="1" dirty="0" smtClean="0">
                          <a:latin typeface="Adobe 繁黑體 Std B" pitchFamily="34" charset="-120"/>
                          <a:ea typeface="Adobe 繁黑體 Std B" pitchFamily="34" charset="-120"/>
                        </a:rPr>
                        <a:t>3.</a:t>
                      </a:r>
                      <a:r>
                        <a:rPr lang="zh-TW" altLang="en-US" sz="3600" b="1" dirty="0" smtClean="0">
                          <a:latin typeface="Adobe 繁黑體 Std B" pitchFamily="34" charset="-120"/>
                          <a:ea typeface="Adobe 繁黑體 Std B" pitchFamily="34" charset="-120"/>
                        </a:rPr>
                        <a:t> </a:t>
                      </a:r>
                      <a:r>
                        <a:rPr lang="zh-TW" altLang="en-US" sz="3600" b="1" baseline="0" dirty="0" smtClean="0">
                          <a:latin typeface="Adobe 繁黑體 Std B" pitchFamily="34" charset="-120"/>
                          <a:ea typeface="Adobe 繁黑體 Std B" pitchFamily="34" charset="-120"/>
                        </a:rPr>
                        <a:t>主題式</a:t>
                      </a:r>
                      <a:endParaRPr lang="zh-HK" altLang="en-US" sz="3600" b="1" dirty="0">
                        <a:latin typeface="Adobe 繁黑體 Std B" pitchFamily="34" charset="-120"/>
                        <a:ea typeface="Adobe 繁黑體 Std B" pitchFamily="34" charset="-120"/>
                      </a:endParaRPr>
                    </a:p>
                  </a:txBody>
                  <a:tcPr/>
                </a:tc>
                <a:tc>
                  <a:txBody>
                    <a:bodyPr/>
                    <a:lstStyle/>
                    <a:p>
                      <a:r>
                        <a:rPr lang="en-US" altLang="zh-TW" sz="3600" b="1" dirty="0" smtClean="0">
                          <a:latin typeface="Adobe 繁黑體 Std B" pitchFamily="34" charset="-120"/>
                          <a:ea typeface="Adobe 繁黑體 Std B" pitchFamily="34" charset="-120"/>
                        </a:rPr>
                        <a:t>8.</a:t>
                      </a:r>
                      <a:r>
                        <a:rPr lang="zh-TW" altLang="en-US" sz="3600" b="1" baseline="0" dirty="0" smtClean="0">
                          <a:latin typeface="Adobe 繁黑體 Std B" pitchFamily="34" charset="-120"/>
                          <a:ea typeface="Adobe 繁黑體 Std B" pitchFamily="34" charset="-120"/>
                        </a:rPr>
                        <a:t> </a:t>
                      </a:r>
                      <a:r>
                        <a:rPr lang="zh-TW" altLang="en-US" sz="3600" b="1" dirty="0" smtClean="0">
                          <a:latin typeface="Adobe 繁黑體 Std B" pitchFamily="34" charset="-120"/>
                          <a:ea typeface="Adobe 繁黑體 Std B" pitchFamily="34" charset="-120"/>
                        </a:rPr>
                        <a:t>重點法</a:t>
                      </a:r>
                      <a:endParaRPr lang="zh-HK" altLang="en-US" sz="3600" b="1" dirty="0">
                        <a:latin typeface="Adobe 繁黑體 Std B" pitchFamily="34" charset="-120"/>
                        <a:ea typeface="Adobe 繁黑體 Std B" pitchFamily="34" charset="-120"/>
                      </a:endParaRPr>
                    </a:p>
                  </a:txBody>
                  <a:tcPr/>
                </a:tc>
              </a:tr>
              <a:tr h="370840">
                <a:tc>
                  <a:txBody>
                    <a:bodyPr/>
                    <a:lstStyle/>
                    <a:p>
                      <a:r>
                        <a:rPr lang="en-US" altLang="zh-TW" sz="3600" b="1" dirty="0" smtClean="0">
                          <a:latin typeface="Adobe 繁黑體 Std B" pitchFamily="34" charset="-120"/>
                          <a:ea typeface="Adobe 繁黑體 Std B" pitchFamily="34" charset="-120"/>
                        </a:rPr>
                        <a:t>4.</a:t>
                      </a:r>
                      <a:r>
                        <a:rPr lang="zh-TW" altLang="en-US" sz="3600" b="1" dirty="0" smtClean="0">
                          <a:latin typeface="Adobe 繁黑體 Std B" pitchFamily="34" charset="-120"/>
                          <a:ea typeface="Adobe 繁黑體 Std B" pitchFamily="34" charset="-120"/>
                        </a:rPr>
                        <a:t> 比較法</a:t>
                      </a:r>
                      <a:endParaRPr lang="zh-HK" altLang="en-US" sz="3600" b="1" dirty="0">
                        <a:latin typeface="Adobe 繁黑體 Std B" pitchFamily="34" charset="-120"/>
                        <a:ea typeface="Adobe 繁黑體 Std B" pitchFamily="34" charset="-120"/>
                      </a:endParaRPr>
                    </a:p>
                  </a:txBody>
                  <a:tcPr/>
                </a:tc>
                <a:tc>
                  <a:txBody>
                    <a:bodyPr/>
                    <a:lstStyle/>
                    <a:p>
                      <a:r>
                        <a:rPr lang="en-US" altLang="zh-TW" sz="3600" b="1" dirty="0" smtClean="0">
                          <a:latin typeface="Adobe 繁黑體 Std B" pitchFamily="34" charset="-120"/>
                          <a:ea typeface="Adobe 繁黑體 Std B" pitchFamily="34" charset="-120"/>
                        </a:rPr>
                        <a:t>9.</a:t>
                      </a:r>
                      <a:r>
                        <a:rPr lang="zh-TW" altLang="en-US" sz="3600" b="1" dirty="0" smtClean="0">
                          <a:latin typeface="Adobe 繁黑體 Std B" pitchFamily="34" charset="-120"/>
                          <a:ea typeface="Adobe 繁黑體 Std B" pitchFamily="34" charset="-120"/>
                        </a:rPr>
                        <a:t> 抽絲剝繭法</a:t>
                      </a:r>
                      <a:endParaRPr lang="zh-HK" altLang="en-US" sz="3600" b="1" dirty="0">
                        <a:latin typeface="Adobe 繁黑體 Std B" pitchFamily="34" charset="-120"/>
                        <a:ea typeface="Adobe 繁黑體 Std B" pitchFamily="34" charset="-120"/>
                      </a:endParaRPr>
                    </a:p>
                  </a:txBody>
                  <a:tcPr/>
                </a:tc>
              </a:tr>
              <a:tr h="370840">
                <a:tc>
                  <a:txBody>
                    <a:bodyPr/>
                    <a:lstStyle/>
                    <a:p>
                      <a:r>
                        <a:rPr lang="en-US" altLang="zh-TW" sz="3600" b="1" dirty="0" smtClean="0">
                          <a:latin typeface="Adobe 繁黑體 Std B" pitchFamily="34" charset="-120"/>
                          <a:ea typeface="Adobe 繁黑體 Std B" pitchFamily="34" charset="-120"/>
                        </a:rPr>
                        <a:t>5.</a:t>
                      </a:r>
                      <a:r>
                        <a:rPr lang="zh-TW" altLang="en-US" sz="3600" b="1" dirty="0" smtClean="0">
                          <a:latin typeface="Adobe 繁黑體 Std B" pitchFamily="34" charset="-120"/>
                          <a:ea typeface="Adobe 繁黑體 Std B" pitchFamily="34" charset="-120"/>
                        </a:rPr>
                        <a:t> 分析法</a:t>
                      </a:r>
                      <a:endParaRPr lang="zh-HK" altLang="en-US" sz="3600" b="1" dirty="0">
                        <a:latin typeface="Adobe 繁黑體 Std B" pitchFamily="34" charset="-120"/>
                        <a:ea typeface="Adobe 繁黑體 Std B" pitchFamily="34" charset="-120"/>
                      </a:endParaRPr>
                    </a:p>
                  </a:txBody>
                  <a:tcPr/>
                </a:tc>
                <a:tc>
                  <a:txBody>
                    <a:bodyPr/>
                    <a:lstStyle/>
                    <a:p>
                      <a:r>
                        <a:rPr lang="en-US" altLang="zh-TW" sz="3600" b="1" dirty="0" smtClean="0">
                          <a:latin typeface="Adobe 繁黑體 Std B" pitchFamily="34" charset="-120"/>
                          <a:ea typeface="Adobe 繁黑體 Std B" pitchFamily="34" charset="-120"/>
                        </a:rPr>
                        <a:t>10.</a:t>
                      </a:r>
                      <a:r>
                        <a:rPr lang="zh-TW" altLang="en-US" sz="3600" b="1" dirty="0" smtClean="0">
                          <a:latin typeface="Adobe 繁黑體 Std B" pitchFamily="34" charset="-120"/>
                          <a:ea typeface="Adobe 繁黑體 Std B" pitchFamily="34" charset="-120"/>
                        </a:rPr>
                        <a:t> 代入法</a:t>
                      </a:r>
                      <a:endParaRPr lang="zh-HK" altLang="en-US" sz="3600" b="1" dirty="0">
                        <a:latin typeface="Adobe 繁黑體 Std B" pitchFamily="34" charset="-120"/>
                        <a:ea typeface="Adobe 繁黑體 Std B" pitchFamily="34" charset="-120"/>
                      </a:endParaRPr>
                    </a:p>
                  </a:txBody>
                  <a:tcPr/>
                </a:tc>
              </a:tr>
            </a:tbl>
          </a:graphicData>
        </a:graphic>
      </p:graphicFrame>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278" t="19845" r="6313" b="29271"/>
          <a:stretch/>
        </p:blipFill>
        <p:spPr bwMode="auto">
          <a:xfrm>
            <a:off x="0" y="0"/>
            <a:ext cx="911694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3388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3568" y="483518"/>
            <a:ext cx="7992888" cy="1200329"/>
          </a:xfrm>
          <a:prstGeom prst="rect">
            <a:avLst/>
          </a:prstGeom>
        </p:spPr>
        <p:txBody>
          <a:bodyPr wrap="square">
            <a:spAutoFit/>
          </a:bodyPr>
          <a:lstStyle/>
          <a:p>
            <a:r>
              <a:rPr lang="zh-TW" altLang="en-US" sz="2400" dirty="0" smtClean="0">
                <a:latin typeface="Adobe 繁黑體 Std B" pitchFamily="34" charset="-120"/>
                <a:ea typeface="Adobe 繁黑體 Std B" pitchFamily="34" charset="-120"/>
              </a:rPr>
              <a:t>討論法釋經：</a:t>
            </a:r>
            <a:endParaRPr lang="en-US" altLang="zh-TW" sz="2400" dirty="0" smtClean="0">
              <a:latin typeface="Adobe 繁黑體 Std B" pitchFamily="34" charset="-120"/>
              <a:ea typeface="Adobe 繁黑體 Std B" pitchFamily="34" charset="-120"/>
            </a:endParaRPr>
          </a:p>
          <a:p>
            <a:endParaRPr lang="en-US" altLang="zh-TW" sz="2400" dirty="0" smtClean="0">
              <a:latin typeface="Adobe 繁黑體 Std B" pitchFamily="34" charset="-120"/>
              <a:ea typeface="Adobe 繁黑體 Std B" pitchFamily="34" charset="-120"/>
            </a:endParaRPr>
          </a:p>
          <a:p>
            <a:r>
              <a:rPr lang="zh-TW" altLang="zh-HK" sz="2400" dirty="0" smtClean="0">
                <a:latin typeface="Adobe 繁黑體 Std B" pitchFamily="34" charset="-120"/>
                <a:ea typeface="Adobe 繁黑體 Std B" pitchFamily="34" charset="-120"/>
              </a:rPr>
              <a:t>喇</a:t>
            </a:r>
            <a:r>
              <a:rPr lang="zh-TW" altLang="zh-HK" sz="2400" dirty="0">
                <a:latin typeface="Adobe 繁黑體 Std B" pitchFamily="34" charset="-120"/>
                <a:ea typeface="Adobe 繁黑體 Std B" pitchFamily="34" charset="-120"/>
              </a:rPr>
              <a:t>合隱藏真相，沒有將真相揭示</a:t>
            </a:r>
            <a:r>
              <a:rPr lang="zh-TW" altLang="zh-HK" sz="2400" dirty="0" smtClean="0">
                <a:latin typeface="Adobe 繁黑體 Std B" pitchFamily="34" charset="-120"/>
                <a:ea typeface="Adobe 繁黑體 Std B" pitchFamily="34" charset="-120"/>
              </a:rPr>
              <a:t>。</a:t>
            </a:r>
            <a:r>
              <a:rPr lang="zh-TW" altLang="en-US" sz="2400" dirty="0">
                <a:latin typeface="Adobe 繁黑體 Std B" pitchFamily="34" charset="-120"/>
                <a:ea typeface="Adobe 繁黑體 Std B" pitchFamily="34" charset="-120"/>
              </a:rPr>
              <a:t>聖經是否容許人說謊</a:t>
            </a:r>
            <a:r>
              <a:rPr lang="zh-TW" altLang="en-US" sz="2400" dirty="0" smtClean="0">
                <a:latin typeface="Adobe 繁黑體 Std B" pitchFamily="34" charset="-120"/>
                <a:ea typeface="Adobe 繁黑體 Std B" pitchFamily="34" charset="-120"/>
              </a:rPr>
              <a:t>？</a:t>
            </a:r>
            <a:endParaRPr lang="en-US" altLang="zh-TW" sz="2400" dirty="0" smtClean="0">
              <a:latin typeface="Adobe 繁黑體 Std B" pitchFamily="34" charset="-120"/>
              <a:ea typeface="Adobe 繁黑體 Std B" pitchFamily="34" charset="-12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245" t="20725" r="6647" b="28835"/>
          <a:stretch/>
        </p:blipFill>
        <p:spPr bwMode="auto">
          <a:xfrm>
            <a:off x="20463" y="38644"/>
            <a:ext cx="9123537" cy="5104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群組 7"/>
          <p:cNvGrpSpPr/>
          <p:nvPr/>
        </p:nvGrpSpPr>
        <p:grpSpPr>
          <a:xfrm>
            <a:off x="1115616" y="355218"/>
            <a:ext cx="1008112" cy="728464"/>
            <a:chOff x="2339752" y="2351534"/>
            <a:chExt cx="1008112" cy="728464"/>
          </a:xfrm>
        </p:grpSpPr>
        <p:cxnSp>
          <p:nvCxnSpPr>
            <p:cNvPr id="4" name="直線接點 3"/>
            <p:cNvCxnSpPr/>
            <p:nvPr/>
          </p:nvCxnSpPr>
          <p:spPr>
            <a:xfrm>
              <a:off x="2339752" y="2427734"/>
              <a:ext cx="1008112" cy="57606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直線接點 5"/>
            <p:cNvCxnSpPr/>
            <p:nvPr/>
          </p:nvCxnSpPr>
          <p:spPr>
            <a:xfrm flipV="1">
              <a:off x="2379948" y="2351534"/>
              <a:ext cx="927720" cy="728464"/>
            </a:xfrm>
            <a:prstGeom prst="line">
              <a:avLst/>
            </a:prstGeom>
            <a:ln w="762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626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555526"/>
            <a:ext cx="7992888" cy="2677656"/>
          </a:xfrm>
          <a:prstGeom prst="rect">
            <a:avLst/>
          </a:prstGeom>
        </p:spPr>
        <p:txBody>
          <a:bodyPr wrap="square">
            <a:spAutoFit/>
          </a:bodyPr>
          <a:lstStyle/>
          <a:p>
            <a:pPr marL="971550" lvl="1" indent="-514350" algn="just">
              <a:buFont typeface="+mj-lt"/>
              <a:buAutoNum type="arabicPeriod"/>
            </a:pPr>
            <a:r>
              <a:rPr lang="zh-TW" altLang="en-US" sz="2800" dirty="0" smtClean="0">
                <a:latin typeface="Adobe 繁黑體 Std B" pitchFamily="34" charset="-120"/>
                <a:ea typeface="Adobe 繁黑體 Std B" pitchFamily="34" charset="-120"/>
              </a:rPr>
              <a:t>希伯</a:t>
            </a:r>
            <a:r>
              <a:rPr lang="zh-TW" altLang="zh-HK" sz="2800" dirty="0" smtClean="0">
                <a:latin typeface="Adobe 繁黑體 Std B" pitchFamily="34" charset="-120"/>
                <a:ea typeface="Adobe 繁黑體 Std B" pitchFamily="34" charset="-120"/>
              </a:rPr>
              <a:t>來</a:t>
            </a:r>
            <a:r>
              <a:rPr lang="zh-TW" altLang="en-US" sz="2800" dirty="0" smtClean="0">
                <a:latin typeface="Adobe 繁黑體 Std B" pitchFamily="34" charset="-120"/>
                <a:ea typeface="Adobe 繁黑體 Std B" pitchFamily="34" charset="-120"/>
              </a:rPr>
              <a:t>書</a:t>
            </a:r>
            <a:r>
              <a:rPr lang="en-US" altLang="zh-HK" sz="2800" dirty="0" smtClean="0">
                <a:latin typeface="Adobe 繁黑體 Std B" pitchFamily="34" charset="-120"/>
                <a:ea typeface="Adobe 繁黑體 Std B" pitchFamily="34" charset="-120"/>
              </a:rPr>
              <a:t>11:31</a:t>
            </a:r>
            <a:r>
              <a:rPr lang="zh-TW" altLang="en-US" sz="2800" dirty="0" smtClean="0">
                <a:latin typeface="Adobe 繁黑體 Std B" pitchFamily="34" charset="-120"/>
                <a:ea typeface="Adobe 繁黑體 Std B" pitchFamily="34" charset="-120"/>
              </a:rPr>
              <a:t>：</a:t>
            </a:r>
            <a:r>
              <a:rPr lang="zh-TW" altLang="zh-HK" sz="2800" dirty="0" smtClean="0">
                <a:latin typeface="Adobe 繁黑體 Std B" pitchFamily="34" charset="-120"/>
                <a:ea typeface="Adobe 繁黑體 Std B" pitchFamily="34" charset="-120"/>
              </a:rPr>
              <a:t>妓女</a:t>
            </a:r>
            <a:r>
              <a:rPr lang="zh-TW" altLang="zh-HK" sz="2800" dirty="0">
                <a:latin typeface="Adobe 繁黑體 Std B" pitchFamily="34" charset="-120"/>
                <a:ea typeface="Adobe 繁黑體 Std B" pitchFamily="34" charset="-120"/>
              </a:rPr>
              <a:t>喇合因著信，曾</a:t>
            </a:r>
            <a:r>
              <a:rPr lang="zh-TW" altLang="zh-HK" sz="2800" b="1" dirty="0">
                <a:latin typeface="Adobe 繁黑體 Std B" pitchFamily="34" charset="-120"/>
                <a:ea typeface="Adobe 繁黑體 Std B" pitchFamily="34" charset="-120"/>
              </a:rPr>
              <a:t>和和平平的</a:t>
            </a:r>
            <a:r>
              <a:rPr lang="en-US" altLang="zh-HK" sz="2800" b="1" dirty="0">
                <a:latin typeface="Adobe 繁黑體 Std B" pitchFamily="34" charset="-120"/>
                <a:ea typeface="Adobe 繁黑體 Std B" pitchFamily="34" charset="-120"/>
              </a:rPr>
              <a:t>(in peace)</a:t>
            </a:r>
            <a:r>
              <a:rPr lang="zh-TW" altLang="zh-HK" sz="2800" b="1" dirty="0">
                <a:latin typeface="Adobe 繁黑體 Std B" pitchFamily="34" charset="-120"/>
                <a:ea typeface="Adobe 繁黑體 Std B" pitchFamily="34" charset="-120"/>
              </a:rPr>
              <a:t>接待探子</a:t>
            </a:r>
            <a:r>
              <a:rPr lang="zh-TW" altLang="zh-HK" sz="2800" dirty="0">
                <a:latin typeface="Adobe 繁黑體 Std B" pitchFamily="34" charset="-120"/>
                <a:ea typeface="Adobe 繁黑體 Std B" pitchFamily="34" charset="-120"/>
              </a:rPr>
              <a:t>，就不與那些不順從的人一同滅亡</a:t>
            </a:r>
            <a:r>
              <a:rPr lang="zh-TW" altLang="zh-HK" sz="2800" dirty="0" smtClean="0">
                <a:latin typeface="Adobe 繁黑體 Std B" pitchFamily="34" charset="-120"/>
                <a:ea typeface="Adobe 繁黑體 Std B" pitchFamily="34" charset="-120"/>
              </a:rPr>
              <a:t>。</a:t>
            </a:r>
            <a:endParaRPr lang="en-US" altLang="zh-TW" sz="2800" dirty="0" smtClean="0">
              <a:latin typeface="Adobe 繁黑體 Std B" pitchFamily="34" charset="-120"/>
              <a:ea typeface="Adobe 繁黑體 Std B" pitchFamily="34" charset="-120"/>
            </a:endParaRPr>
          </a:p>
          <a:p>
            <a:pPr marL="971550" lvl="1" indent="-514350" algn="just">
              <a:buFont typeface="+mj-lt"/>
              <a:buAutoNum type="arabicPeriod"/>
            </a:pPr>
            <a:endParaRPr lang="zh-TW" altLang="zh-HK" sz="2800" dirty="0">
              <a:latin typeface="Adobe 繁黑體 Std B" pitchFamily="34" charset="-120"/>
              <a:ea typeface="Adobe 繁黑體 Std B" pitchFamily="34" charset="-120"/>
            </a:endParaRPr>
          </a:p>
          <a:p>
            <a:pPr marL="971550" lvl="1" indent="-514350" algn="just">
              <a:buFont typeface="+mj-lt"/>
              <a:buAutoNum type="arabicPeriod"/>
            </a:pPr>
            <a:r>
              <a:rPr lang="zh-TW" altLang="zh-HK" sz="2800" dirty="0" smtClean="0">
                <a:latin typeface="Adobe 繁黑體 Std B" pitchFamily="34" charset="-120"/>
                <a:ea typeface="Adobe 繁黑體 Std B" pitchFamily="34" charset="-120"/>
              </a:rPr>
              <a:t>雅</a:t>
            </a:r>
            <a:r>
              <a:rPr lang="zh-TW" altLang="en-US" sz="2800" dirty="0" smtClean="0">
                <a:latin typeface="Adobe 繁黑體 Std B" pitchFamily="34" charset="-120"/>
                <a:ea typeface="Adobe 繁黑體 Std B" pitchFamily="34" charset="-120"/>
              </a:rPr>
              <a:t>各書</a:t>
            </a:r>
            <a:r>
              <a:rPr lang="en-US" altLang="zh-HK" sz="2800" dirty="0" smtClean="0">
                <a:latin typeface="Adobe 繁黑體 Std B" pitchFamily="34" charset="-120"/>
                <a:ea typeface="Adobe 繁黑體 Std B" pitchFamily="34" charset="-120"/>
              </a:rPr>
              <a:t>2:25</a:t>
            </a:r>
            <a:r>
              <a:rPr lang="zh-TW" altLang="en-US" sz="2800" dirty="0" smtClean="0">
                <a:latin typeface="Adobe 繁黑體 Std B" pitchFamily="34" charset="-120"/>
                <a:ea typeface="Adobe 繁黑體 Std B" pitchFamily="34" charset="-120"/>
              </a:rPr>
              <a:t>：</a:t>
            </a:r>
            <a:r>
              <a:rPr lang="zh-TW" altLang="zh-HK" sz="2800" dirty="0" smtClean="0">
                <a:latin typeface="Adobe 繁黑體 Std B" pitchFamily="34" charset="-120"/>
                <a:ea typeface="Adobe 繁黑體 Std B" pitchFamily="34" charset="-120"/>
              </a:rPr>
              <a:t>妓女</a:t>
            </a:r>
            <a:r>
              <a:rPr lang="zh-TW" altLang="zh-HK" sz="2800" dirty="0">
                <a:latin typeface="Adobe 繁黑體 Std B" pitchFamily="34" charset="-120"/>
                <a:ea typeface="Adobe 繁黑體 Std B" pitchFamily="34" charset="-120"/>
              </a:rPr>
              <a:t>喇合接待使者，又放他們從別的路上出去，不也是一樣</a:t>
            </a:r>
            <a:r>
              <a:rPr lang="zh-TW" altLang="zh-HK" sz="2800" b="1" dirty="0">
                <a:latin typeface="Adobe 繁黑體 Std B" pitchFamily="34" charset="-120"/>
                <a:ea typeface="Adobe 繁黑體 Std B" pitchFamily="34" charset="-120"/>
              </a:rPr>
              <a:t>因行為稱義</a:t>
            </a:r>
            <a:r>
              <a:rPr lang="zh-TW" altLang="zh-HK" sz="2800" dirty="0">
                <a:latin typeface="Adobe 繁黑體 Std B" pitchFamily="34" charset="-120"/>
                <a:ea typeface="Adobe 繁黑體 Std B" pitchFamily="34" charset="-120"/>
              </a:rPr>
              <a:t>麼？</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056" t="20479" r="5807" b="28365"/>
          <a:stretch/>
        </p:blipFill>
        <p:spPr bwMode="auto">
          <a:xfrm>
            <a:off x="27167" y="-6196"/>
            <a:ext cx="9116833" cy="5149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59738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å­©å­çåªäºè°è¨ä¸è½åè° å­©å­çè°è¨ç§ç±»ä»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815"/>
            <a:ext cx="9144000" cy="5112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2809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宣紙">
  <a:themeElements>
    <a:clrScheme name="華麗">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宣紙">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宣紙">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7618</TotalTime>
  <Words>1622</Words>
  <Application>Microsoft Office PowerPoint</Application>
  <PresentationFormat>如螢幕大小 (16:9)</PresentationFormat>
  <Paragraphs>339</Paragraphs>
  <Slides>34</Slides>
  <Notes>3</Notes>
  <HiddenSlides>0</HiddenSlides>
  <MMClips>0</MMClips>
  <ScaleCrop>false</ScaleCrop>
  <HeadingPairs>
    <vt:vector size="4" baseType="variant">
      <vt:variant>
        <vt:lpstr>佈景主題</vt:lpstr>
      </vt:variant>
      <vt:variant>
        <vt:i4>1</vt:i4>
      </vt:variant>
      <vt:variant>
        <vt:lpstr>投影片標題</vt:lpstr>
      </vt:variant>
      <vt:variant>
        <vt:i4>34</vt:i4>
      </vt:variant>
    </vt:vector>
  </HeadingPairs>
  <TitlesOfParts>
    <vt:vector size="35" baseType="lpstr">
      <vt:lpstr>宣紙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Shirley Ho</dc:creator>
  <cp:lastModifiedBy>Shirley01</cp:lastModifiedBy>
  <cp:revision>501</cp:revision>
  <cp:lastPrinted>2019-09-03T03:30:30Z</cp:lastPrinted>
  <dcterms:created xsi:type="dcterms:W3CDTF">2018-02-28T01:54:56Z</dcterms:created>
  <dcterms:modified xsi:type="dcterms:W3CDTF">2019-09-03T03:56:12Z</dcterms:modified>
</cp:coreProperties>
</file>